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256" r:id="rId3"/>
    <p:sldId id="270" r:id="rId4"/>
    <p:sldId id="406" r:id="rId6"/>
    <p:sldId id="277" r:id="rId7"/>
    <p:sldId id="411" r:id="rId8"/>
    <p:sldId id="408" r:id="rId9"/>
    <p:sldId id="410" r:id="rId10"/>
    <p:sldId id="416" r:id="rId11"/>
    <p:sldId id="415" r:id="rId12"/>
    <p:sldId id="421" r:id="rId13"/>
    <p:sldId id="420" r:id="rId14"/>
    <p:sldId id="417" r:id="rId15"/>
    <p:sldId id="419" r:id="rId16"/>
    <p:sldId id="418" r:id="rId17"/>
    <p:sldId id="260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ehe Wesi" initials="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E3F3"/>
    <a:srgbClr val="134D8A"/>
    <a:srgbClr val="3B3838"/>
    <a:srgbClr val="A5A5A5"/>
    <a:srgbClr val="EC5D58"/>
    <a:srgbClr val="203864"/>
    <a:srgbClr val="5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5755"/>
  </p:normalViewPr>
  <p:slideViewPr>
    <p:cSldViewPr snapToGrid="0" showGuides="1">
      <p:cViewPr varScale="1">
        <p:scale>
          <a:sx n="70" d="100"/>
          <a:sy n="70" d="100"/>
        </p:scale>
        <p:origin x="525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544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492E0A-5D43-4790-AD90-E04586F5AD36}" type="datetimeFigureOut">
              <a:rPr lang="en-ZA" smtClean="0"/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AA9D39-81CC-45E1-BEAB-CE2491F9B6A9}" type="slidenum">
              <a:rPr lang="en-ZA" smtClean="0"/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FA1A45-FE40-4AA5-BE24-F39241D46BE9}" type="datetimeFigureOut">
              <a:rPr lang="en-ZA" smtClean="0"/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38012A-26C3-4E6C-9694-550BEAF10BBF}" type="slidenum">
              <a:rPr lang="en-ZA" smtClean="0"/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639C61-ACD9-4DE8-9D87-6E737194AB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639C61-ACD9-4DE8-9D87-6E737194AB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639C61-ACD9-4DE8-9D87-6E737194AB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639C61-ACD9-4DE8-9D87-6E737194AB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639C61-ACD9-4DE8-9D87-6E737194AB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639C61-ACD9-4DE8-9D87-6E737194AB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639C61-ACD9-4DE8-9D87-6E737194AB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639C61-ACD9-4DE8-9D87-6E737194AB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639C61-ACD9-4DE8-9D87-6E737194AB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639C61-ACD9-4DE8-9D87-6E737194AB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639C61-ACD9-4DE8-9D87-6E737194ABB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8000"/>
            <a:lum/>
          </a:blip>
          <a:srcRect/>
          <a:stretch>
            <a:fillRect l="10000" t="11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870C-ECCC-4738-9FC9-ED0103284A0F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32EA-09DC-48A1-B93B-1694F33923D7}" type="slidenum">
              <a:rPr lang="en-ZA" smtClean="0"/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svg"/><Relationship Id="rId8" Type="http://schemas.openxmlformats.org/officeDocument/2006/relationships/image" Target="../media/image19.jpeg"/><Relationship Id="rId7" Type="http://schemas.openxmlformats.org/officeDocument/2006/relationships/image" Target="../media/image18.svg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jpeg"/><Relationship Id="rId3" Type="http://schemas.openxmlformats.org/officeDocument/2006/relationships/image" Target="../media/image14.svg"/><Relationship Id="rId2" Type="http://schemas.openxmlformats.org/officeDocument/2006/relationships/image" Target="../media/image13.jpe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668" y="6208316"/>
            <a:ext cx="5536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Title 1 </a:t>
            </a:r>
            <a:endParaRPr lang="en-ZA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A picture containing text, person, sui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79" y="6228735"/>
            <a:ext cx="791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4C4C4"/>
                </a:solidFill>
                <a:latin typeface="Century Gothic" panose="020B0502020202020204" pitchFamily="34" charset="0"/>
              </a:rPr>
              <a:t>ccNSO Session Proposal: ZA Schools 9 </a:t>
            </a:r>
            <a:endParaRPr lang="en-ZA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048889" y="900545"/>
            <a:ext cx="6097075" cy="624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496" y="61414"/>
            <a:ext cx="1331504" cy="839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404" y="638935"/>
            <a:ext cx="534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ZA Schools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Digitisation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Project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0" name="Google Shape;1294;p42"/>
          <p:cNvSpPr txBox="1">
            <a:spLocks noGrp="1"/>
          </p:cNvSpPr>
          <p:nvPr>
            <p:ph type="title"/>
          </p:nvPr>
        </p:nvSpPr>
        <p:spPr>
          <a:xfrm>
            <a:off x="5277284" y="2532791"/>
            <a:ext cx="5985354" cy="7056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 OF PROGRESS…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32" name="Google Shape;2450;p52"/>
          <p:cNvGrpSpPr/>
          <p:nvPr/>
        </p:nvGrpSpPr>
        <p:grpSpPr>
          <a:xfrm>
            <a:off x="0" y="2381328"/>
            <a:ext cx="8669093" cy="4647270"/>
            <a:chOff x="-84650" y="1771810"/>
            <a:chExt cx="5215536" cy="3080136"/>
          </a:xfrm>
        </p:grpSpPr>
        <p:sp>
          <p:nvSpPr>
            <p:cNvPr id="733" name="Google Shape;2451;p52"/>
            <p:cNvSpPr/>
            <p:nvPr/>
          </p:nvSpPr>
          <p:spPr>
            <a:xfrm>
              <a:off x="-84650" y="4745500"/>
              <a:ext cx="5215536" cy="33525"/>
            </a:xfrm>
            <a:custGeom>
              <a:avLst/>
              <a:gdLst/>
              <a:ahLst/>
              <a:cxnLst/>
              <a:rect l="l" t="t" r="r" b="b"/>
              <a:pathLst>
                <a:path w="26050" h="1" fill="none" extrusionOk="0">
                  <a:moveTo>
                    <a:pt x="26050" y="0"/>
                  </a:moveTo>
                  <a:lnTo>
                    <a:pt x="1" y="0"/>
                  </a:lnTo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2452;p52"/>
            <p:cNvSpPr/>
            <p:nvPr/>
          </p:nvSpPr>
          <p:spPr>
            <a:xfrm>
              <a:off x="815432" y="3193913"/>
              <a:ext cx="435621" cy="654151"/>
            </a:xfrm>
            <a:custGeom>
              <a:avLst/>
              <a:gdLst/>
              <a:ahLst/>
              <a:cxnLst/>
              <a:rect l="l" t="t" r="r" b="b"/>
              <a:pathLst>
                <a:path w="1202" h="1805" extrusionOk="0">
                  <a:moveTo>
                    <a:pt x="749" y="0"/>
                  </a:moveTo>
                  <a:lnTo>
                    <a:pt x="0" y="1805"/>
                  </a:lnTo>
                  <a:lnTo>
                    <a:pt x="1201" y="1805"/>
                  </a:lnTo>
                  <a:cubicBezTo>
                    <a:pt x="1101" y="1805"/>
                    <a:pt x="1008" y="1725"/>
                    <a:pt x="992" y="1623"/>
                  </a:cubicBezTo>
                  <a:lnTo>
                    <a:pt x="749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2453;p52"/>
            <p:cNvSpPr/>
            <p:nvPr/>
          </p:nvSpPr>
          <p:spPr>
            <a:xfrm>
              <a:off x="982504" y="2482137"/>
              <a:ext cx="341393" cy="1365925"/>
            </a:xfrm>
            <a:custGeom>
              <a:avLst/>
              <a:gdLst/>
              <a:ahLst/>
              <a:cxnLst/>
              <a:rect l="l" t="t" r="r" b="b"/>
              <a:pathLst>
                <a:path w="942" h="3769" extrusionOk="0">
                  <a:moveTo>
                    <a:pt x="166" y="1"/>
                  </a:moveTo>
                  <a:cubicBezTo>
                    <a:pt x="73" y="1"/>
                    <a:pt x="0" y="80"/>
                    <a:pt x="14" y="180"/>
                  </a:cubicBezTo>
                  <a:lnTo>
                    <a:pt x="238" y="1619"/>
                  </a:lnTo>
                  <a:lnTo>
                    <a:pt x="281" y="1905"/>
                  </a:lnTo>
                  <a:lnTo>
                    <a:pt x="288" y="1964"/>
                  </a:lnTo>
                  <a:lnTo>
                    <a:pt x="531" y="3587"/>
                  </a:lnTo>
                  <a:cubicBezTo>
                    <a:pt x="547" y="3689"/>
                    <a:pt x="640" y="3769"/>
                    <a:pt x="740" y="3769"/>
                  </a:cubicBezTo>
                  <a:lnTo>
                    <a:pt x="942" y="3769"/>
                  </a:lnTo>
                  <a:cubicBezTo>
                    <a:pt x="842" y="3769"/>
                    <a:pt x="747" y="3689"/>
                    <a:pt x="733" y="3587"/>
                  </a:cubicBezTo>
                  <a:lnTo>
                    <a:pt x="431" y="1612"/>
                  </a:lnTo>
                  <a:lnTo>
                    <a:pt x="424" y="1554"/>
                  </a:lnTo>
                  <a:lnTo>
                    <a:pt x="418" y="1467"/>
                  </a:lnTo>
                  <a:lnTo>
                    <a:pt x="223" y="180"/>
                  </a:lnTo>
                  <a:cubicBezTo>
                    <a:pt x="202" y="80"/>
                    <a:pt x="273" y="1"/>
                    <a:pt x="37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2454;p52"/>
            <p:cNvSpPr/>
            <p:nvPr/>
          </p:nvSpPr>
          <p:spPr>
            <a:xfrm>
              <a:off x="1055348" y="2482137"/>
              <a:ext cx="2081702" cy="1365925"/>
            </a:xfrm>
            <a:custGeom>
              <a:avLst/>
              <a:gdLst/>
              <a:ahLst/>
              <a:cxnLst/>
              <a:rect l="l" t="t" r="r" b="b"/>
              <a:pathLst>
                <a:path w="5744" h="3769" extrusionOk="0">
                  <a:moveTo>
                    <a:pt x="5011" y="110"/>
                  </a:moveTo>
                  <a:lnTo>
                    <a:pt x="5542" y="3660"/>
                  </a:lnTo>
                  <a:lnTo>
                    <a:pt x="770" y="3660"/>
                  </a:lnTo>
                  <a:lnTo>
                    <a:pt x="439" y="1467"/>
                  </a:lnTo>
                  <a:lnTo>
                    <a:pt x="237" y="110"/>
                  </a:lnTo>
                  <a:close/>
                  <a:moveTo>
                    <a:pt x="173" y="1"/>
                  </a:moveTo>
                  <a:cubicBezTo>
                    <a:pt x="72" y="1"/>
                    <a:pt x="1" y="80"/>
                    <a:pt x="22" y="180"/>
                  </a:cubicBezTo>
                  <a:lnTo>
                    <a:pt x="217" y="1467"/>
                  </a:lnTo>
                  <a:lnTo>
                    <a:pt x="223" y="1554"/>
                  </a:lnTo>
                  <a:lnTo>
                    <a:pt x="230" y="1612"/>
                  </a:lnTo>
                  <a:lnTo>
                    <a:pt x="532" y="3587"/>
                  </a:lnTo>
                  <a:cubicBezTo>
                    <a:pt x="546" y="3689"/>
                    <a:pt x="641" y="3769"/>
                    <a:pt x="741" y="3769"/>
                  </a:cubicBezTo>
                  <a:lnTo>
                    <a:pt x="5578" y="3769"/>
                  </a:lnTo>
                  <a:cubicBezTo>
                    <a:pt x="5678" y="3769"/>
                    <a:pt x="5744" y="3689"/>
                    <a:pt x="5730" y="3587"/>
                  </a:cubicBezTo>
                  <a:lnTo>
                    <a:pt x="5492" y="2021"/>
                  </a:lnTo>
                  <a:lnTo>
                    <a:pt x="5442" y="2021"/>
                  </a:lnTo>
                  <a:cubicBezTo>
                    <a:pt x="5392" y="2021"/>
                    <a:pt x="5349" y="1978"/>
                    <a:pt x="5333" y="1928"/>
                  </a:cubicBezTo>
                  <a:lnTo>
                    <a:pt x="5326" y="1842"/>
                  </a:lnTo>
                  <a:cubicBezTo>
                    <a:pt x="5319" y="1792"/>
                    <a:pt x="5349" y="1748"/>
                    <a:pt x="5399" y="1748"/>
                  </a:cubicBezTo>
                  <a:lnTo>
                    <a:pt x="5449" y="1748"/>
                  </a:lnTo>
                  <a:lnTo>
                    <a:pt x="5212" y="180"/>
                  </a:lnTo>
                  <a:cubicBezTo>
                    <a:pt x="5197" y="80"/>
                    <a:pt x="5104" y="1"/>
                    <a:pt x="501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2455;p52"/>
            <p:cNvSpPr/>
            <p:nvPr/>
          </p:nvSpPr>
          <p:spPr>
            <a:xfrm>
              <a:off x="2871033" y="2482137"/>
              <a:ext cx="339219" cy="1365925"/>
            </a:xfrm>
            <a:custGeom>
              <a:avLst/>
              <a:gdLst/>
              <a:ahLst/>
              <a:cxnLst/>
              <a:rect l="l" t="t" r="r" b="b"/>
              <a:pathLst>
                <a:path w="936" h="3769" extrusionOk="0">
                  <a:moveTo>
                    <a:pt x="1" y="1"/>
                  </a:moveTo>
                  <a:cubicBezTo>
                    <a:pt x="94" y="1"/>
                    <a:pt x="187" y="80"/>
                    <a:pt x="202" y="180"/>
                  </a:cubicBezTo>
                  <a:lnTo>
                    <a:pt x="439" y="1748"/>
                  </a:lnTo>
                  <a:lnTo>
                    <a:pt x="482" y="1748"/>
                  </a:lnTo>
                  <a:cubicBezTo>
                    <a:pt x="525" y="1748"/>
                    <a:pt x="575" y="1792"/>
                    <a:pt x="582" y="1842"/>
                  </a:cubicBezTo>
                  <a:lnTo>
                    <a:pt x="598" y="1928"/>
                  </a:lnTo>
                  <a:cubicBezTo>
                    <a:pt x="604" y="1978"/>
                    <a:pt x="568" y="2021"/>
                    <a:pt x="518" y="2021"/>
                  </a:cubicBezTo>
                  <a:lnTo>
                    <a:pt x="482" y="2021"/>
                  </a:lnTo>
                  <a:lnTo>
                    <a:pt x="720" y="3587"/>
                  </a:lnTo>
                  <a:cubicBezTo>
                    <a:pt x="734" y="3689"/>
                    <a:pt x="668" y="3769"/>
                    <a:pt x="568" y="3769"/>
                  </a:cubicBezTo>
                  <a:lnTo>
                    <a:pt x="770" y="3769"/>
                  </a:lnTo>
                  <a:cubicBezTo>
                    <a:pt x="870" y="3769"/>
                    <a:pt x="936" y="3689"/>
                    <a:pt x="920" y="3587"/>
                  </a:cubicBezTo>
                  <a:lnTo>
                    <a:pt x="410" y="180"/>
                  </a:lnTo>
                  <a:cubicBezTo>
                    <a:pt x="396" y="80"/>
                    <a:pt x="303" y="1"/>
                    <a:pt x="20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2456;p52"/>
            <p:cNvSpPr/>
            <p:nvPr/>
          </p:nvSpPr>
          <p:spPr>
            <a:xfrm>
              <a:off x="1141240" y="2521640"/>
              <a:ext cx="1922603" cy="1286919"/>
            </a:xfrm>
            <a:custGeom>
              <a:avLst/>
              <a:gdLst/>
              <a:ahLst/>
              <a:cxnLst/>
              <a:rect l="l" t="t" r="r" b="b"/>
              <a:pathLst>
                <a:path w="5305" h="3551" extrusionOk="0">
                  <a:moveTo>
                    <a:pt x="0" y="1"/>
                  </a:moveTo>
                  <a:lnTo>
                    <a:pt x="202" y="1358"/>
                  </a:lnTo>
                  <a:lnTo>
                    <a:pt x="533" y="3551"/>
                  </a:lnTo>
                  <a:lnTo>
                    <a:pt x="5305" y="3551"/>
                  </a:lnTo>
                  <a:lnTo>
                    <a:pt x="4774" y="1"/>
                  </a:lnTo>
                  <a:close/>
                </a:path>
              </a:pathLst>
            </a:custGeom>
            <a:solidFill>
              <a:srgbClr val="4AAEBF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2457;p52"/>
            <p:cNvSpPr/>
            <p:nvPr/>
          </p:nvSpPr>
          <p:spPr>
            <a:xfrm>
              <a:off x="2983018" y="3115632"/>
              <a:ext cx="107274" cy="99300"/>
            </a:xfrm>
            <a:custGeom>
              <a:avLst/>
              <a:gdLst/>
              <a:ahLst/>
              <a:cxnLst/>
              <a:rect l="l" t="t" r="r" b="b"/>
              <a:pathLst>
                <a:path w="296" h="274" extrusionOk="0">
                  <a:moveTo>
                    <a:pt x="80" y="0"/>
                  </a:moveTo>
                  <a:cubicBezTo>
                    <a:pt x="30" y="0"/>
                    <a:pt x="0" y="44"/>
                    <a:pt x="7" y="94"/>
                  </a:cubicBezTo>
                  <a:lnTo>
                    <a:pt x="14" y="180"/>
                  </a:lnTo>
                  <a:cubicBezTo>
                    <a:pt x="30" y="230"/>
                    <a:pt x="73" y="273"/>
                    <a:pt x="123" y="273"/>
                  </a:cubicBezTo>
                  <a:lnTo>
                    <a:pt x="209" y="273"/>
                  </a:lnTo>
                  <a:cubicBezTo>
                    <a:pt x="259" y="273"/>
                    <a:pt x="295" y="230"/>
                    <a:pt x="289" y="180"/>
                  </a:cubicBezTo>
                  <a:lnTo>
                    <a:pt x="273" y="94"/>
                  </a:lnTo>
                  <a:cubicBezTo>
                    <a:pt x="266" y="44"/>
                    <a:pt x="216" y="0"/>
                    <a:pt x="1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2458;p52"/>
            <p:cNvSpPr/>
            <p:nvPr/>
          </p:nvSpPr>
          <p:spPr>
            <a:xfrm>
              <a:off x="479838" y="3899528"/>
              <a:ext cx="1248152" cy="354800"/>
            </a:xfrm>
            <a:custGeom>
              <a:avLst/>
              <a:gdLst/>
              <a:ahLst/>
              <a:cxnLst/>
              <a:rect l="l" t="t" r="r" b="b"/>
              <a:pathLst>
                <a:path w="344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3443" y="979"/>
                  </a:lnTo>
                  <a:lnTo>
                    <a:pt x="3443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2459;p52"/>
            <p:cNvSpPr/>
            <p:nvPr/>
          </p:nvSpPr>
          <p:spPr>
            <a:xfrm>
              <a:off x="479838" y="3933233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extrusionOk="0">
                  <a:moveTo>
                    <a:pt x="0" y="1"/>
                  </a:moveTo>
                  <a:lnTo>
                    <a:pt x="3443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2460;p52"/>
            <p:cNvSpPr/>
            <p:nvPr/>
          </p:nvSpPr>
          <p:spPr>
            <a:xfrm>
              <a:off x="479838" y="3933233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fill="none" extrusionOk="0">
                  <a:moveTo>
                    <a:pt x="0" y="1"/>
                  </a:moveTo>
                  <a:lnTo>
                    <a:pt x="3443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2461;p52"/>
            <p:cNvSpPr/>
            <p:nvPr/>
          </p:nvSpPr>
          <p:spPr>
            <a:xfrm>
              <a:off x="479838" y="3975273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extrusionOk="0">
                  <a:moveTo>
                    <a:pt x="0" y="0"/>
                  </a:moveTo>
                  <a:lnTo>
                    <a:pt x="3443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2462;p52"/>
            <p:cNvSpPr/>
            <p:nvPr/>
          </p:nvSpPr>
          <p:spPr>
            <a:xfrm>
              <a:off x="479838" y="3975273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fill="none" extrusionOk="0">
                  <a:moveTo>
                    <a:pt x="0" y="0"/>
                  </a:moveTo>
                  <a:lnTo>
                    <a:pt x="3443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2463;p52"/>
            <p:cNvSpPr/>
            <p:nvPr/>
          </p:nvSpPr>
          <p:spPr>
            <a:xfrm>
              <a:off x="479838" y="4014051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extrusionOk="0">
                  <a:moveTo>
                    <a:pt x="0" y="0"/>
                  </a:moveTo>
                  <a:lnTo>
                    <a:pt x="3443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2464;p52"/>
            <p:cNvSpPr/>
            <p:nvPr/>
          </p:nvSpPr>
          <p:spPr>
            <a:xfrm>
              <a:off x="479838" y="4014051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fill="none" extrusionOk="0">
                  <a:moveTo>
                    <a:pt x="0" y="0"/>
                  </a:moveTo>
                  <a:lnTo>
                    <a:pt x="3443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2465;p52"/>
            <p:cNvSpPr/>
            <p:nvPr/>
          </p:nvSpPr>
          <p:spPr>
            <a:xfrm>
              <a:off x="479838" y="4056090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extrusionOk="0">
                  <a:moveTo>
                    <a:pt x="0" y="0"/>
                  </a:moveTo>
                  <a:lnTo>
                    <a:pt x="3443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2466;p52"/>
            <p:cNvSpPr/>
            <p:nvPr/>
          </p:nvSpPr>
          <p:spPr>
            <a:xfrm>
              <a:off x="479838" y="4056090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fill="none" extrusionOk="0">
                  <a:moveTo>
                    <a:pt x="0" y="0"/>
                  </a:moveTo>
                  <a:lnTo>
                    <a:pt x="3443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2467;p52"/>
            <p:cNvSpPr/>
            <p:nvPr/>
          </p:nvSpPr>
          <p:spPr>
            <a:xfrm>
              <a:off x="479838" y="4097768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extrusionOk="0">
                  <a:moveTo>
                    <a:pt x="0" y="1"/>
                  </a:moveTo>
                  <a:lnTo>
                    <a:pt x="3443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2468;p52"/>
            <p:cNvSpPr/>
            <p:nvPr/>
          </p:nvSpPr>
          <p:spPr>
            <a:xfrm>
              <a:off x="479838" y="4097768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fill="none" extrusionOk="0">
                  <a:moveTo>
                    <a:pt x="0" y="1"/>
                  </a:moveTo>
                  <a:lnTo>
                    <a:pt x="3443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2469;p52"/>
            <p:cNvSpPr/>
            <p:nvPr/>
          </p:nvSpPr>
          <p:spPr>
            <a:xfrm>
              <a:off x="479838" y="4136546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extrusionOk="0">
                  <a:moveTo>
                    <a:pt x="0" y="1"/>
                  </a:moveTo>
                  <a:lnTo>
                    <a:pt x="3443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2470;p52"/>
            <p:cNvSpPr/>
            <p:nvPr/>
          </p:nvSpPr>
          <p:spPr>
            <a:xfrm>
              <a:off x="479838" y="4136546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fill="none" extrusionOk="0">
                  <a:moveTo>
                    <a:pt x="0" y="1"/>
                  </a:moveTo>
                  <a:lnTo>
                    <a:pt x="3443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2471;p52"/>
            <p:cNvSpPr/>
            <p:nvPr/>
          </p:nvSpPr>
          <p:spPr>
            <a:xfrm>
              <a:off x="479838" y="4178585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extrusionOk="0">
                  <a:moveTo>
                    <a:pt x="0" y="0"/>
                  </a:moveTo>
                  <a:lnTo>
                    <a:pt x="3443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2472;p52"/>
            <p:cNvSpPr/>
            <p:nvPr/>
          </p:nvSpPr>
          <p:spPr>
            <a:xfrm>
              <a:off x="479838" y="4178585"/>
              <a:ext cx="1248152" cy="362"/>
            </a:xfrm>
            <a:custGeom>
              <a:avLst/>
              <a:gdLst/>
              <a:ahLst/>
              <a:cxnLst/>
              <a:rect l="l" t="t" r="r" b="b"/>
              <a:pathLst>
                <a:path w="3444" h="1" fill="none" extrusionOk="0">
                  <a:moveTo>
                    <a:pt x="0" y="0"/>
                  </a:moveTo>
                  <a:lnTo>
                    <a:pt x="3443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2473;p52"/>
            <p:cNvSpPr/>
            <p:nvPr/>
          </p:nvSpPr>
          <p:spPr>
            <a:xfrm>
              <a:off x="479838" y="4219900"/>
              <a:ext cx="1248152" cy="0"/>
            </a:xfrm>
            <a:custGeom>
              <a:avLst/>
              <a:gdLst/>
              <a:ahLst/>
              <a:cxnLst/>
              <a:rect l="l" t="t" r="r" b="b"/>
              <a:pathLst>
                <a:path w="3444" extrusionOk="0">
                  <a:moveTo>
                    <a:pt x="0" y="0"/>
                  </a:moveTo>
                  <a:lnTo>
                    <a:pt x="3443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2474;p52"/>
            <p:cNvSpPr/>
            <p:nvPr/>
          </p:nvSpPr>
          <p:spPr>
            <a:xfrm>
              <a:off x="479838" y="4219900"/>
              <a:ext cx="1248152" cy="0"/>
            </a:xfrm>
            <a:custGeom>
              <a:avLst/>
              <a:gdLst/>
              <a:ahLst/>
              <a:cxnLst/>
              <a:rect l="l" t="t" r="r" b="b"/>
              <a:pathLst>
                <a:path w="3444" fill="none" extrusionOk="0">
                  <a:moveTo>
                    <a:pt x="0" y="0"/>
                  </a:moveTo>
                  <a:lnTo>
                    <a:pt x="3443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2475;p52"/>
            <p:cNvSpPr/>
            <p:nvPr/>
          </p:nvSpPr>
          <p:spPr>
            <a:xfrm>
              <a:off x="1727623" y="3899528"/>
              <a:ext cx="98939" cy="354800"/>
            </a:xfrm>
            <a:custGeom>
              <a:avLst/>
              <a:gdLst/>
              <a:ahLst/>
              <a:cxnLst/>
              <a:rect l="l" t="t" r="r" b="b"/>
              <a:pathLst>
                <a:path w="273" h="979" extrusionOk="0">
                  <a:moveTo>
                    <a:pt x="0" y="1"/>
                  </a:moveTo>
                  <a:lnTo>
                    <a:pt x="0" y="979"/>
                  </a:lnTo>
                  <a:cubicBezTo>
                    <a:pt x="157" y="963"/>
                    <a:pt x="273" y="834"/>
                    <a:pt x="273" y="677"/>
                  </a:cubicBezTo>
                  <a:lnTo>
                    <a:pt x="273" y="296"/>
                  </a:lnTo>
                  <a:cubicBezTo>
                    <a:pt x="273" y="144"/>
                    <a:pt x="157" y="15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2476;p52"/>
            <p:cNvSpPr/>
            <p:nvPr/>
          </p:nvSpPr>
          <p:spPr>
            <a:xfrm>
              <a:off x="3288169" y="3842267"/>
              <a:ext cx="117060" cy="8335"/>
            </a:xfrm>
            <a:custGeom>
              <a:avLst/>
              <a:gdLst/>
              <a:ahLst/>
              <a:cxnLst/>
              <a:rect l="l" t="t" r="r" b="b"/>
              <a:pathLst>
                <a:path w="323" h="23" extrusionOk="0">
                  <a:moveTo>
                    <a:pt x="0" y="0"/>
                  </a:moveTo>
                  <a:lnTo>
                    <a:pt x="0" y="16"/>
                  </a:lnTo>
                  <a:lnTo>
                    <a:pt x="266" y="16"/>
                  </a:lnTo>
                  <a:cubicBezTo>
                    <a:pt x="280" y="16"/>
                    <a:pt x="302" y="16"/>
                    <a:pt x="323" y="22"/>
                  </a:cubicBezTo>
                  <a:lnTo>
                    <a:pt x="323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2477;p52"/>
            <p:cNvSpPr/>
            <p:nvPr/>
          </p:nvSpPr>
          <p:spPr>
            <a:xfrm>
              <a:off x="3384208" y="4303617"/>
              <a:ext cx="21020" cy="2899"/>
            </a:xfrm>
            <a:custGeom>
              <a:avLst/>
              <a:gdLst/>
              <a:ahLst/>
              <a:cxnLst/>
              <a:rect l="l" t="t" r="r" b="b"/>
              <a:pathLst>
                <a:path w="58" h="8" extrusionOk="0">
                  <a:moveTo>
                    <a:pt x="58" y="0"/>
                  </a:moveTo>
                  <a:cubicBezTo>
                    <a:pt x="37" y="7"/>
                    <a:pt x="15" y="7"/>
                    <a:pt x="1" y="7"/>
                  </a:cubicBezTo>
                  <a:lnTo>
                    <a:pt x="58" y="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2478;p52"/>
            <p:cNvSpPr/>
            <p:nvPr/>
          </p:nvSpPr>
          <p:spPr>
            <a:xfrm>
              <a:off x="2076626" y="3847704"/>
              <a:ext cx="1467049" cy="458812"/>
            </a:xfrm>
            <a:custGeom>
              <a:avLst/>
              <a:gdLst/>
              <a:ahLst/>
              <a:cxnLst/>
              <a:rect l="l" t="t" r="r" b="b"/>
              <a:pathLst>
                <a:path w="4048" h="1266" extrusionOk="0">
                  <a:moveTo>
                    <a:pt x="0" y="1"/>
                  </a:moveTo>
                  <a:cubicBezTo>
                    <a:pt x="245" y="1"/>
                    <a:pt x="438" y="194"/>
                    <a:pt x="438" y="439"/>
                  </a:cubicBezTo>
                  <a:lnTo>
                    <a:pt x="438" y="820"/>
                  </a:lnTo>
                  <a:cubicBezTo>
                    <a:pt x="438" y="1063"/>
                    <a:pt x="245" y="1265"/>
                    <a:pt x="0" y="1265"/>
                  </a:cubicBezTo>
                  <a:lnTo>
                    <a:pt x="3609" y="1265"/>
                  </a:lnTo>
                  <a:cubicBezTo>
                    <a:pt x="3623" y="1265"/>
                    <a:pt x="3645" y="1265"/>
                    <a:pt x="3666" y="1258"/>
                  </a:cubicBezTo>
                  <a:cubicBezTo>
                    <a:pt x="3882" y="1229"/>
                    <a:pt x="4047" y="1049"/>
                    <a:pt x="4047" y="820"/>
                  </a:cubicBezTo>
                  <a:lnTo>
                    <a:pt x="4047" y="439"/>
                  </a:lnTo>
                  <a:cubicBezTo>
                    <a:pt x="4047" y="216"/>
                    <a:pt x="3882" y="35"/>
                    <a:pt x="3666" y="7"/>
                  </a:cubicBezTo>
                  <a:cubicBezTo>
                    <a:pt x="3645" y="1"/>
                    <a:pt x="3623" y="1"/>
                    <a:pt x="360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2479;p52"/>
            <p:cNvSpPr/>
            <p:nvPr/>
          </p:nvSpPr>
          <p:spPr>
            <a:xfrm>
              <a:off x="1928399" y="3847704"/>
              <a:ext cx="307327" cy="458812"/>
            </a:xfrm>
            <a:custGeom>
              <a:avLst/>
              <a:gdLst/>
              <a:ahLst/>
              <a:cxnLst/>
              <a:rect l="l" t="t" r="r" b="b"/>
              <a:pathLst>
                <a:path w="848" h="1266" extrusionOk="0">
                  <a:moveTo>
                    <a:pt x="0" y="1"/>
                  </a:moveTo>
                  <a:cubicBezTo>
                    <a:pt x="243" y="1"/>
                    <a:pt x="438" y="194"/>
                    <a:pt x="438" y="439"/>
                  </a:cubicBezTo>
                  <a:lnTo>
                    <a:pt x="438" y="820"/>
                  </a:lnTo>
                  <a:cubicBezTo>
                    <a:pt x="438" y="1063"/>
                    <a:pt x="243" y="1265"/>
                    <a:pt x="0" y="1265"/>
                  </a:cubicBezTo>
                  <a:lnTo>
                    <a:pt x="409" y="1265"/>
                  </a:lnTo>
                  <a:cubicBezTo>
                    <a:pt x="654" y="1265"/>
                    <a:pt x="847" y="1063"/>
                    <a:pt x="847" y="820"/>
                  </a:cubicBezTo>
                  <a:lnTo>
                    <a:pt x="847" y="439"/>
                  </a:lnTo>
                  <a:cubicBezTo>
                    <a:pt x="847" y="194"/>
                    <a:pt x="654" y="1"/>
                    <a:pt x="40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2480;p52"/>
            <p:cNvSpPr/>
            <p:nvPr/>
          </p:nvSpPr>
          <p:spPr>
            <a:xfrm>
              <a:off x="1719287" y="3847704"/>
              <a:ext cx="368212" cy="458812"/>
            </a:xfrm>
            <a:custGeom>
              <a:avLst/>
              <a:gdLst/>
              <a:ahLst/>
              <a:cxnLst/>
              <a:rect l="l" t="t" r="r" b="b"/>
              <a:pathLst>
                <a:path w="1016" h="1266" extrusionOk="0">
                  <a:moveTo>
                    <a:pt x="1" y="1"/>
                  </a:moveTo>
                  <a:cubicBezTo>
                    <a:pt x="246" y="1"/>
                    <a:pt x="439" y="194"/>
                    <a:pt x="439" y="439"/>
                  </a:cubicBezTo>
                  <a:lnTo>
                    <a:pt x="439" y="820"/>
                  </a:lnTo>
                  <a:cubicBezTo>
                    <a:pt x="439" y="1063"/>
                    <a:pt x="246" y="1265"/>
                    <a:pt x="1" y="1265"/>
                  </a:cubicBezTo>
                  <a:lnTo>
                    <a:pt x="577" y="1265"/>
                  </a:lnTo>
                  <a:cubicBezTo>
                    <a:pt x="820" y="1265"/>
                    <a:pt x="1015" y="1063"/>
                    <a:pt x="1015" y="820"/>
                  </a:cubicBezTo>
                  <a:lnTo>
                    <a:pt x="1015" y="439"/>
                  </a:lnTo>
                  <a:cubicBezTo>
                    <a:pt x="1015" y="194"/>
                    <a:pt x="820" y="1"/>
                    <a:pt x="57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2481;p52"/>
            <p:cNvSpPr/>
            <p:nvPr/>
          </p:nvSpPr>
          <p:spPr>
            <a:xfrm>
              <a:off x="414604" y="3847704"/>
              <a:ext cx="1464150" cy="458812"/>
            </a:xfrm>
            <a:custGeom>
              <a:avLst/>
              <a:gdLst/>
              <a:ahLst/>
              <a:cxnLst/>
              <a:rect l="l" t="t" r="r" b="b"/>
              <a:pathLst>
                <a:path w="4040" h="1266" extrusionOk="0">
                  <a:moveTo>
                    <a:pt x="1" y="1"/>
                  </a:moveTo>
                  <a:lnTo>
                    <a:pt x="1" y="144"/>
                  </a:lnTo>
                  <a:lnTo>
                    <a:pt x="3623" y="144"/>
                  </a:lnTo>
                  <a:cubicBezTo>
                    <a:pt x="3780" y="158"/>
                    <a:pt x="3896" y="287"/>
                    <a:pt x="3896" y="439"/>
                  </a:cubicBezTo>
                  <a:lnTo>
                    <a:pt x="3896" y="820"/>
                  </a:lnTo>
                  <a:cubicBezTo>
                    <a:pt x="3896" y="977"/>
                    <a:pt x="3780" y="1106"/>
                    <a:pt x="3623" y="1122"/>
                  </a:cubicBezTo>
                  <a:lnTo>
                    <a:pt x="1" y="1122"/>
                  </a:lnTo>
                  <a:lnTo>
                    <a:pt x="1" y="1265"/>
                  </a:lnTo>
                  <a:lnTo>
                    <a:pt x="3601" y="1265"/>
                  </a:lnTo>
                  <a:cubicBezTo>
                    <a:pt x="3846" y="1265"/>
                    <a:pt x="4039" y="1063"/>
                    <a:pt x="4039" y="820"/>
                  </a:cubicBezTo>
                  <a:lnTo>
                    <a:pt x="4039" y="439"/>
                  </a:lnTo>
                  <a:cubicBezTo>
                    <a:pt x="4039" y="194"/>
                    <a:pt x="3846" y="1"/>
                    <a:pt x="360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2482;p52"/>
            <p:cNvSpPr/>
            <p:nvPr/>
          </p:nvSpPr>
          <p:spPr>
            <a:xfrm>
              <a:off x="479838" y="3899528"/>
              <a:ext cx="362" cy="354800"/>
            </a:xfrm>
            <a:custGeom>
              <a:avLst/>
              <a:gdLst/>
              <a:ahLst/>
              <a:cxnLst/>
              <a:rect l="l" t="t" r="r" b="b"/>
              <a:pathLst>
                <a:path w="1" h="979" extrusionOk="0">
                  <a:moveTo>
                    <a:pt x="0" y="1"/>
                  </a:moveTo>
                  <a:lnTo>
                    <a:pt x="0" y="979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2483;p52"/>
            <p:cNvSpPr/>
            <p:nvPr/>
          </p:nvSpPr>
          <p:spPr>
            <a:xfrm>
              <a:off x="479838" y="3899528"/>
              <a:ext cx="362" cy="354800"/>
            </a:xfrm>
            <a:custGeom>
              <a:avLst/>
              <a:gdLst/>
              <a:ahLst/>
              <a:cxnLst/>
              <a:rect l="l" t="t" r="r" b="b"/>
              <a:pathLst>
                <a:path w="1" h="979" fill="none" extrusionOk="0">
                  <a:moveTo>
                    <a:pt x="0" y="1"/>
                  </a:moveTo>
                  <a:lnTo>
                    <a:pt x="0" y="979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2484;p52"/>
            <p:cNvSpPr/>
            <p:nvPr/>
          </p:nvSpPr>
          <p:spPr>
            <a:xfrm>
              <a:off x="687863" y="4357979"/>
              <a:ext cx="1250689" cy="357337"/>
            </a:xfrm>
            <a:custGeom>
              <a:avLst/>
              <a:gdLst/>
              <a:ahLst/>
              <a:cxnLst/>
              <a:rect l="l" t="t" r="r" b="b"/>
              <a:pathLst>
                <a:path w="3451" h="986" extrusionOk="0">
                  <a:moveTo>
                    <a:pt x="1" y="0"/>
                  </a:moveTo>
                  <a:lnTo>
                    <a:pt x="1" y="985"/>
                  </a:lnTo>
                  <a:lnTo>
                    <a:pt x="3423" y="985"/>
                  </a:lnTo>
                  <a:cubicBezTo>
                    <a:pt x="3430" y="985"/>
                    <a:pt x="3437" y="985"/>
                    <a:pt x="3451" y="978"/>
                  </a:cubicBezTo>
                  <a:lnTo>
                    <a:pt x="3451" y="7"/>
                  </a:lnTo>
                  <a:cubicBezTo>
                    <a:pt x="3437" y="0"/>
                    <a:pt x="3430" y="0"/>
                    <a:pt x="342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2485;p52"/>
            <p:cNvSpPr/>
            <p:nvPr/>
          </p:nvSpPr>
          <p:spPr>
            <a:xfrm>
              <a:off x="687863" y="4394945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extrusionOk="0">
                  <a:moveTo>
                    <a:pt x="1" y="0"/>
                  </a:moveTo>
                  <a:lnTo>
                    <a:pt x="3451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2486;p52"/>
            <p:cNvSpPr/>
            <p:nvPr/>
          </p:nvSpPr>
          <p:spPr>
            <a:xfrm>
              <a:off x="687863" y="4394945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fill="none" extrusionOk="0">
                  <a:moveTo>
                    <a:pt x="1" y="0"/>
                  </a:moveTo>
                  <a:lnTo>
                    <a:pt x="3451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2487;p52"/>
            <p:cNvSpPr/>
            <p:nvPr/>
          </p:nvSpPr>
          <p:spPr>
            <a:xfrm>
              <a:off x="687863" y="4433361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extrusionOk="0">
                  <a:moveTo>
                    <a:pt x="1" y="1"/>
                  </a:moveTo>
                  <a:lnTo>
                    <a:pt x="3451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2488;p52"/>
            <p:cNvSpPr/>
            <p:nvPr/>
          </p:nvSpPr>
          <p:spPr>
            <a:xfrm>
              <a:off x="687863" y="4433361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fill="none" extrusionOk="0">
                  <a:moveTo>
                    <a:pt x="1" y="1"/>
                  </a:moveTo>
                  <a:lnTo>
                    <a:pt x="3451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2489;p52"/>
            <p:cNvSpPr/>
            <p:nvPr/>
          </p:nvSpPr>
          <p:spPr>
            <a:xfrm>
              <a:off x="687863" y="4475401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extrusionOk="0">
                  <a:moveTo>
                    <a:pt x="1" y="1"/>
                  </a:moveTo>
                  <a:lnTo>
                    <a:pt x="3451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2490;p52"/>
            <p:cNvSpPr/>
            <p:nvPr/>
          </p:nvSpPr>
          <p:spPr>
            <a:xfrm>
              <a:off x="687863" y="4475401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fill="none" extrusionOk="0">
                  <a:moveTo>
                    <a:pt x="1" y="1"/>
                  </a:moveTo>
                  <a:lnTo>
                    <a:pt x="3451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2491;p52"/>
            <p:cNvSpPr/>
            <p:nvPr/>
          </p:nvSpPr>
          <p:spPr>
            <a:xfrm>
              <a:off x="687863" y="4516715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extrusionOk="0">
                  <a:moveTo>
                    <a:pt x="1" y="0"/>
                  </a:moveTo>
                  <a:lnTo>
                    <a:pt x="3451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2492;p52"/>
            <p:cNvSpPr/>
            <p:nvPr/>
          </p:nvSpPr>
          <p:spPr>
            <a:xfrm>
              <a:off x="687863" y="4516715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fill="none" extrusionOk="0">
                  <a:moveTo>
                    <a:pt x="1" y="0"/>
                  </a:moveTo>
                  <a:lnTo>
                    <a:pt x="3451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2493;p52"/>
            <p:cNvSpPr/>
            <p:nvPr/>
          </p:nvSpPr>
          <p:spPr>
            <a:xfrm>
              <a:off x="687863" y="4556218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extrusionOk="0">
                  <a:moveTo>
                    <a:pt x="1" y="0"/>
                  </a:moveTo>
                  <a:lnTo>
                    <a:pt x="3451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2494;p52"/>
            <p:cNvSpPr/>
            <p:nvPr/>
          </p:nvSpPr>
          <p:spPr>
            <a:xfrm>
              <a:off x="687863" y="4556218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fill="none" extrusionOk="0">
                  <a:moveTo>
                    <a:pt x="1" y="0"/>
                  </a:moveTo>
                  <a:lnTo>
                    <a:pt x="3451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2495;p52"/>
            <p:cNvSpPr/>
            <p:nvPr/>
          </p:nvSpPr>
          <p:spPr>
            <a:xfrm>
              <a:off x="687863" y="4597896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extrusionOk="0">
                  <a:moveTo>
                    <a:pt x="1" y="1"/>
                  </a:moveTo>
                  <a:lnTo>
                    <a:pt x="3451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2496;p52"/>
            <p:cNvSpPr/>
            <p:nvPr/>
          </p:nvSpPr>
          <p:spPr>
            <a:xfrm>
              <a:off x="687863" y="4597896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fill="none" extrusionOk="0">
                  <a:moveTo>
                    <a:pt x="1" y="1"/>
                  </a:moveTo>
                  <a:lnTo>
                    <a:pt x="3451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2497;p52"/>
            <p:cNvSpPr/>
            <p:nvPr/>
          </p:nvSpPr>
          <p:spPr>
            <a:xfrm>
              <a:off x="687863" y="4639211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extrusionOk="0">
                  <a:moveTo>
                    <a:pt x="1" y="1"/>
                  </a:moveTo>
                  <a:lnTo>
                    <a:pt x="3451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2498;p52"/>
            <p:cNvSpPr/>
            <p:nvPr/>
          </p:nvSpPr>
          <p:spPr>
            <a:xfrm>
              <a:off x="687863" y="4639211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fill="none" extrusionOk="0">
                  <a:moveTo>
                    <a:pt x="1" y="1"/>
                  </a:moveTo>
                  <a:lnTo>
                    <a:pt x="3451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2499;p52"/>
            <p:cNvSpPr/>
            <p:nvPr/>
          </p:nvSpPr>
          <p:spPr>
            <a:xfrm>
              <a:off x="687863" y="4681250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extrusionOk="0">
                  <a:moveTo>
                    <a:pt x="1" y="0"/>
                  </a:moveTo>
                  <a:lnTo>
                    <a:pt x="3451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2500;p52"/>
            <p:cNvSpPr/>
            <p:nvPr/>
          </p:nvSpPr>
          <p:spPr>
            <a:xfrm>
              <a:off x="687863" y="4681250"/>
              <a:ext cx="1250689" cy="362"/>
            </a:xfrm>
            <a:custGeom>
              <a:avLst/>
              <a:gdLst/>
              <a:ahLst/>
              <a:cxnLst/>
              <a:rect l="l" t="t" r="r" b="b"/>
              <a:pathLst>
                <a:path w="3451" h="1" fill="none" extrusionOk="0">
                  <a:moveTo>
                    <a:pt x="1" y="0"/>
                  </a:moveTo>
                  <a:lnTo>
                    <a:pt x="3451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2501;p52"/>
            <p:cNvSpPr/>
            <p:nvPr/>
          </p:nvSpPr>
          <p:spPr>
            <a:xfrm>
              <a:off x="1938184" y="4360516"/>
              <a:ext cx="100026" cy="352263"/>
            </a:xfrm>
            <a:custGeom>
              <a:avLst/>
              <a:gdLst/>
              <a:ahLst/>
              <a:cxnLst/>
              <a:rect l="l" t="t" r="r" b="b"/>
              <a:pathLst>
                <a:path w="276" h="972" extrusionOk="0">
                  <a:moveTo>
                    <a:pt x="1" y="0"/>
                  </a:moveTo>
                  <a:lnTo>
                    <a:pt x="1" y="971"/>
                  </a:lnTo>
                  <a:cubicBezTo>
                    <a:pt x="153" y="964"/>
                    <a:pt x="275" y="835"/>
                    <a:pt x="275" y="676"/>
                  </a:cubicBezTo>
                  <a:lnTo>
                    <a:pt x="275" y="295"/>
                  </a:lnTo>
                  <a:cubicBezTo>
                    <a:pt x="275" y="138"/>
                    <a:pt x="153" y="9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2502;p52"/>
            <p:cNvSpPr/>
            <p:nvPr/>
          </p:nvSpPr>
          <p:spPr>
            <a:xfrm>
              <a:off x="3316075" y="4303617"/>
              <a:ext cx="115610" cy="5074"/>
            </a:xfrm>
            <a:custGeom>
              <a:avLst/>
              <a:gdLst/>
              <a:ahLst/>
              <a:cxnLst/>
              <a:rect l="l" t="t" r="r" b="b"/>
              <a:pathLst>
                <a:path w="319" h="14" extrusionOk="0">
                  <a:moveTo>
                    <a:pt x="1" y="0"/>
                  </a:moveTo>
                  <a:lnTo>
                    <a:pt x="1" y="14"/>
                  </a:lnTo>
                  <a:lnTo>
                    <a:pt x="318" y="14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2503;p52"/>
            <p:cNvSpPr/>
            <p:nvPr/>
          </p:nvSpPr>
          <p:spPr>
            <a:xfrm>
              <a:off x="2284650" y="4308329"/>
              <a:ext cx="1467049" cy="456275"/>
            </a:xfrm>
            <a:custGeom>
              <a:avLst/>
              <a:gdLst/>
              <a:ahLst/>
              <a:cxnLst/>
              <a:rect l="l" t="t" r="r" b="b"/>
              <a:pathLst>
                <a:path w="4048" h="1259" extrusionOk="0">
                  <a:moveTo>
                    <a:pt x="0" y="1"/>
                  </a:moveTo>
                  <a:cubicBezTo>
                    <a:pt x="245" y="1"/>
                    <a:pt x="440" y="196"/>
                    <a:pt x="440" y="439"/>
                  </a:cubicBezTo>
                  <a:lnTo>
                    <a:pt x="440" y="820"/>
                  </a:lnTo>
                  <a:cubicBezTo>
                    <a:pt x="440" y="1065"/>
                    <a:pt x="245" y="1259"/>
                    <a:pt x="0" y="1259"/>
                  </a:cubicBezTo>
                  <a:lnTo>
                    <a:pt x="3609" y="1259"/>
                  </a:lnTo>
                  <a:cubicBezTo>
                    <a:pt x="3854" y="1259"/>
                    <a:pt x="4048" y="1065"/>
                    <a:pt x="4048" y="820"/>
                  </a:cubicBezTo>
                  <a:lnTo>
                    <a:pt x="4048" y="439"/>
                  </a:lnTo>
                  <a:cubicBezTo>
                    <a:pt x="4048" y="196"/>
                    <a:pt x="3854" y="1"/>
                    <a:pt x="360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2504;p52"/>
            <p:cNvSpPr/>
            <p:nvPr/>
          </p:nvSpPr>
          <p:spPr>
            <a:xfrm>
              <a:off x="2136424" y="4308329"/>
              <a:ext cx="308051" cy="456275"/>
            </a:xfrm>
            <a:custGeom>
              <a:avLst/>
              <a:gdLst/>
              <a:ahLst/>
              <a:cxnLst/>
              <a:rect l="l" t="t" r="r" b="b"/>
              <a:pathLst>
                <a:path w="850" h="1259" extrusionOk="0">
                  <a:moveTo>
                    <a:pt x="1" y="1"/>
                  </a:moveTo>
                  <a:cubicBezTo>
                    <a:pt x="246" y="1"/>
                    <a:pt x="439" y="196"/>
                    <a:pt x="439" y="439"/>
                  </a:cubicBezTo>
                  <a:lnTo>
                    <a:pt x="439" y="820"/>
                  </a:lnTo>
                  <a:cubicBezTo>
                    <a:pt x="439" y="1065"/>
                    <a:pt x="246" y="1259"/>
                    <a:pt x="1" y="1259"/>
                  </a:cubicBezTo>
                  <a:lnTo>
                    <a:pt x="409" y="1259"/>
                  </a:lnTo>
                  <a:cubicBezTo>
                    <a:pt x="654" y="1259"/>
                    <a:pt x="849" y="1065"/>
                    <a:pt x="849" y="820"/>
                  </a:cubicBezTo>
                  <a:lnTo>
                    <a:pt x="849" y="439"/>
                  </a:lnTo>
                  <a:cubicBezTo>
                    <a:pt x="849" y="196"/>
                    <a:pt x="654" y="1"/>
                    <a:pt x="40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2505;p52"/>
            <p:cNvSpPr/>
            <p:nvPr/>
          </p:nvSpPr>
          <p:spPr>
            <a:xfrm>
              <a:off x="1928399" y="4308329"/>
              <a:ext cx="367125" cy="456275"/>
            </a:xfrm>
            <a:custGeom>
              <a:avLst/>
              <a:gdLst/>
              <a:ahLst/>
              <a:cxnLst/>
              <a:rect l="l" t="t" r="r" b="b"/>
              <a:pathLst>
                <a:path w="1013" h="1259" extrusionOk="0">
                  <a:moveTo>
                    <a:pt x="0" y="1"/>
                  </a:moveTo>
                  <a:cubicBezTo>
                    <a:pt x="243" y="1"/>
                    <a:pt x="438" y="196"/>
                    <a:pt x="438" y="439"/>
                  </a:cubicBezTo>
                  <a:lnTo>
                    <a:pt x="438" y="820"/>
                  </a:lnTo>
                  <a:cubicBezTo>
                    <a:pt x="438" y="1065"/>
                    <a:pt x="243" y="1259"/>
                    <a:pt x="0" y="1259"/>
                  </a:cubicBezTo>
                  <a:lnTo>
                    <a:pt x="575" y="1259"/>
                  </a:lnTo>
                  <a:cubicBezTo>
                    <a:pt x="820" y="1259"/>
                    <a:pt x="1013" y="1065"/>
                    <a:pt x="1013" y="820"/>
                  </a:cubicBezTo>
                  <a:lnTo>
                    <a:pt x="1013" y="439"/>
                  </a:lnTo>
                  <a:cubicBezTo>
                    <a:pt x="1013" y="196"/>
                    <a:pt x="820" y="1"/>
                    <a:pt x="57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2506;p52"/>
            <p:cNvSpPr/>
            <p:nvPr/>
          </p:nvSpPr>
          <p:spPr>
            <a:xfrm>
              <a:off x="622991" y="4308329"/>
              <a:ext cx="1464512" cy="456275"/>
            </a:xfrm>
            <a:custGeom>
              <a:avLst/>
              <a:gdLst/>
              <a:ahLst/>
              <a:cxnLst/>
              <a:rect l="l" t="t" r="r" b="b"/>
              <a:pathLst>
                <a:path w="4041" h="1259" extrusionOk="0">
                  <a:moveTo>
                    <a:pt x="0" y="1"/>
                  </a:moveTo>
                  <a:lnTo>
                    <a:pt x="0" y="137"/>
                  </a:lnTo>
                  <a:lnTo>
                    <a:pt x="3602" y="137"/>
                  </a:lnTo>
                  <a:cubicBezTo>
                    <a:pt x="3609" y="137"/>
                    <a:pt x="3616" y="137"/>
                    <a:pt x="3630" y="144"/>
                  </a:cubicBezTo>
                  <a:cubicBezTo>
                    <a:pt x="3782" y="153"/>
                    <a:pt x="3904" y="282"/>
                    <a:pt x="3904" y="439"/>
                  </a:cubicBezTo>
                  <a:lnTo>
                    <a:pt x="3904" y="820"/>
                  </a:lnTo>
                  <a:cubicBezTo>
                    <a:pt x="3904" y="979"/>
                    <a:pt x="3782" y="1108"/>
                    <a:pt x="3630" y="1115"/>
                  </a:cubicBezTo>
                  <a:cubicBezTo>
                    <a:pt x="3616" y="1122"/>
                    <a:pt x="3609" y="1122"/>
                    <a:pt x="3602" y="1122"/>
                  </a:cubicBezTo>
                  <a:lnTo>
                    <a:pt x="0" y="1122"/>
                  </a:lnTo>
                  <a:lnTo>
                    <a:pt x="0" y="1259"/>
                  </a:lnTo>
                  <a:lnTo>
                    <a:pt x="3602" y="1259"/>
                  </a:lnTo>
                  <a:cubicBezTo>
                    <a:pt x="3845" y="1259"/>
                    <a:pt x="4040" y="1065"/>
                    <a:pt x="4040" y="820"/>
                  </a:cubicBezTo>
                  <a:lnTo>
                    <a:pt x="4040" y="439"/>
                  </a:lnTo>
                  <a:cubicBezTo>
                    <a:pt x="4040" y="196"/>
                    <a:pt x="3845" y="1"/>
                    <a:pt x="360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2507;p52"/>
            <p:cNvSpPr/>
            <p:nvPr/>
          </p:nvSpPr>
          <p:spPr>
            <a:xfrm>
              <a:off x="687863" y="4357979"/>
              <a:ext cx="362" cy="357337"/>
            </a:xfrm>
            <a:custGeom>
              <a:avLst/>
              <a:gdLst/>
              <a:ahLst/>
              <a:cxnLst/>
              <a:rect l="l" t="t" r="r" b="b"/>
              <a:pathLst>
                <a:path w="1" h="986" extrusionOk="0">
                  <a:moveTo>
                    <a:pt x="1" y="0"/>
                  </a:moveTo>
                  <a:lnTo>
                    <a:pt x="1" y="985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2508;p52"/>
            <p:cNvSpPr/>
            <p:nvPr/>
          </p:nvSpPr>
          <p:spPr>
            <a:xfrm>
              <a:off x="687863" y="4357979"/>
              <a:ext cx="362" cy="357337"/>
            </a:xfrm>
            <a:custGeom>
              <a:avLst/>
              <a:gdLst/>
              <a:ahLst/>
              <a:cxnLst/>
              <a:rect l="l" t="t" r="r" b="b"/>
              <a:pathLst>
                <a:path w="1" h="986" fill="none" extrusionOk="0">
                  <a:moveTo>
                    <a:pt x="1" y="0"/>
                  </a:moveTo>
                  <a:lnTo>
                    <a:pt x="1" y="985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2509;p52"/>
            <p:cNvSpPr/>
            <p:nvPr/>
          </p:nvSpPr>
          <p:spPr>
            <a:xfrm>
              <a:off x="3204452" y="3482755"/>
              <a:ext cx="135905" cy="133367"/>
            </a:xfrm>
            <a:custGeom>
              <a:avLst/>
              <a:gdLst/>
              <a:ahLst/>
              <a:cxnLst/>
              <a:rect l="l" t="t" r="r" b="b"/>
              <a:pathLst>
                <a:path w="375" h="368" extrusionOk="0">
                  <a:moveTo>
                    <a:pt x="180" y="0"/>
                  </a:moveTo>
                  <a:cubicBezTo>
                    <a:pt x="159" y="7"/>
                    <a:pt x="136" y="7"/>
                    <a:pt x="136" y="7"/>
                  </a:cubicBezTo>
                  <a:cubicBezTo>
                    <a:pt x="116" y="16"/>
                    <a:pt x="116" y="16"/>
                    <a:pt x="109" y="23"/>
                  </a:cubicBezTo>
                  <a:cubicBezTo>
                    <a:pt x="102" y="23"/>
                    <a:pt x="93" y="29"/>
                    <a:pt x="86" y="29"/>
                  </a:cubicBezTo>
                  <a:cubicBezTo>
                    <a:pt x="66" y="43"/>
                    <a:pt x="59" y="50"/>
                    <a:pt x="50" y="59"/>
                  </a:cubicBezTo>
                  <a:lnTo>
                    <a:pt x="43" y="66"/>
                  </a:lnTo>
                  <a:cubicBezTo>
                    <a:pt x="43" y="66"/>
                    <a:pt x="36" y="66"/>
                    <a:pt x="36" y="73"/>
                  </a:cubicBezTo>
                  <a:lnTo>
                    <a:pt x="29" y="79"/>
                  </a:lnTo>
                  <a:cubicBezTo>
                    <a:pt x="29" y="86"/>
                    <a:pt x="23" y="86"/>
                    <a:pt x="23" y="93"/>
                  </a:cubicBezTo>
                  <a:lnTo>
                    <a:pt x="23" y="102"/>
                  </a:lnTo>
                  <a:lnTo>
                    <a:pt x="16" y="102"/>
                  </a:lnTo>
                  <a:lnTo>
                    <a:pt x="16" y="109"/>
                  </a:lnTo>
                  <a:lnTo>
                    <a:pt x="16" y="116"/>
                  </a:lnTo>
                  <a:lnTo>
                    <a:pt x="7" y="123"/>
                  </a:lnTo>
                  <a:lnTo>
                    <a:pt x="7" y="129"/>
                  </a:lnTo>
                  <a:cubicBezTo>
                    <a:pt x="7" y="136"/>
                    <a:pt x="0" y="152"/>
                    <a:pt x="0" y="166"/>
                  </a:cubicBezTo>
                  <a:cubicBezTo>
                    <a:pt x="0" y="173"/>
                    <a:pt x="0" y="180"/>
                    <a:pt x="7" y="180"/>
                  </a:cubicBezTo>
                  <a:lnTo>
                    <a:pt x="7" y="202"/>
                  </a:lnTo>
                  <a:cubicBezTo>
                    <a:pt x="23" y="252"/>
                    <a:pt x="43" y="309"/>
                    <a:pt x="59" y="368"/>
                  </a:cubicBezTo>
                  <a:lnTo>
                    <a:pt x="73" y="266"/>
                  </a:lnTo>
                  <a:lnTo>
                    <a:pt x="231" y="195"/>
                  </a:lnTo>
                  <a:lnTo>
                    <a:pt x="374" y="231"/>
                  </a:lnTo>
                  <a:lnTo>
                    <a:pt x="374" y="231"/>
                  </a:lnTo>
                  <a:lnTo>
                    <a:pt x="338" y="109"/>
                  </a:lnTo>
                  <a:cubicBezTo>
                    <a:pt x="331" y="86"/>
                    <a:pt x="324" y="79"/>
                    <a:pt x="318" y="66"/>
                  </a:cubicBezTo>
                  <a:cubicBezTo>
                    <a:pt x="309" y="50"/>
                    <a:pt x="295" y="43"/>
                    <a:pt x="295" y="36"/>
                  </a:cubicBezTo>
                  <a:cubicBezTo>
                    <a:pt x="274" y="23"/>
                    <a:pt x="245" y="7"/>
                    <a:pt x="223" y="7"/>
                  </a:cubicBezTo>
                  <a:cubicBezTo>
                    <a:pt x="216" y="7"/>
                    <a:pt x="195" y="0"/>
                    <a:pt x="18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2510;p52"/>
            <p:cNvSpPr/>
            <p:nvPr/>
          </p:nvSpPr>
          <p:spPr>
            <a:xfrm>
              <a:off x="3246129" y="3610324"/>
              <a:ext cx="357340" cy="1060413"/>
            </a:xfrm>
            <a:custGeom>
              <a:avLst/>
              <a:gdLst/>
              <a:ahLst/>
              <a:cxnLst/>
              <a:rect l="l" t="t" r="r" b="b"/>
              <a:pathLst>
                <a:path w="986" h="2926" extrusionOk="0">
                  <a:moveTo>
                    <a:pt x="166" y="0"/>
                  </a:moveTo>
                  <a:lnTo>
                    <a:pt x="1" y="79"/>
                  </a:lnTo>
                  <a:lnTo>
                    <a:pt x="15" y="129"/>
                  </a:lnTo>
                  <a:lnTo>
                    <a:pt x="827" y="2926"/>
                  </a:lnTo>
                  <a:lnTo>
                    <a:pt x="986" y="2855"/>
                  </a:lnTo>
                  <a:lnTo>
                    <a:pt x="194" y="10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2511;p52"/>
            <p:cNvSpPr/>
            <p:nvPr/>
          </p:nvSpPr>
          <p:spPr>
            <a:xfrm>
              <a:off x="3241055" y="3638955"/>
              <a:ext cx="305152" cy="1071285"/>
            </a:xfrm>
            <a:custGeom>
              <a:avLst/>
              <a:gdLst/>
              <a:ahLst/>
              <a:cxnLst/>
              <a:rect l="l" t="t" r="r" b="b"/>
              <a:pathLst>
                <a:path w="842" h="2956" extrusionOk="0">
                  <a:moveTo>
                    <a:pt x="15" y="0"/>
                  </a:moveTo>
                  <a:lnTo>
                    <a:pt x="8" y="44"/>
                  </a:lnTo>
                  <a:lnTo>
                    <a:pt x="1" y="109"/>
                  </a:lnTo>
                  <a:lnTo>
                    <a:pt x="827" y="2955"/>
                  </a:lnTo>
                  <a:lnTo>
                    <a:pt x="841" y="2847"/>
                  </a:lnTo>
                  <a:lnTo>
                    <a:pt x="29" y="5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2512;p52"/>
            <p:cNvSpPr/>
            <p:nvPr/>
          </p:nvSpPr>
          <p:spPr>
            <a:xfrm>
              <a:off x="3225472" y="3578794"/>
              <a:ext cx="21020" cy="100025"/>
            </a:xfrm>
            <a:custGeom>
              <a:avLst/>
              <a:gdLst/>
              <a:ahLst/>
              <a:cxnLst/>
              <a:rect l="l" t="t" r="r" b="b"/>
              <a:pathLst>
                <a:path w="58" h="276" extrusionOk="0">
                  <a:moveTo>
                    <a:pt x="15" y="1"/>
                  </a:moveTo>
                  <a:lnTo>
                    <a:pt x="1" y="103"/>
                  </a:lnTo>
                  <a:lnTo>
                    <a:pt x="1" y="116"/>
                  </a:lnTo>
                  <a:lnTo>
                    <a:pt x="44" y="275"/>
                  </a:lnTo>
                  <a:lnTo>
                    <a:pt x="51" y="210"/>
                  </a:lnTo>
                  <a:lnTo>
                    <a:pt x="58" y="16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2513;p52"/>
            <p:cNvSpPr/>
            <p:nvPr/>
          </p:nvSpPr>
          <p:spPr>
            <a:xfrm>
              <a:off x="3230545" y="3553425"/>
              <a:ext cx="76107" cy="85891"/>
            </a:xfrm>
            <a:custGeom>
              <a:avLst/>
              <a:gdLst/>
              <a:ahLst/>
              <a:cxnLst/>
              <a:rect l="l" t="t" r="r" b="b"/>
              <a:pathLst>
                <a:path w="210" h="237" extrusionOk="0">
                  <a:moveTo>
                    <a:pt x="159" y="0"/>
                  </a:moveTo>
                  <a:lnTo>
                    <a:pt x="1" y="71"/>
                  </a:lnTo>
                  <a:lnTo>
                    <a:pt x="44" y="236"/>
                  </a:lnTo>
                  <a:lnTo>
                    <a:pt x="209" y="157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2514;p52"/>
            <p:cNvSpPr/>
            <p:nvPr/>
          </p:nvSpPr>
          <p:spPr>
            <a:xfrm>
              <a:off x="3306290" y="3610324"/>
              <a:ext cx="349004" cy="1044829"/>
            </a:xfrm>
            <a:custGeom>
              <a:avLst/>
              <a:gdLst/>
              <a:ahLst/>
              <a:cxnLst/>
              <a:rect l="l" t="t" r="r" b="b"/>
              <a:pathLst>
                <a:path w="963" h="2883" extrusionOk="0">
                  <a:moveTo>
                    <a:pt x="0" y="0"/>
                  </a:moveTo>
                  <a:lnTo>
                    <a:pt x="28" y="109"/>
                  </a:lnTo>
                  <a:lnTo>
                    <a:pt x="820" y="2855"/>
                  </a:lnTo>
                  <a:lnTo>
                    <a:pt x="963" y="2883"/>
                  </a:lnTo>
                  <a:lnTo>
                    <a:pt x="144" y="36"/>
                  </a:lnTo>
                  <a:lnTo>
                    <a:pt x="11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2515;p52"/>
            <p:cNvSpPr/>
            <p:nvPr/>
          </p:nvSpPr>
          <p:spPr>
            <a:xfrm>
              <a:off x="3288169" y="3553425"/>
              <a:ext cx="70308" cy="70308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0" y="0"/>
                  </a:moveTo>
                  <a:lnTo>
                    <a:pt x="50" y="157"/>
                  </a:lnTo>
                  <a:lnTo>
                    <a:pt x="164" y="186"/>
                  </a:lnTo>
                  <a:lnTo>
                    <a:pt x="194" y="193"/>
                  </a:lnTo>
                  <a:lnTo>
                    <a:pt x="194" y="193"/>
                  </a:lnTo>
                  <a:lnTo>
                    <a:pt x="14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2516;p52"/>
            <p:cNvSpPr/>
            <p:nvPr/>
          </p:nvSpPr>
          <p:spPr>
            <a:xfrm>
              <a:off x="3595132" y="4770041"/>
              <a:ext cx="62698" cy="81905"/>
            </a:xfrm>
            <a:custGeom>
              <a:avLst/>
              <a:gdLst/>
              <a:ahLst/>
              <a:cxnLst/>
              <a:rect l="l" t="t" r="r" b="b"/>
              <a:pathLst>
                <a:path w="173" h="226" extrusionOk="0">
                  <a:moveTo>
                    <a:pt x="126" y="0"/>
                  </a:moveTo>
                  <a:cubicBezTo>
                    <a:pt x="91" y="0"/>
                    <a:pt x="41" y="12"/>
                    <a:pt x="0" y="64"/>
                  </a:cubicBezTo>
                  <a:cubicBezTo>
                    <a:pt x="50" y="129"/>
                    <a:pt x="93" y="186"/>
                    <a:pt x="102" y="200"/>
                  </a:cubicBezTo>
                  <a:cubicBezTo>
                    <a:pt x="116" y="218"/>
                    <a:pt x="131" y="226"/>
                    <a:pt x="143" y="226"/>
                  </a:cubicBezTo>
                  <a:cubicBezTo>
                    <a:pt x="160" y="226"/>
                    <a:pt x="173" y="209"/>
                    <a:pt x="173" y="180"/>
                  </a:cubicBezTo>
                  <a:lnTo>
                    <a:pt x="173" y="7"/>
                  </a:lnTo>
                  <a:cubicBezTo>
                    <a:pt x="173" y="7"/>
                    <a:pt x="154" y="0"/>
                    <a:pt x="12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2517;p52"/>
            <p:cNvSpPr/>
            <p:nvPr/>
          </p:nvSpPr>
          <p:spPr>
            <a:xfrm>
              <a:off x="3540770" y="4645009"/>
              <a:ext cx="117060" cy="148226"/>
            </a:xfrm>
            <a:custGeom>
              <a:avLst/>
              <a:gdLst/>
              <a:ahLst/>
              <a:cxnLst/>
              <a:rect l="l" t="t" r="r" b="b"/>
              <a:pathLst>
                <a:path w="323" h="409" extrusionOk="0">
                  <a:moveTo>
                    <a:pt x="173" y="0"/>
                  </a:moveTo>
                  <a:lnTo>
                    <a:pt x="14" y="71"/>
                  </a:lnTo>
                  <a:lnTo>
                    <a:pt x="0" y="179"/>
                  </a:lnTo>
                  <a:cubicBezTo>
                    <a:pt x="0" y="179"/>
                    <a:pt x="80" y="302"/>
                    <a:pt x="150" y="409"/>
                  </a:cubicBezTo>
                  <a:cubicBezTo>
                    <a:pt x="191" y="357"/>
                    <a:pt x="241" y="345"/>
                    <a:pt x="276" y="345"/>
                  </a:cubicBezTo>
                  <a:cubicBezTo>
                    <a:pt x="304" y="345"/>
                    <a:pt x="323" y="352"/>
                    <a:pt x="323" y="352"/>
                  </a:cubicBezTo>
                  <a:cubicBezTo>
                    <a:pt x="323" y="207"/>
                    <a:pt x="316" y="28"/>
                    <a:pt x="316" y="28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2518;p52"/>
            <p:cNvSpPr/>
            <p:nvPr/>
          </p:nvSpPr>
          <p:spPr>
            <a:xfrm>
              <a:off x="3595132" y="4792873"/>
              <a:ext cx="362" cy="36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2519;p52"/>
            <p:cNvSpPr/>
            <p:nvPr/>
          </p:nvSpPr>
          <p:spPr>
            <a:xfrm>
              <a:off x="1592081" y="1771810"/>
              <a:ext cx="649082" cy="200775"/>
            </a:xfrm>
            <a:custGeom>
              <a:avLst/>
              <a:gdLst/>
              <a:ahLst/>
              <a:cxnLst/>
              <a:rect l="l" t="t" r="r" b="b"/>
              <a:pathLst>
                <a:path w="1791" h="554" extrusionOk="0">
                  <a:moveTo>
                    <a:pt x="837" y="1"/>
                  </a:moveTo>
                  <a:cubicBezTo>
                    <a:pt x="532" y="1"/>
                    <a:pt x="241" y="118"/>
                    <a:pt x="36" y="351"/>
                  </a:cubicBezTo>
                  <a:cubicBezTo>
                    <a:pt x="0" y="395"/>
                    <a:pt x="7" y="467"/>
                    <a:pt x="57" y="517"/>
                  </a:cubicBezTo>
                  <a:cubicBezTo>
                    <a:pt x="86" y="539"/>
                    <a:pt x="119" y="549"/>
                    <a:pt x="149" y="549"/>
                  </a:cubicBezTo>
                  <a:cubicBezTo>
                    <a:pt x="179" y="549"/>
                    <a:pt x="208" y="539"/>
                    <a:pt x="230" y="517"/>
                  </a:cubicBezTo>
                  <a:cubicBezTo>
                    <a:pt x="392" y="330"/>
                    <a:pt x="624" y="236"/>
                    <a:pt x="868" y="236"/>
                  </a:cubicBezTo>
                  <a:cubicBezTo>
                    <a:pt x="1113" y="236"/>
                    <a:pt x="1370" y="330"/>
                    <a:pt x="1582" y="517"/>
                  </a:cubicBezTo>
                  <a:cubicBezTo>
                    <a:pt x="1610" y="538"/>
                    <a:pt x="1639" y="553"/>
                    <a:pt x="1675" y="553"/>
                  </a:cubicBezTo>
                  <a:cubicBezTo>
                    <a:pt x="1704" y="553"/>
                    <a:pt x="1732" y="538"/>
                    <a:pt x="1755" y="517"/>
                  </a:cubicBezTo>
                  <a:cubicBezTo>
                    <a:pt x="1791" y="467"/>
                    <a:pt x="1782" y="395"/>
                    <a:pt x="1725" y="351"/>
                  </a:cubicBezTo>
                  <a:cubicBezTo>
                    <a:pt x="1463" y="118"/>
                    <a:pt x="1143" y="1"/>
                    <a:pt x="83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2520;p52"/>
            <p:cNvSpPr/>
            <p:nvPr/>
          </p:nvSpPr>
          <p:spPr>
            <a:xfrm>
              <a:off x="1693918" y="1914238"/>
              <a:ext cx="471500" cy="164534"/>
            </a:xfrm>
            <a:custGeom>
              <a:avLst/>
              <a:gdLst/>
              <a:ahLst/>
              <a:cxnLst/>
              <a:rect l="l" t="t" r="r" b="b"/>
              <a:pathLst>
                <a:path w="1301" h="454" extrusionOk="0">
                  <a:moveTo>
                    <a:pt x="614" y="1"/>
                  </a:moveTo>
                  <a:cubicBezTo>
                    <a:pt x="395" y="1"/>
                    <a:pt x="187" y="83"/>
                    <a:pt x="43" y="246"/>
                  </a:cubicBezTo>
                  <a:cubicBezTo>
                    <a:pt x="0" y="297"/>
                    <a:pt x="14" y="367"/>
                    <a:pt x="64" y="419"/>
                  </a:cubicBezTo>
                  <a:cubicBezTo>
                    <a:pt x="89" y="441"/>
                    <a:pt x="121" y="451"/>
                    <a:pt x="153" y="451"/>
                  </a:cubicBezTo>
                  <a:cubicBezTo>
                    <a:pt x="184" y="451"/>
                    <a:pt x="215" y="441"/>
                    <a:pt x="237" y="419"/>
                  </a:cubicBezTo>
                  <a:cubicBezTo>
                    <a:pt x="338" y="300"/>
                    <a:pt x="485" y="240"/>
                    <a:pt x="640" y="240"/>
                  </a:cubicBezTo>
                  <a:cubicBezTo>
                    <a:pt x="796" y="240"/>
                    <a:pt x="959" y="300"/>
                    <a:pt x="1092" y="419"/>
                  </a:cubicBezTo>
                  <a:cubicBezTo>
                    <a:pt x="1122" y="440"/>
                    <a:pt x="1149" y="454"/>
                    <a:pt x="1185" y="454"/>
                  </a:cubicBezTo>
                  <a:cubicBezTo>
                    <a:pt x="1215" y="454"/>
                    <a:pt x="1242" y="440"/>
                    <a:pt x="1265" y="419"/>
                  </a:cubicBezTo>
                  <a:cubicBezTo>
                    <a:pt x="1301" y="367"/>
                    <a:pt x="1294" y="297"/>
                    <a:pt x="1242" y="246"/>
                  </a:cubicBezTo>
                  <a:cubicBezTo>
                    <a:pt x="1057" y="82"/>
                    <a:pt x="830" y="1"/>
                    <a:pt x="61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2521;p52"/>
            <p:cNvSpPr/>
            <p:nvPr/>
          </p:nvSpPr>
          <p:spPr>
            <a:xfrm>
              <a:off x="1797568" y="2057028"/>
              <a:ext cx="295004" cy="128656"/>
            </a:xfrm>
            <a:custGeom>
              <a:avLst/>
              <a:gdLst/>
              <a:ahLst/>
              <a:cxnLst/>
              <a:rect l="l" t="t" r="r" b="b"/>
              <a:pathLst>
                <a:path w="814" h="355" extrusionOk="0">
                  <a:moveTo>
                    <a:pt x="375" y="1"/>
                  </a:moveTo>
                  <a:cubicBezTo>
                    <a:pt x="247" y="1"/>
                    <a:pt x="127" y="49"/>
                    <a:pt x="44" y="146"/>
                  </a:cubicBezTo>
                  <a:cubicBezTo>
                    <a:pt x="1" y="198"/>
                    <a:pt x="8" y="268"/>
                    <a:pt x="66" y="318"/>
                  </a:cubicBezTo>
                  <a:cubicBezTo>
                    <a:pt x="91" y="340"/>
                    <a:pt x="124" y="351"/>
                    <a:pt x="154" y="351"/>
                  </a:cubicBezTo>
                  <a:cubicBezTo>
                    <a:pt x="185" y="351"/>
                    <a:pt x="214" y="340"/>
                    <a:pt x="232" y="318"/>
                  </a:cubicBezTo>
                  <a:cubicBezTo>
                    <a:pt x="275" y="268"/>
                    <a:pt x="337" y="243"/>
                    <a:pt x="405" y="243"/>
                  </a:cubicBezTo>
                  <a:cubicBezTo>
                    <a:pt x="472" y="243"/>
                    <a:pt x="543" y="268"/>
                    <a:pt x="604" y="318"/>
                  </a:cubicBezTo>
                  <a:cubicBezTo>
                    <a:pt x="627" y="341"/>
                    <a:pt x="663" y="354"/>
                    <a:pt x="691" y="354"/>
                  </a:cubicBezTo>
                  <a:cubicBezTo>
                    <a:pt x="720" y="354"/>
                    <a:pt x="749" y="341"/>
                    <a:pt x="770" y="318"/>
                  </a:cubicBezTo>
                  <a:cubicBezTo>
                    <a:pt x="813" y="268"/>
                    <a:pt x="799" y="198"/>
                    <a:pt x="749" y="146"/>
                  </a:cubicBezTo>
                  <a:cubicBezTo>
                    <a:pt x="637" y="49"/>
                    <a:pt x="502" y="1"/>
                    <a:pt x="37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2522;p52"/>
            <p:cNvSpPr/>
            <p:nvPr/>
          </p:nvSpPr>
          <p:spPr>
            <a:xfrm>
              <a:off x="1904480" y="2206704"/>
              <a:ext cx="109811" cy="98938"/>
            </a:xfrm>
            <a:custGeom>
              <a:avLst/>
              <a:gdLst/>
              <a:ahLst/>
              <a:cxnLst/>
              <a:rect l="l" t="t" r="r" b="b"/>
              <a:pathLst>
                <a:path w="303" h="273" extrusionOk="0">
                  <a:moveTo>
                    <a:pt x="137" y="0"/>
                  </a:moveTo>
                  <a:cubicBezTo>
                    <a:pt x="58" y="0"/>
                    <a:pt x="1" y="57"/>
                    <a:pt x="14" y="136"/>
                  </a:cubicBezTo>
                  <a:cubicBezTo>
                    <a:pt x="23" y="216"/>
                    <a:pt x="94" y="273"/>
                    <a:pt x="173" y="273"/>
                  </a:cubicBezTo>
                  <a:cubicBezTo>
                    <a:pt x="246" y="273"/>
                    <a:pt x="303" y="216"/>
                    <a:pt x="296" y="136"/>
                  </a:cubicBezTo>
                  <a:cubicBezTo>
                    <a:pt x="282" y="57"/>
                    <a:pt x="209" y="0"/>
                    <a:pt x="13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2523;p52"/>
            <p:cNvSpPr/>
            <p:nvPr/>
          </p:nvSpPr>
          <p:spPr>
            <a:xfrm>
              <a:off x="1737770" y="2970501"/>
              <a:ext cx="724825" cy="241003"/>
            </a:xfrm>
            <a:custGeom>
              <a:avLst/>
              <a:gdLst/>
              <a:ahLst/>
              <a:cxnLst/>
              <a:rect l="l" t="t" r="r" b="b"/>
              <a:pathLst>
                <a:path w="2000" h="665" extrusionOk="0">
                  <a:moveTo>
                    <a:pt x="954" y="1"/>
                  </a:moveTo>
                  <a:cubicBezTo>
                    <a:pt x="917" y="1"/>
                    <a:pt x="881" y="6"/>
                    <a:pt x="856" y="16"/>
                  </a:cubicBezTo>
                  <a:lnTo>
                    <a:pt x="52" y="298"/>
                  </a:lnTo>
                  <a:cubicBezTo>
                    <a:pt x="0" y="318"/>
                    <a:pt x="9" y="348"/>
                    <a:pt x="66" y="368"/>
                  </a:cubicBezTo>
                  <a:lnTo>
                    <a:pt x="949" y="649"/>
                  </a:lnTo>
                  <a:cubicBezTo>
                    <a:pt x="978" y="660"/>
                    <a:pt x="1014" y="665"/>
                    <a:pt x="1050" y="665"/>
                  </a:cubicBezTo>
                  <a:cubicBezTo>
                    <a:pt x="1086" y="665"/>
                    <a:pt x="1122" y="660"/>
                    <a:pt x="1151" y="649"/>
                  </a:cubicBezTo>
                  <a:lnTo>
                    <a:pt x="1949" y="368"/>
                  </a:lnTo>
                  <a:cubicBezTo>
                    <a:pt x="1999" y="348"/>
                    <a:pt x="1999" y="318"/>
                    <a:pt x="1941" y="298"/>
                  </a:cubicBezTo>
                  <a:lnTo>
                    <a:pt x="1058" y="16"/>
                  </a:lnTo>
                  <a:cubicBezTo>
                    <a:pt x="1029" y="6"/>
                    <a:pt x="991" y="1"/>
                    <a:pt x="95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2524;p52"/>
            <p:cNvSpPr/>
            <p:nvPr/>
          </p:nvSpPr>
          <p:spPr>
            <a:xfrm>
              <a:off x="1873312" y="3161129"/>
              <a:ext cx="495418" cy="228681"/>
            </a:xfrm>
            <a:custGeom>
              <a:avLst/>
              <a:gdLst/>
              <a:ahLst/>
              <a:cxnLst/>
              <a:rect l="l" t="t" r="r" b="b"/>
              <a:pathLst>
                <a:path w="1367" h="631" extrusionOk="0">
                  <a:moveTo>
                    <a:pt x="0" y="1"/>
                  </a:moveTo>
                  <a:lnTo>
                    <a:pt x="50" y="324"/>
                  </a:lnTo>
                  <a:cubicBezTo>
                    <a:pt x="57" y="382"/>
                    <a:pt x="109" y="446"/>
                    <a:pt x="166" y="462"/>
                  </a:cubicBezTo>
                  <a:lnTo>
                    <a:pt x="647" y="619"/>
                  </a:lnTo>
                  <a:cubicBezTo>
                    <a:pt x="676" y="626"/>
                    <a:pt x="712" y="630"/>
                    <a:pt x="748" y="630"/>
                  </a:cubicBezTo>
                  <a:cubicBezTo>
                    <a:pt x="784" y="630"/>
                    <a:pt x="820" y="626"/>
                    <a:pt x="849" y="619"/>
                  </a:cubicBezTo>
                  <a:lnTo>
                    <a:pt x="1280" y="462"/>
                  </a:lnTo>
                  <a:cubicBezTo>
                    <a:pt x="1330" y="446"/>
                    <a:pt x="1367" y="382"/>
                    <a:pt x="1360" y="324"/>
                  </a:cubicBezTo>
                  <a:lnTo>
                    <a:pt x="1308" y="1"/>
                  </a:lnTo>
                  <a:lnTo>
                    <a:pt x="784" y="187"/>
                  </a:lnTo>
                  <a:cubicBezTo>
                    <a:pt x="759" y="198"/>
                    <a:pt x="723" y="204"/>
                    <a:pt x="686" y="204"/>
                  </a:cubicBezTo>
                  <a:cubicBezTo>
                    <a:pt x="649" y="204"/>
                    <a:pt x="612" y="198"/>
                    <a:pt x="583" y="1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07" name="Google Shape;1294;p42"/>
          <p:cNvSpPr txBox="1"/>
          <p:nvPr/>
        </p:nvSpPr>
        <p:spPr>
          <a:xfrm>
            <a:off x="5419460" y="3940898"/>
            <a:ext cx="5985354" cy="7056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 lies not in enhancing what is, but in advancing toward what will be. - Khalil Gibran</a:t>
            </a:r>
            <a:endParaRPr lang="en-ZA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4819" y="618670"/>
            <a:ext cx="432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Initiative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Challenges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281684" y="887104"/>
            <a:ext cx="6910318" cy="759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841" y="372449"/>
            <a:ext cx="103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07</a:t>
            </a:r>
            <a:endParaRPr lang="en-ZA" sz="6000" b="1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496" y="46813"/>
            <a:ext cx="1331504" cy="840291"/>
          </a:xfrm>
          <a:prstGeom prst="rect">
            <a:avLst/>
          </a:prstGeom>
        </p:spPr>
      </p:pic>
      <p:graphicFrame>
        <p:nvGraphicFramePr>
          <p:cNvPr id="3" name="Google Shape;2534;p53"/>
          <p:cNvGraphicFramePr/>
          <p:nvPr/>
        </p:nvGraphicFramePr>
        <p:xfrm>
          <a:off x="678955" y="1447034"/>
          <a:ext cx="10769052" cy="49795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43052"/>
                <a:gridCol w="3865825"/>
                <a:gridCol w="4760175"/>
              </a:tblGrid>
              <a:tr h="660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6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Description</a:t>
                      </a:r>
                      <a:r>
                        <a:rPr lang="en-ZA" sz="1600" b="1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</a:t>
                      </a:r>
                      <a:endParaRPr sz="1600" b="1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sym typeface="Albert Sans"/>
                        </a:rPr>
                        <a:t> Challenge</a:t>
                      </a:r>
                      <a:endParaRPr sz="16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Impact</a:t>
                      </a:r>
                      <a:endParaRPr sz="16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55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300" b="1" i="0" dirty="0">
                          <a:solidFill>
                            <a:srgbClr val="0D0D0D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Resource Allocation</a:t>
                      </a:r>
                      <a:endParaRPr sz="13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Limited resources such as funding and manpower hinder the smooth execution of the project.</a:t>
                      </a:r>
                      <a:endParaRPr lang="en-ZA" sz="13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826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lbert Sans"/>
                        <a:buNone/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3.9%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of funding has restricted the scope and reach of  the project, while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0.1%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manpower has resulted in delays in project implementation.</a:t>
                      </a:r>
                      <a:endParaRPr sz="13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8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3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Technical Complexity </a:t>
                      </a:r>
                      <a:endParaRPr lang="en-ZA" sz="13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Connectivity issues, especially in remote underprivileged areas.</a:t>
                      </a:r>
                      <a:endParaRPr lang="en-US" sz="13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826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lbert Sans"/>
                        <a:buNone/>
                      </a:pPr>
                      <a:r>
                        <a:rPr lang="en-US" sz="1300" b="1" i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Connectivity</a:t>
                      </a:r>
                      <a:r>
                        <a:rPr lang="en-US" sz="1300" b="0" i="0" dirty="0">
                          <a:solidFill>
                            <a:srgbClr val="0D0D0D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 issues impedes the successful implementation  of the project by  disrupting communication and hindering the effective integration of technology into the learning platform</a:t>
                      </a:r>
                      <a:r>
                        <a:rPr lang="en-US" sz="1400" b="0" i="0" dirty="0">
                          <a:solidFill>
                            <a:srgbClr val="0D0D0D"/>
                          </a:solidFill>
                          <a:effectLst/>
                          <a:highlight>
                            <a:srgbClr val="FFFFFF"/>
                          </a:highlight>
                          <a:latin typeface="Söhne"/>
                        </a:rPr>
                        <a:t>.</a:t>
                      </a:r>
                      <a:endParaRPr sz="13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85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3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Capacity Building</a:t>
                      </a:r>
                      <a:endParaRPr lang="en-ZA" sz="13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ZA" sz="13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Delays in building the capacity of educators, students, and support staff to effectively utilize digital platforms.</a:t>
                      </a:r>
                      <a:endParaRPr lang="en-US" sz="13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lbert Sans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Educators, students, and support staff are hesitant to embrace the learning platforms, resulting in a slow adoption rate and reluctance to explore other innovative feature for teaching.</a:t>
                      </a:r>
                      <a:endParaRPr sz="13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02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3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Stakeholder Engagement</a:t>
                      </a:r>
                      <a:endParaRPr lang="en-ZA" sz="13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Limited buy-in from enablers of deployment such as Provincial Departments of Education and local communities, to address 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unique needs and concerns regarding education.</a:t>
                      </a:r>
                      <a:endParaRPr sz="13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826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lbert Sans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lbert Sans"/>
                          <a:cs typeface="Albert Sans"/>
                          <a:sym typeface="Albert Sans"/>
                        </a:rPr>
                        <a:t>Though we have full buy-in from Provincial governments in the Free State and Northern Cape, other provincial governments are not a forthcoming,  presenting a a challenge of collaboration, which undermines the sustainability of the project. </a:t>
                      </a:r>
                      <a:endParaRPr sz="13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0" name="Google Shape;2535;p53"/>
          <p:cNvGrpSpPr/>
          <p:nvPr/>
        </p:nvGrpSpPr>
        <p:grpSpPr>
          <a:xfrm rot="434388">
            <a:off x="11402905" y="5106265"/>
            <a:ext cx="869237" cy="1729261"/>
            <a:chOff x="962845" y="9696919"/>
            <a:chExt cx="329774" cy="644512"/>
          </a:xfrm>
        </p:grpSpPr>
        <p:sp>
          <p:nvSpPr>
            <p:cNvPr id="31" name="Google Shape;2536;p53"/>
            <p:cNvSpPr/>
            <p:nvPr/>
          </p:nvSpPr>
          <p:spPr>
            <a:xfrm>
              <a:off x="1117604" y="9942319"/>
              <a:ext cx="22556" cy="15977"/>
            </a:xfrm>
            <a:custGeom>
              <a:avLst/>
              <a:gdLst/>
              <a:ahLst/>
              <a:cxnLst/>
              <a:rect l="l" t="t" r="r" b="b"/>
              <a:pathLst>
                <a:path w="216" h="153" extrusionOk="0">
                  <a:moveTo>
                    <a:pt x="0" y="0"/>
                  </a:moveTo>
                  <a:lnTo>
                    <a:pt x="21" y="143"/>
                  </a:lnTo>
                  <a:lnTo>
                    <a:pt x="100" y="143"/>
                  </a:lnTo>
                  <a:cubicBezTo>
                    <a:pt x="129" y="143"/>
                    <a:pt x="157" y="143"/>
                    <a:pt x="186" y="152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537;p53"/>
            <p:cNvSpPr/>
            <p:nvPr/>
          </p:nvSpPr>
          <p:spPr>
            <a:xfrm>
              <a:off x="1119692" y="9957251"/>
              <a:ext cx="17439" cy="52735"/>
            </a:xfrm>
            <a:custGeom>
              <a:avLst/>
              <a:gdLst/>
              <a:ahLst/>
              <a:cxnLst/>
              <a:rect l="l" t="t" r="r" b="b"/>
              <a:pathLst>
                <a:path w="167" h="505" extrusionOk="0">
                  <a:moveTo>
                    <a:pt x="1" y="0"/>
                  </a:moveTo>
                  <a:lnTo>
                    <a:pt x="73" y="504"/>
                  </a:lnTo>
                  <a:lnTo>
                    <a:pt x="166" y="9"/>
                  </a:lnTo>
                  <a:cubicBezTo>
                    <a:pt x="137" y="0"/>
                    <a:pt x="109" y="0"/>
                    <a:pt x="8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538;p53"/>
            <p:cNvSpPr/>
            <p:nvPr/>
          </p:nvSpPr>
          <p:spPr>
            <a:xfrm>
              <a:off x="1173785" y="9727516"/>
              <a:ext cx="14306" cy="38533"/>
            </a:xfrm>
            <a:custGeom>
              <a:avLst/>
              <a:gdLst/>
              <a:ahLst/>
              <a:cxnLst/>
              <a:rect l="l" t="t" r="r" b="b"/>
              <a:pathLst>
                <a:path w="137" h="369" extrusionOk="0">
                  <a:moveTo>
                    <a:pt x="137" y="1"/>
                  </a:moveTo>
                  <a:lnTo>
                    <a:pt x="59" y="123"/>
                  </a:lnTo>
                  <a:lnTo>
                    <a:pt x="43" y="139"/>
                  </a:lnTo>
                  <a:lnTo>
                    <a:pt x="0" y="368"/>
                  </a:lnTo>
                  <a:lnTo>
                    <a:pt x="59" y="289"/>
                  </a:lnTo>
                  <a:lnTo>
                    <a:pt x="93" y="239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" name="Google Shape;2539;p53"/>
            <p:cNvGrpSpPr/>
            <p:nvPr/>
          </p:nvGrpSpPr>
          <p:grpSpPr>
            <a:xfrm>
              <a:off x="962845" y="9696919"/>
              <a:ext cx="329774" cy="644512"/>
              <a:chOff x="962845" y="9696919"/>
              <a:chExt cx="329774" cy="644512"/>
            </a:xfrm>
          </p:grpSpPr>
          <p:sp>
            <p:nvSpPr>
              <p:cNvPr id="35" name="Google Shape;2540;p53"/>
              <p:cNvSpPr/>
              <p:nvPr/>
            </p:nvSpPr>
            <p:spPr>
              <a:xfrm>
                <a:off x="962845" y="9949837"/>
                <a:ext cx="329774" cy="177209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697" extrusionOk="0">
                    <a:moveTo>
                      <a:pt x="978" y="1"/>
                    </a:moveTo>
                    <a:cubicBezTo>
                      <a:pt x="813" y="37"/>
                      <a:pt x="656" y="101"/>
                      <a:pt x="518" y="173"/>
                    </a:cubicBezTo>
                    <a:cubicBezTo>
                      <a:pt x="152" y="382"/>
                      <a:pt x="0" y="661"/>
                      <a:pt x="66" y="934"/>
                    </a:cubicBezTo>
                    <a:lnTo>
                      <a:pt x="66" y="943"/>
                    </a:lnTo>
                    <a:cubicBezTo>
                      <a:pt x="109" y="1122"/>
                      <a:pt x="245" y="1288"/>
                      <a:pt x="475" y="1431"/>
                    </a:cubicBezTo>
                    <a:cubicBezTo>
                      <a:pt x="683" y="1553"/>
                      <a:pt x="942" y="1640"/>
                      <a:pt x="1208" y="1676"/>
                    </a:cubicBezTo>
                    <a:cubicBezTo>
                      <a:pt x="1230" y="1676"/>
                      <a:pt x="1260" y="1683"/>
                      <a:pt x="1280" y="1683"/>
                    </a:cubicBezTo>
                    <a:cubicBezTo>
                      <a:pt x="1310" y="1683"/>
                      <a:pt x="1330" y="1690"/>
                      <a:pt x="1360" y="1690"/>
                    </a:cubicBezTo>
                    <a:cubicBezTo>
                      <a:pt x="1380" y="1690"/>
                      <a:pt x="1403" y="1697"/>
                      <a:pt x="1423" y="1697"/>
                    </a:cubicBezTo>
                    <a:lnTo>
                      <a:pt x="1725" y="1697"/>
                    </a:lnTo>
                    <a:cubicBezTo>
                      <a:pt x="1777" y="1690"/>
                      <a:pt x="1827" y="1690"/>
                      <a:pt x="1877" y="1683"/>
                    </a:cubicBezTo>
                    <a:cubicBezTo>
                      <a:pt x="2157" y="1646"/>
                      <a:pt x="2424" y="1574"/>
                      <a:pt x="2640" y="1452"/>
                    </a:cubicBezTo>
                    <a:cubicBezTo>
                      <a:pt x="2890" y="1308"/>
                      <a:pt x="3042" y="1129"/>
                      <a:pt x="3092" y="943"/>
                    </a:cubicBezTo>
                    <a:cubicBezTo>
                      <a:pt x="3092" y="934"/>
                      <a:pt x="3099" y="934"/>
                      <a:pt x="3099" y="927"/>
                    </a:cubicBezTo>
                    <a:cubicBezTo>
                      <a:pt x="3157" y="668"/>
                      <a:pt x="3019" y="396"/>
                      <a:pt x="2683" y="194"/>
                    </a:cubicBezTo>
                    <a:cubicBezTo>
                      <a:pt x="2545" y="108"/>
                      <a:pt x="2381" y="44"/>
                      <a:pt x="2200" y="1"/>
                    </a:cubicBezTo>
                    <a:lnTo>
                      <a:pt x="2172" y="158"/>
                    </a:lnTo>
                    <a:cubicBezTo>
                      <a:pt x="2193" y="166"/>
                      <a:pt x="2215" y="173"/>
                      <a:pt x="2236" y="180"/>
                    </a:cubicBezTo>
                    <a:cubicBezTo>
                      <a:pt x="2243" y="180"/>
                      <a:pt x="2251" y="187"/>
                      <a:pt x="2265" y="187"/>
                    </a:cubicBezTo>
                    <a:cubicBezTo>
                      <a:pt x="2279" y="194"/>
                      <a:pt x="2302" y="201"/>
                      <a:pt x="2315" y="209"/>
                    </a:cubicBezTo>
                    <a:cubicBezTo>
                      <a:pt x="2338" y="216"/>
                      <a:pt x="2358" y="230"/>
                      <a:pt x="2388" y="237"/>
                    </a:cubicBezTo>
                    <a:cubicBezTo>
                      <a:pt x="2395" y="244"/>
                      <a:pt x="2408" y="253"/>
                      <a:pt x="2424" y="259"/>
                    </a:cubicBezTo>
                    <a:cubicBezTo>
                      <a:pt x="2452" y="273"/>
                      <a:pt x="2474" y="287"/>
                      <a:pt x="2502" y="303"/>
                    </a:cubicBezTo>
                    <a:cubicBezTo>
                      <a:pt x="2992" y="589"/>
                      <a:pt x="2969" y="1063"/>
                      <a:pt x="2467" y="1345"/>
                    </a:cubicBezTo>
                    <a:cubicBezTo>
                      <a:pt x="2445" y="1351"/>
                      <a:pt x="2424" y="1365"/>
                      <a:pt x="2402" y="1374"/>
                    </a:cubicBezTo>
                    <a:cubicBezTo>
                      <a:pt x="2365" y="1395"/>
                      <a:pt x="2322" y="1408"/>
                      <a:pt x="2286" y="1424"/>
                    </a:cubicBezTo>
                    <a:cubicBezTo>
                      <a:pt x="2272" y="1431"/>
                      <a:pt x="2265" y="1438"/>
                      <a:pt x="2251" y="1438"/>
                    </a:cubicBezTo>
                    <a:lnTo>
                      <a:pt x="2243" y="1445"/>
                    </a:lnTo>
                    <a:cubicBezTo>
                      <a:pt x="2222" y="1452"/>
                      <a:pt x="2200" y="1460"/>
                      <a:pt x="2179" y="1460"/>
                    </a:cubicBezTo>
                    <a:cubicBezTo>
                      <a:pt x="2179" y="1467"/>
                      <a:pt x="2172" y="1467"/>
                      <a:pt x="2165" y="1467"/>
                    </a:cubicBezTo>
                    <a:cubicBezTo>
                      <a:pt x="2143" y="1474"/>
                      <a:pt x="2122" y="1481"/>
                      <a:pt x="2100" y="1488"/>
                    </a:cubicBezTo>
                    <a:lnTo>
                      <a:pt x="2093" y="1488"/>
                    </a:lnTo>
                    <a:cubicBezTo>
                      <a:pt x="2079" y="1488"/>
                      <a:pt x="2063" y="1495"/>
                      <a:pt x="2050" y="1503"/>
                    </a:cubicBezTo>
                    <a:cubicBezTo>
                      <a:pt x="2020" y="1503"/>
                      <a:pt x="1993" y="1510"/>
                      <a:pt x="1970" y="1517"/>
                    </a:cubicBezTo>
                    <a:cubicBezTo>
                      <a:pt x="1950" y="1517"/>
                      <a:pt x="1927" y="1524"/>
                      <a:pt x="1906" y="1524"/>
                    </a:cubicBezTo>
                    <a:cubicBezTo>
                      <a:pt x="1877" y="1531"/>
                      <a:pt x="1848" y="1538"/>
                      <a:pt x="1820" y="1538"/>
                    </a:cubicBezTo>
                    <a:cubicBezTo>
                      <a:pt x="1805" y="1538"/>
                      <a:pt x="1784" y="1546"/>
                      <a:pt x="1768" y="1546"/>
                    </a:cubicBezTo>
                    <a:lnTo>
                      <a:pt x="1698" y="1546"/>
                    </a:lnTo>
                    <a:cubicBezTo>
                      <a:pt x="1639" y="1553"/>
                      <a:pt x="1575" y="1553"/>
                      <a:pt x="1518" y="1553"/>
                    </a:cubicBezTo>
                    <a:lnTo>
                      <a:pt x="1510" y="1553"/>
                    </a:lnTo>
                    <a:cubicBezTo>
                      <a:pt x="1496" y="1553"/>
                      <a:pt x="1482" y="1546"/>
                      <a:pt x="1467" y="1546"/>
                    </a:cubicBezTo>
                    <a:lnTo>
                      <a:pt x="1389" y="1546"/>
                    </a:lnTo>
                    <a:cubicBezTo>
                      <a:pt x="1366" y="1538"/>
                      <a:pt x="1346" y="1538"/>
                      <a:pt x="1323" y="1538"/>
                    </a:cubicBezTo>
                    <a:lnTo>
                      <a:pt x="1310" y="1538"/>
                    </a:lnTo>
                    <a:cubicBezTo>
                      <a:pt x="1294" y="1531"/>
                      <a:pt x="1280" y="1531"/>
                      <a:pt x="1266" y="1531"/>
                    </a:cubicBezTo>
                    <a:lnTo>
                      <a:pt x="1260" y="1531"/>
                    </a:lnTo>
                    <a:cubicBezTo>
                      <a:pt x="1237" y="1524"/>
                      <a:pt x="1208" y="1524"/>
                      <a:pt x="1187" y="1517"/>
                    </a:cubicBezTo>
                    <a:cubicBezTo>
                      <a:pt x="1165" y="1510"/>
                      <a:pt x="1137" y="1510"/>
                      <a:pt x="1108" y="1503"/>
                    </a:cubicBezTo>
                    <a:cubicBezTo>
                      <a:pt x="1101" y="1495"/>
                      <a:pt x="1087" y="1495"/>
                      <a:pt x="1078" y="1495"/>
                    </a:cubicBezTo>
                    <a:cubicBezTo>
                      <a:pt x="1071" y="1488"/>
                      <a:pt x="1058" y="1488"/>
                      <a:pt x="1051" y="1481"/>
                    </a:cubicBezTo>
                    <a:cubicBezTo>
                      <a:pt x="1035" y="1481"/>
                      <a:pt x="1021" y="1481"/>
                      <a:pt x="1008" y="1474"/>
                    </a:cubicBezTo>
                    <a:cubicBezTo>
                      <a:pt x="1001" y="1474"/>
                      <a:pt x="1001" y="1474"/>
                      <a:pt x="992" y="1467"/>
                    </a:cubicBezTo>
                    <a:cubicBezTo>
                      <a:pt x="978" y="1467"/>
                      <a:pt x="965" y="1460"/>
                      <a:pt x="958" y="1460"/>
                    </a:cubicBezTo>
                    <a:cubicBezTo>
                      <a:pt x="935" y="1452"/>
                      <a:pt x="906" y="1445"/>
                      <a:pt x="885" y="1431"/>
                    </a:cubicBezTo>
                    <a:cubicBezTo>
                      <a:pt x="878" y="1431"/>
                      <a:pt x="863" y="1424"/>
                      <a:pt x="856" y="1424"/>
                    </a:cubicBezTo>
                    <a:cubicBezTo>
                      <a:pt x="842" y="1417"/>
                      <a:pt x="835" y="1408"/>
                      <a:pt x="820" y="1408"/>
                    </a:cubicBezTo>
                    <a:cubicBezTo>
                      <a:pt x="806" y="1402"/>
                      <a:pt x="792" y="1395"/>
                      <a:pt x="777" y="1388"/>
                    </a:cubicBezTo>
                    <a:cubicBezTo>
                      <a:pt x="763" y="1381"/>
                      <a:pt x="749" y="1374"/>
                      <a:pt x="733" y="1365"/>
                    </a:cubicBezTo>
                    <a:cubicBezTo>
                      <a:pt x="706" y="1351"/>
                      <a:pt x="683" y="1338"/>
                      <a:pt x="663" y="1322"/>
                    </a:cubicBezTo>
                    <a:cubicBezTo>
                      <a:pt x="173" y="1036"/>
                      <a:pt x="188" y="568"/>
                      <a:pt x="699" y="280"/>
                    </a:cubicBezTo>
                    <a:cubicBezTo>
                      <a:pt x="726" y="266"/>
                      <a:pt x="756" y="253"/>
                      <a:pt x="785" y="237"/>
                    </a:cubicBezTo>
                    <a:cubicBezTo>
                      <a:pt x="835" y="216"/>
                      <a:pt x="885" y="194"/>
                      <a:pt x="935" y="180"/>
                    </a:cubicBezTo>
                    <a:cubicBezTo>
                      <a:pt x="949" y="173"/>
                      <a:pt x="958" y="173"/>
                      <a:pt x="971" y="166"/>
                    </a:cubicBezTo>
                    <a:cubicBezTo>
                      <a:pt x="978" y="166"/>
                      <a:pt x="992" y="158"/>
                      <a:pt x="1001" y="158"/>
                    </a:cubicBezTo>
                    <a:lnTo>
                      <a:pt x="978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2541;p53"/>
              <p:cNvSpPr/>
              <p:nvPr/>
            </p:nvSpPr>
            <p:spPr>
              <a:xfrm>
                <a:off x="980806" y="9966232"/>
                <a:ext cx="106096" cy="142122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361" extrusionOk="0">
                    <a:moveTo>
                      <a:pt x="829" y="1"/>
                    </a:moveTo>
                    <a:cubicBezTo>
                      <a:pt x="820" y="1"/>
                      <a:pt x="806" y="9"/>
                      <a:pt x="799" y="9"/>
                    </a:cubicBezTo>
                    <a:cubicBezTo>
                      <a:pt x="786" y="16"/>
                      <a:pt x="777" y="16"/>
                      <a:pt x="763" y="23"/>
                    </a:cubicBezTo>
                    <a:cubicBezTo>
                      <a:pt x="713" y="37"/>
                      <a:pt x="663" y="59"/>
                      <a:pt x="613" y="80"/>
                    </a:cubicBezTo>
                    <a:cubicBezTo>
                      <a:pt x="584" y="96"/>
                      <a:pt x="554" y="109"/>
                      <a:pt x="527" y="123"/>
                    </a:cubicBezTo>
                    <a:cubicBezTo>
                      <a:pt x="16" y="411"/>
                      <a:pt x="1" y="879"/>
                      <a:pt x="491" y="1165"/>
                    </a:cubicBezTo>
                    <a:cubicBezTo>
                      <a:pt x="511" y="1181"/>
                      <a:pt x="534" y="1194"/>
                      <a:pt x="561" y="1208"/>
                    </a:cubicBezTo>
                    <a:cubicBezTo>
                      <a:pt x="577" y="1217"/>
                      <a:pt x="591" y="1224"/>
                      <a:pt x="605" y="1231"/>
                    </a:cubicBezTo>
                    <a:cubicBezTo>
                      <a:pt x="620" y="1238"/>
                      <a:pt x="634" y="1245"/>
                      <a:pt x="648" y="1251"/>
                    </a:cubicBezTo>
                    <a:cubicBezTo>
                      <a:pt x="663" y="1251"/>
                      <a:pt x="670" y="1260"/>
                      <a:pt x="684" y="1267"/>
                    </a:cubicBezTo>
                    <a:cubicBezTo>
                      <a:pt x="691" y="1267"/>
                      <a:pt x="706" y="1274"/>
                      <a:pt x="713" y="1274"/>
                    </a:cubicBezTo>
                    <a:cubicBezTo>
                      <a:pt x="734" y="1288"/>
                      <a:pt x="763" y="1295"/>
                      <a:pt x="786" y="1303"/>
                    </a:cubicBezTo>
                    <a:cubicBezTo>
                      <a:pt x="793" y="1303"/>
                      <a:pt x="806" y="1310"/>
                      <a:pt x="820" y="1310"/>
                    </a:cubicBezTo>
                    <a:cubicBezTo>
                      <a:pt x="829" y="1317"/>
                      <a:pt x="829" y="1317"/>
                      <a:pt x="836" y="1317"/>
                    </a:cubicBezTo>
                    <a:cubicBezTo>
                      <a:pt x="849" y="1324"/>
                      <a:pt x="863" y="1324"/>
                      <a:pt x="879" y="1324"/>
                    </a:cubicBezTo>
                    <a:cubicBezTo>
                      <a:pt x="886" y="1331"/>
                      <a:pt x="899" y="1331"/>
                      <a:pt x="906" y="1338"/>
                    </a:cubicBezTo>
                    <a:cubicBezTo>
                      <a:pt x="915" y="1338"/>
                      <a:pt x="929" y="1338"/>
                      <a:pt x="936" y="1346"/>
                    </a:cubicBezTo>
                    <a:cubicBezTo>
                      <a:pt x="965" y="1353"/>
                      <a:pt x="993" y="1353"/>
                      <a:pt x="1015" y="1360"/>
                    </a:cubicBezTo>
                    <a:lnTo>
                      <a:pt x="829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Google Shape;2542;p53"/>
              <p:cNvSpPr/>
              <p:nvPr/>
            </p:nvSpPr>
            <p:spPr>
              <a:xfrm>
                <a:off x="1040224" y="9741926"/>
                <a:ext cx="54197" cy="51899"/>
              </a:xfrm>
              <a:custGeom>
                <a:avLst/>
                <a:gdLst/>
                <a:ahLst/>
                <a:cxnLst/>
                <a:rect l="l" t="t" r="r" b="b"/>
                <a:pathLst>
                  <a:path w="519" h="497" extrusionOk="0">
                    <a:moveTo>
                      <a:pt x="224" y="1"/>
                    </a:moveTo>
                    <a:cubicBezTo>
                      <a:pt x="201" y="8"/>
                      <a:pt x="201" y="8"/>
                      <a:pt x="187" y="8"/>
                    </a:cubicBezTo>
                    <a:cubicBezTo>
                      <a:pt x="180" y="8"/>
                      <a:pt x="165" y="15"/>
                      <a:pt x="158" y="15"/>
                    </a:cubicBezTo>
                    <a:cubicBezTo>
                      <a:pt x="122" y="29"/>
                      <a:pt x="108" y="35"/>
                      <a:pt x="87" y="58"/>
                    </a:cubicBezTo>
                    <a:lnTo>
                      <a:pt x="79" y="58"/>
                    </a:lnTo>
                    <a:cubicBezTo>
                      <a:pt x="79" y="65"/>
                      <a:pt x="79" y="65"/>
                      <a:pt x="72" y="65"/>
                    </a:cubicBezTo>
                    <a:cubicBezTo>
                      <a:pt x="72" y="72"/>
                      <a:pt x="65" y="79"/>
                      <a:pt x="58" y="79"/>
                    </a:cubicBezTo>
                    <a:cubicBezTo>
                      <a:pt x="58" y="87"/>
                      <a:pt x="51" y="94"/>
                      <a:pt x="51" y="94"/>
                    </a:cubicBezTo>
                    <a:lnTo>
                      <a:pt x="44" y="101"/>
                    </a:lnTo>
                    <a:lnTo>
                      <a:pt x="36" y="108"/>
                    </a:lnTo>
                    <a:lnTo>
                      <a:pt x="36" y="115"/>
                    </a:lnTo>
                    <a:lnTo>
                      <a:pt x="29" y="122"/>
                    </a:lnTo>
                    <a:lnTo>
                      <a:pt x="29" y="130"/>
                    </a:lnTo>
                    <a:cubicBezTo>
                      <a:pt x="22" y="130"/>
                      <a:pt x="22" y="137"/>
                      <a:pt x="22" y="137"/>
                    </a:cubicBezTo>
                    <a:cubicBezTo>
                      <a:pt x="22" y="144"/>
                      <a:pt x="22" y="144"/>
                      <a:pt x="15" y="144"/>
                    </a:cubicBezTo>
                    <a:cubicBezTo>
                      <a:pt x="15" y="158"/>
                      <a:pt x="8" y="180"/>
                      <a:pt x="8" y="194"/>
                    </a:cubicBezTo>
                    <a:cubicBezTo>
                      <a:pt x="8" y="201"/>
                      <a:pt x="1" y="208"/>
                      <a:pt x="1" y="223"/>
                    </a:cubicBezTo>
                    <a:cubicBezTo>
                      <a:pt x="1" y="230"/>
                      <a:pt x="8" y="237"/>
                      <a:pt x="8" y="251"/>
                    </a:cubicBezTo>
                    <a:cubicBezTo>
                      <a:pt x="15" y="324"/>
                      <a:pt x="29" y="417"/>
                      <a:pt x="36" y="496"/>
                    </a:cubicBezTo>
                    <a:lnTo>
                      <a:pt x="79" y="360"/>
                    </a:lnTo>
                    <a:lnTo>
                      <a:pt x="324" y="287"/>
                    </a:lnTo>
                    <a:lnTo>
                      <a:pt x="519" y="367"/>
                    </a:lnTo>
                    <a:lnTo>
                      <a:pt x="519" y="367"/>
                    </a:lnTo>
                    <a:lnTo>
                      <a:pt x="496" y="180"/>
                    </a:lnTo>
                    <a:cubicBezTo>
                      <a:pt x="489" y="151"/>
                      <a:pt x="489" y="137"/>
                      <a:pt x="482" y="122"/>
                    </a:cubicBezTo>
                    <a:cubicBezTo>
                      <a:pt x="467" y="101"/>
                      <a:pt x="453" y="79"/>
                      <a:pt x="446" y="72"/>
                    </a:cubicBezTo>
                    <a:cubicBezTo>
                      <a:pt x="424" y="51"/>
                      <a:pt x="389" y="22"/>
                      <a:pt x="353" y="15"/>
                    </a:cubicBezTo>
                    <a:cubicBezTo>
                      <a:pt x="337" y="8"/>
                      <a:pt x="317" y="1"/>
                      <a:pt x="294" y="1"/>
                    </a:cubicBezTo>
                    <a:close/>
                  </a:path>
                </a:pathLst>
              </a:custGeom>
              <a:solidFill>
                <a:srgbClr val="4AAEBF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2543;p53"/>
              <p:cNvSpPr/>
              <p:nvPr/>
            </p:nvSpPr>
            <p:spPr>
              <a:xfrm>
                <a:off x="1046908" y="9804164"/>
                <a:ext cx="47513" cy="30554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2926" extrusionOk="0">
                    <a:moveTo>
                      <a:pt x="51" y="0"/>
                    </a:moveTo>
                    <a:lnTo>
                      <a:pt x="30" y="59"/>
                    </a:lnTo>
                    <a:lnTo>
                      <a:pt x="1" y="159"/>
                    </a:lnTo>
                    <a:lnTo>
                      <a:pt x="173" y="1396"/>
                    </a:lnTo>
                    <a:lnTo>
                      <a:pt x="196" y="1553"/>
                    </a:lnTo>
                    <a:lnTo>
                      <a:pt x="382" y="2912"/>
                    </a:lnTo>
                    <a:cubicBezTo>
                      <a:pt x="403" y="2919"/>
                      <a:pt x="432" y="2919"/>
                      <a:pt x="455" y="2926"/>
                    </a:cubicBezTo>
                    <a:lnTo>
                      <a:pt x="260" y="1532"/>
                    </a:lnTo>
                    <a:lnTo>
                      <a:pt x="239" y="1380"/>
                    </a:lnTo>
                    <a:lnTo>
                      <a:pt x="58" y="7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" name="Google Shape;2544;p53"/>
              <p:cNvSpPr/>
              <p:nvPr/>
            </p:nvSpPr>
            <p:spPr>
              <a:xfrm>
                <a:off x="1052129" y="9796750"/>
                <a:ext cx="63177" cy="314633"/>
              </a:xfrm>
              <a:custGeom>
                <a:avLst/>
                <a:gdLst/>
                <a:ahLst/>
                <a:cxnLst/>
                <a:rect l="l" t="t" r="r" b="b"/>
                <a:pathLst>
                  <a:path w="605" h="3013" extrusionOk="0">
                    <a:moveTo>
                      <a:pt x="246" y="0"/>
                    </a:moveTo>
                    <a:lnTo>
                      <a:pt x="1" y="71"/>
                    </a:lnTo>
                    <a:lnTo>
                      <a:pt x="8" y="150"/>
                    </a:lnTo>
                    <a:lnTo>
                      <a:pt x="189" y="1451"/>
                    </a:lnTo>
                    <a:lnTo>
                      <a:pt x="210" y="1603"/>
                    </a:lnTo>
                    <a:lnTo>
                      <a:pt x="405" y="2997"/>
                    </a:lnTo>
                    <a:lnTo>
                      <a:pt x="411" y="2997"/>
                    </a:lnTo>
                    <a:cubicBezTo>
                      <a:pt x="425" y="2997"/>
                      <a:pt x="439" y="2997"/>
                      <a:pt x="455" y="3004"/>
                    </a:cubicBezTo>
                    <a:lnTo>
                      <a:pt x="468" y="3004"/>
                    </a:lnTo>
                    <a:cubicBezTo>
                      <a:pt x="491" y="3004"/>
                      <a:pt x="511" y="3004"/>
                      <a:pt x="534" y="3012"/>
                    </a:cubicBezTo>
                    <a:lnTo>
                      <a:pt x="605" y="2616"/>
                    </a:lnTo>
                    <a:lnTo>
                      <a:pt x="461" y="1560"/>
                    </a:lnTo>
                    <a:lnTo>
                      <a:pt x="439" y="1408"/>
                    </a:lnTo>
                    <a:lnTo>
                      <a:pt x="267" y="15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" name="Google Shape;2545;p53"/>
              <p:cNvSpPr/>
              <p:nvPr/>
            </p:nvSpPr>
            <p:spPr>
              <a:xfrm>
                <a:off x="1048370" y="9771896"/>
                <a:ext cx="29448" cy="32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10" extrusionOk="0">
                    <a:moveTo>
                      <a:pt x="246" y="0"/>
                    </a:moveTo>
                    <a:lnTo>
                      <a:pt x="1" y="73"/>
                    </a:lnTo>
                    <a:lnTo>
                      <a:pt x="37" y="309"/>
                    </a:lnTo>
                    <a:lnTo>
                      <a:pt x="282" y="238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2546;p53"/>
              <p:cNvSpPr/>
              <p:nvPr/>
            </p:nvSpPr>
            <p:spPr>
              <a:xfrm>
                <a:off x="1043879" y="9779415"/>
                <a:ext cx="8354" cy="41352"/>
              </a:xfrm>
              <a:custGeom>
                <a:avLst/>
                <a:gdLst/>
                <a:ahLst/>
                <a:cxnLst/>
                <a:rect l="l" t="t" r="r" b="b"/>
                <a:pathLst>
                  <a:path w="80" h="396" extrusionOk="0">
                    <a:moveTo>
                      <a:pt x="44" y="1"/>
                    </a:moveTo>
                    <a:lnTo>
                      <a:pt x="1" y="137"/>
                    </a:lnTo>
                    <a:lnTo>
                      <a:pt x="1" y="159"/>
                    </a:lnTo>
                    <a:lnTo>
                      <a:pt x="30" y="396"/>
                    </a:lnTo>
                    <a:lnTo>
                      <a:pt x="59" y="296"/>
                    </a:lnTo>
                    <a:lnTo>
                      <a:pt x="80" y="237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2547;p53"/>
              <p:cNvSpPr/>
              <p:nvPr/>
            </p:nvSpPr>
            <p:spPr>
              <a:xfrm>
                <a:off x="1073954" y="9771896"/>
                <a:ext cx="24958" cy="3320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18" extrusionOk="0">
                    <a:moveTo>
                      <a:pt x="1" y="0"/>
                    </a:moveTo>
                    <a:lnTo>
                      <a:pt x="37" y="238"/>
                    </a:lnTo>
                    <a:lnTo>
                      <a:pt x="202" y="302"/>
                    </a:lnTo>
                    <a:lnTo>
                      <a:pt x="239" y="318"/>
                    </a:lnTo>
                    <a:lnTo>
                      <a:pt x="202" y="80"/>
                    </a:lnTo>
                    <a:lnTo>
                      <a:pt x="196" y="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2548;p53"/>
              <p:cNvSpPr/>
              <p:nvPr/>
            </p:nvSpPr>
            <p:spPr>
              <a:xfrm>
                <a:off x="1077713" y="9796750"/>
                <a:ext cx="49706" cy="273176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616" extrusionOk="0">
                    <a:moveTo>
                      <a:pt x="1" y="0"/>
                    </a:moveTo>
                    <a:lnTo>
                      <a:pt x="22" y="157"/>
                    </a:lnTo>
                    <a:lnTo>
                      <a:pt x="194" y="1408"/>
                    </a:lnTo>
                    <a:lnTo>
                      <a:pt x="216" y="1560"/>
                    </a:lnTo>
                    <a:lnTo>
                      <a:pt x="360" y="2616"/>
                    </a:lnTo>
                    <a:lnTo>
                      <a:pt x="475" y="2041"/>
                    </a:lnTo>
                    <a:lnTo>
                      <a:pt x="403" y="1537"/>
                    </a:lnTo>
                    <a:lnTo>
                      <a:pt x="382" y="1394"/>
                    </a:lnTo>
                    <a:lnTo>
                      <a:pt x="203" y="80"/>
                    </a:lnTo>
                    <a:lnTo>
                      <a:pt x="166" y="6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" name="Google Shape;2549;p53"/>
              <p:cNvSpPr/>
              <p:nvPr/>
            </p:nvSpPr>
            <p:spPr>
              <a:xfrm>
                <a:off x="1179841" y="9696919"/>
                <a:ext cx="56390" cy="4584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39" extrusionOk="0">
                    <a:moveTo>
                      <a:pt x="267" y="1"/>
                    </a:moveTo>
                    <a:cubicBezTo>
                      <a:pt x="230" y="1"/>
                      <a:pt x="217" y="1"/>
                      <a:pt x="187" y="8"/>
                    </a:cubicBezTo>
                    <a:cubicBezTo>
                      <a:pt x="187" y="14"/>
                      <a:pt x="180" y="14"/>
                      <a:pt x="180" y="14"/>
                    </a:cubicBezTo>
                    <a:lnTo>
                      <a:pt x="173" y="14"/>
                    </a:lnTo>
                    <a:cubicBezTo>
                      <a:pt x="165" y="21"/>
                      <a:pt x="158" y="21"/>
                      <a:pt x="151" y="28"/>
                    </a:cubicBezTo>
                    <a:cubicBezTo>
                      <a:pt x="144" y="28"/>
                      <a:pt x="144" y="35"/>
                      <a:pt x="137" y="35"/>
                    </a:cubicBezTo>
                    <a:lnTo>
                      <a:pt x="130" y="35"/>
                    </a:lnTo>
                    <a:lnTo>
                      <a:pt x="130" y="44"/>
                    </a:lnTo>
                    <a:lnTo>
                      <a:pt x="122" y="44"/>
                    </a:lnTo>
                    <a:lnTo>
                      <a:pt x="122" y="51"/>
                    </a:lnTo>
                    <a:lnTo>
                      <a:pt x="115" y="51"/>
                    </a:lnTo>
                    <a:lnTo>
                      <a:pt x="108" y="58"/>
                    </a:lnTo>
                    <a:lnTo>
                      <a:pt x="101" y="64"/>
                    </a:lnTo>
                    <a:lnTo>
                      <a:pt x="94" y="71"/>
                    </a:lnTo>
                    <a:cubicBezTo>
                      <a:pt x="87" y="78"/>
                      <a:pt x="72" y="101"/>
                      <a:pt x="65" y="115"/>
                    </a:cubicBezTo>
                    <a:cubicBezTo>
                      <a:pt x="58" y="121"/>
                      <a:pt x="58" y="130"/>
                      <a:pt x="51" y="137"/>
                    </a:cubicBezTo>
                    <a:cubicBezTo>
                      <a:pt x="51" y="151"/>
                      <a:pt x="51" y="158"/>
                      <a:pt x="44" y="165"/>
                    </a:cubicBezTo>
                    <a:cubicBezTo>
                      <a:pt x="29" y="244"/>
                      <a:pt x="15" y="330"/>
                      <a:pt x="1" y="416"/>
                    </a:cubicBezTo>
                    <a:lnTo>
                      <a:pt x="79" y="294"/>
                    </a:lnTo>
                    <a:lnTo>
                      <a:pt x="337" y="303"/>
                    </a:lnTo>
                    <a:lnTo>
                      <a:pt x="496" y="439"/>
                    </a:lnTo>
                    <a:lnTo>
                      <a:pt x="532" y="259"/>
                    </a:lnTo>
                    <a:cubicBezTo>
                      <a:pt x="539" y="237"/>
                      <a:pt x="539" y="216"/>
                      <a:pt x="532" y="201"/>
                    </a:cubicBezTo>
                    <a:cubicBezTo>
                      <a:pt x="532" y="173"/>
                      <a:pt x="525" y="151"/>
                      <a:pt x="518" y="144"/>
                    </a:cubicBezTo>
                    <a:cubicBezTo>
                      <a:pt x="510" y="115"/>
                      <a:pt x="482" y="78"/>
                      <a:pt x="453" y="58"/>
                    </a:cubicBezTo>
                    <a:cubicBezTo>
                      <a:pt x="439" y="51"/>
                      <a:pt x="424" y="35"/>
                      <a:pt x="396" y="21"/>
                    </a:cubicBezTo>
                    <a:cubicBezTo>
                      <a:pt x="367" y="8"/>
                      <a:pt x="337" y="8"/>
                      <a:pt x="330" y="1"/>
                    </a:cubicBezTo>
                    <a:close/>
                  </a:path>
                </a:pathLst>
              </a:custGeom>
              <a:solidFill>
                <a:srgbClr val="4AAEBF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2550;p53"/>
              <p:cNvSpPr/>
              <p:nvPr/>
            </p:nvSpPr>
            <p:spPr>
              <a:xfrm>
                <a:off x="1183496" y="9727516"/>
                <a:ext cx="31641" cy="25689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46" extrusionOk="0">
                    <a:moveTo>
                      <a:pt x="44" y="1"/>
                    </a:moveTo>
                    <a:lnTo>
                      <a:pt x="0" y="239"/>
                    </a:lnTo>
                    <a:lnTo>
                      <a:pt x="259" y="246"/>
                    </a:lnTo>
                    <a:lnTo>
                      <a:pt x="302" y="10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" name="Google Shape;2551;p53"/>
              <p:cNvSpPr/>
              <p:nvPr/>
            </p:nvSpPr>
            <p:spPr>
              <a:xfrm>
                <a:off x="1141517" y="9753100"/>
                <a:ext cx="86359" cy="358282"/>
              </a:xfrm>
              <a:custGeom>
                <a:avLst/>
                <a:gdLst/>
                <a:ahLst/>
                <a:cxnLst/>
                <a:rect l="l" t="t" r="r" b="b"/>
                <a:pathLst>
                  <a:path w="827" h="3431" extrusionOk="0">
                    <a:moveTo>
                      <a:pt x="661" y="1"/>
                    </a:moveTo>
                    <a:lnTo>
                      <a:pt x="634" y="160"/>
                    </a:lnTo>
                    <a:lnTo>
                      <a:pt x="309" y="1848"/>
                    </a:lnTo>
                    <a:lnTo>
                      <a:pt x="282" y="1999"/>
                    </a:lnTo>
                    <a:lnTo>
                      <a:pt x="1" y="3430"/>
                    </a:lnTo>
                    <a:lnTo>
                      <a:pt x="57" y="3430"/>
                    </a:lnTo>
                    <a:cubicBezTo>
                      <a:pt x="73" y="3430"/>
                      <a:pt x="94" y="3422"/>
                      <a:pt x="109" y="3422"/>
                    </a:cubicBezTo>
                    <a:cubicBezTo>
                      <a:pt x="137" y="3422"/>
                      <a:pt x="166" y="3415"/>
                      <a:pt x="195" y="3408"/>
                    </a:cubicBezTo>
                    <a:lnTo>
                      <a:pt x="461" y="2042"/>
                    </a:lnTo>
                    <a:lnTo>
                      <a:pt x="489" y="1885"/>
                    </a:lnTo>
                    <a:lnTo>
                      <a:pt x="827" y="137"/>
                    </a:lnTo>
                    <a:lnTo>
                      <a:pt x="799" y="116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2552;p53"/>
              <p:cNvSpPr/>
              <p:nvPr/>
            </p:nvSpPr>
            <p:spPr>
              <a:xfrm>
                <a:off x="1210542" y="9728455"/>
                <a:ext cx="21825" cy="3905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74" extrusionOk="0">
                    <a:moveTo>
                      <a:pt x="43" y="1"/>
                    </a:moveTo>
                    <a:lnTo>
                      <a:pt x="0" y="237"/>
                    </a:lnTo>
                    <a:lnTo>
                      <a:pt x="138" y="352"/>
                    </a:lnTo>
                    <a:lnTo>
                      <a:pt x="166" y="373"/>
                    </a:lnTo>
                    <a:lnTo>
                      <a:pt x="209" y="144"/>
                    </a:lnTo>
                    <a:lnTo>
                      <a:pt x="202" y="137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2553;p53"/>
              <p:cNvSpPr/>
              <p:nvPr/>
            </p:nvSpPr>
            <p:spPr>
              <a:xfrm>
                <a:off x="969633" y="10048206"/>
                <a:ext cx="316094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2808" extrusionOk="0">
                    <a:moveTo>
                      <a:pt x="3027" y="1"/>
                    </a:moveTo>
                    <a:lnTo>
                      <a:pt x="3027" y="1"/>
                    </a:lnTo>
                    <a:cubicBezTo>
                      <a:pt x="2977" y="187"/>
                      <a:pt x="2825" y="366"/>
                      <a:pt x="2575" y="510"/>
                    </a:cubicBezTo>
                    <a:cubicBezTo>
                      <a:pt x="2359" y="632"/>
                      <a:pt x="2092" y="704"/>
                      <a:pt x="1812" y="741"/>
                    </a:cubicBezTo>
                    <a:cubicBezTo>
                      <a:pt x="1762" y="748"/>
                      <a:pt x="1712" y="748"/>
                      <a:pt x="1660" y="755"/>
                    </a:cubicBezTo>
                    <a:lnTo>
                      <a:pt x="1358" y="755"/>
                    </a:lnTo>
                    <a:cubicBezTo>
                      <a:pt x="1338" y="755"/>
                      <a:pt x="1315" y="748"/>
                      <a:pt x="1295" y="748"/>
                    </a:cubicBezTo>
                    <a:cubicBezTo>
                      <a:pt x="1265" y="748"/>
                      <a:pt x="1245" y="741"/>
                      <a:pt x="1215" y="741"/>
                    </a:cubicBezTo>
                    <a:cubicBezTo>
                      <a:pt x="1195" y="741"/>
                      <a:pt x="1165" y="734"/>
                      <a:pt x="1143" y="734"/>
                    </a:cubicBezTo>
                    <a:cubicBezTo>
                      <a:pt x="877" y="698"/>
                      <a:pt x="618" y="611"/>
                      <a:pt x="410" y="489"/>
                    </a:cubicBezTo>
                    <a:cubicBezTo>
                      <a:pt x="180" y="346"/>
                      <a:pt x="44" y="180"/>
                      <a:pt x="1" y="1"/>
                    </a:cubicBezTo>
                    <a:lnTo>
                      <a:pt x="1" y="1"/>
                    </a:lnTo>
                    <a:cubicBezTo>
                      <a:pt x="180" y="768"/>
                      <a:pt x="360" y="1538"/>
                      <a:pt x="539" y="2314"/>
                    </a:cubicBezTo>
                    <a:cubicBezTo>
                      <a:pt x="561" y="2430"/>
                      <a:pt x="655" y="2545"/>
                      <a:pt x="806" y="2631"/>
                    </a:cubicBezTo>
                    <a:cubicBezTo>
                      <a:pt x="1000" y="2749"/>
                      <a:pt x="1259" y="2808"/>
                      <a:pt x="1518" y="2808"/>
                    </a:cubicBezTo>
                    <a:cubicBezTo>
                      <a:pt x="1766" y="2808"/>
                      <a:pt x="2014" y="2754"/>
                      <a:pt x="2207" y="2645"/>
                    </a:cubicBezTo>
                    <a:cubicBezTo>
                      <a:pt x="2380" y="2552"/>
                      <a:pt x="2480" y="2430"/>
                      <a:pt x="2509" y="2307"/>
                    </a:cubicBezTo>
                    <a:cubicBezTo>
                      <a:pt x="2682" y="1538"/>
                      <a:pt x="2854" y="768"/>
                      <a:pt x="3027" y="1"/>
                    </a:cubicBezTo>
                    <a:close/>
                  </a:path>
                </a:pathLst>
              </a:custGeom>
              <a:solidFill>
                <a:srgbClr val="4AAEBF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" name="Google Shape;2554;p53"/>
              <p:cNvSpPr/>
              <p:nvPr/>
            </p:nvSpPr>
            <p:spPr>
              <a:xfrm>
                <a:off x="1107788" y="9752473"/>
                <a:ext cx="75813" cy="35890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37" extrusionOk="0">
                    <a:moveTo>
                      <a:pt x="725" y="0"/>
                    </a:moveTo>
                    <a:lnTo>
                      <a:pt x="691" y="50"/>
                    </a:lnTo>
                    <a:lnTo>
                      <a:pt x="632" y="129"/>
                    </a:lnTo>
                    <a:lnTo>
                      <a:pt x="310" y="1818"/>
                    </a:lnTo>
                    <a:lnTo>
                      <a:pt x="280" y="1970"/>
                    </a:lnTo>
                    <a:lnTo>
                      <a:pt x="187" y="2465"/>
                    </a:lnTo>
                    <a:lnTo>
                      <a:pt x="72" y="3040"/>
                    </a:lnTo>
                    <a:lnTo>
                      <a:pt x="1" y="3436"/>
                    </a:lnTo>
                    <a:lnTo>
                      <a:pt x="65" y="3436"/>
                    </a:lnTo>
                    <a:lnTo>
                      <a:pt x="101" y="3248"/>
                    </a:lnTo>
                    <a:lnTo>
                      <a:pt x="217" y="2674"/>
                    </a:lnTo>
                    <a:lnTo>
                      <a:pt x="346" y="1970"/>
                    </a:lnTo>
                    <a:lnTo>
                      <a:pt x="374" y="1825"/>
                    </a:lnTo>
                    <a:lnTo>
                      <a:pt x="712" y="79"/>
                    </a:lnTo>
                    <a:lnTo>
                      <a:pt x="725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" name="Google Shape;2555;p53"/>
              <p:cNvSpPr/>
              <p:nvPr/>
            </p:nvSpPr>
            <p:spPr>
              <a:xfrm>
                <a:off x="1114471" y="9752473"/>
                <a:ext cx="96175" cy="359640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444" extrusionOk="0">
                    <a:moveTo>
                      <a:pt x="661" y="0"/>
                    </a:moveTo>
                    <a:lnTo>
                      <a:pt x="648" y="79"/>
                    </a:lnTo>
                    <a:lnTo>
                      <a:pt x="310" y="1825"/>
                    </a:lnTo>
                    <a:lnTo>
                      <a:pt x="282" y="1970"/>
                    </a:lnTo>
                    <a:lnTo>
                      <a:pt x="153" y="2674"/>
                    </a:lnTo>
                    <a:lnTo>
                      <a:pt x="37" y="3248"/>
                    </a:lnTo>
                    <a:lnTo>
                      <a:pt x="1" y="3436"/>
                    </a:lnTo>
                    <a:lnTo>
                      <a:pt x="15" y="3436"/>
                    </a:lnTo>
                    <a:cubicBezTo>
                      <a:pt x="30" y="3436"/>
                      <a:pt x="44" y="3443"/>
                      <a:pt x="58" y="3443"/>
                    </a:cubicBezTo>
                    <a:lnTo>
                      <a:pt x="66" y="3443"/>
                    </a:lnTo>
                    <a:cubicBezTo>
                      <a:pt x="123" y="3443"/>
                      <a:pt x="187" y="3443"/>
                      <a:pt x="246" y="3436"/>
                    </a:cubicBezTo>
                    <a:lnTo>
                      <a:pt x="260" y="3436"/>
                    </a:lnTo>
                    <a:lnTo>
                      <a:pt x="541" y="2005"/>
                    </a:lnTo>
                    <a:lnTo>
                      <a:pt x="568" y="1854"/>
                    </a:lnTo>
                    <a:lnTo>
                      <a:pt x="893" y="166"/>
                    </a:lnTo>
                    <a:lnTo>
                      <a:pt x="920" y="7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4819" y="618670"/>
            <a:ext cx="460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Initiative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Success Factors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>
            <a:stCxn id="10" idx="3"/>
          </p:cNvCxnSpPr>
          <p:nvPr/>
        </p:nvCxnSpPr>
        <p:spPr>
          <a:xfrm>
            <a:off x="6096000" y="880280"/>
            <a:ext cx="6096002" cy="82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841" y="372448"/>
            <a:ext cx="103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08</a:t>
            </a:r>
            <a:endParaRPr lang="en-ZA" sz="6000" b="1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496" y="46813"/>
            <a:ext cx="1331504" cy="840291"/>
          </a:xfrm>
          <a:prstGeom prst="rect">
            <a:avLst/>
          </a:prstGeom>
        </p:spPr>
      </p:pic>
      <p:pic>
        <p:nvPicPr>
          <p:cNvPr id="1034" name="Picture 10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13" y="2124281"/>
            <a:ext cx="4774716" cy="260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30" y="1388111"/>
            <a:ext cx="3548418" cy="24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unding | Saint Louis MH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2" y="1388111"/>
            <a:ext cx="3420469" cy="34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unched rubber stamp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5"/>
          <a:stretch>
            <a:fillRect/>
          </a:stretch>
        </p:blipFill>
        <p:spPr bwMode="auto">
          <a:xfrm>
            <a:off x="4176938" y="4631646"/>
            <a:ext cx="3175465" cy="21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4819" y="618670"/>
            <a:ext cx="497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Measure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outcome matrix 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887104"/>
            <a:ext cx="6096000" cy="69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841" y="372449"/>
            <a:ext cx="103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09</a:t>
            </a:r>
            <a:endParaRPr lang="en-ZA" sz="6000" b="1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496" y="46813"/>
            <a:ext cx="1331504" cy="840291"/>
          </a:xfrm>
          <a:prstGeom prst="rect">
            <a:avLst/>
          </a:prstGeom>
        </p:spPr>
      </p:pic>
      <p:grpSp>
        <p:nvGrpSpPr>
          <p:cNvPr id="2" name="Google Shape;2560;p54"/>
          <p:cNvGrpSpPr/>
          <p:nvPr/>
        </p:nvGrpSpPr>
        <p:grpSpPr>
          <a:xfrm>
            <a:off x="1487001" y="2790109"/>
            <a:ext cx="1942552" cy="1576357"/>
            <a:chOff x="709086" y="2230551"/>
            <a:chExt cx="1942552" cy="1576357"/>
          </a:xfrm>
        </p:grpSpPr>
        <p:grpSp>
          <p:nvGrpSpPr>
            <p:cNvPr id="3" name="Google Shape;2561;p54"/>
            <p:cNvGrpSpPr/>
            <p:nvPr/>
          </p:nvGrpSpPr>
          <p:grpSpPr>
            <a:xfrm>
              <a:off x="709086" y="2230886"/>
              <a:ext cx="1942552" cy="1576022"/>
              <a:chOff x="4547991" y="7961311"/>
              <a:chExt cx="748546" cy="607283"/>
            </a:xfrm>
          </p:grpSpPr>
          <p:sp>
            <p:nvSpPr>
              <p:cNvPr id="8" name="Google Shape;2562;p54"/>
              <p:cNvSpPr/>
              <p:nvPr/>
            </p:nvSpPr>
            <p:spPr>
              <a:xfrm>
                <a:off x="4836471" y="8108531"/>
                <a:ext cx="100776" cy="74662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26" extrusionOk="0">
                    <a:moveTo>
                      <a:pt x="123" y="1"/>
                    </a:moveTo>
                    <a:cubicBezTo>
                      <a:pt x="50" y="1"/>
                      <a:pt x="0" y="59"/>
                      <a:pt x="23" y="139"/>
                    </a:cubicBezTo>
                    <a:cubicBezTo>
                      <a:pt x="30" y="173"/>
                      <a:pt x="57" y="260"/>
                      <a:pt x="273" y="375"/>
                    </a:cubicBezTo>
                    <a:lnTo>
                      <a:pt x="359" y="425"/>
                    </a:lnTo>
                    <a:lnTo>
                      <a:pt x="425" y="375"/>
                    </a:lnTo>
                    <a:cubicBezTo>
                      <a:pt x="575" y="260"/>
                      <a:pt x="554" y="173"/>
                      <a:pt x="547" y="139"/>
                    </a:cubicBezTo>
                    <a:cubicBezTo>
                      <a:pt x="525" y="59"/>
                      <a:pt x="438" y="1"/>
                      <a:pt x="359" y="1"/>
                    </a:cubicBezTo>
                    <a:cubicBezTo>
                      <a:pt x="316" y="1"/>
                      <a:pt x="281" y="23"/>
                      <a:pt x="259" y="59"/>
                    </a:cubicBezTo>
                    <a:cubicBezTo>
                      <a:pt x="223" y="23"/>
                      <a:pt x="173" y="1"/>
                      <a:pt x="1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" name="Google Shape;2563;p54"/>
              <p:cNvSpPr/>
              <p:nvPr/>
            </p:nvSpPr>
            <p:spPr>
              <a:xfrm>
                <a:off x="4547991" y="7961311"/>
                <a:ext cx="748546" cy="470054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682" extrusionOk="0">
                    <a:moveTo>
                      <a:pt x="2005" y="841"/>
                    </a:moveTo>
                    <a:cubicBezTo>
                      <a:pt x="2084" y="841"/>
                      <a:pt x="2171" y="899"/>
                      <a:pt x="2193" y="979"/>
                    </a:cubicBezTo>
                    <a:cubicBezTo>
                      <a:pt x="2200" y="1013"/>
                      <a:pt x="2221" y="1100"/>
                      <a:pt x="2071" y="1215"/>
                    </a:cubicBezTo>
                    <a:lnTo>
                      <a:pt x="2005" y="1265"/>
                    </a:lnTo>
                    <a:lnTo>
                      <a:pt x="1919" y="1215"/>
                    </a:lnTo>
                    <a:cubicBezTo>
                      <a:pt x="1703" y="1100"/>
                      <a:pt x="1676" y="1013"/>
                      <a:pt x="1669" y="979"/>
                    </a:cubicBezTo>
                    <a:cubicBezTo>
                      <a:pt x="1646" y="899"/>
                      <a:pt x="1696" y="841"/>
                      <a:pt x="1769" y="841"/>
                    </a:cubicBezTo>
                    <a:cubicBezTo>
                      <a:pt x="1819" y="841"/>
                      <a:pt x="1869" y="863"/>
                      <a:pt x="1905" y="899"/>
                    </a:cubicBezTo>
                    <a:cubicBezTo>
                      <a:pt x="1927" y="863"/>
                      <a:pt x="1962" y="841"/>
                      <a:pt x="2005" y="841"/>
                    </a:cubicBezTo>
                    <a:close/>
                    <a:moveTo>
                      <a:pt x="107" y="1"/>
                    </a:moveTo>
                    <a:cubicBezTo>
                      <a:pt x="44" y="1"/>
                      <a:pt x="1" y="51"/>
                      <a:pt x="14" y="116"/>
                    </a:cubicBezTo>
                    <a:lnTo>
                      <a:pt x="439" y="2566"/>
                    </a:lnTo>
                    <a:cubicBezTo>
                      <a:pt x="453" y="2625"/>
                      <a:pt x="518" y="2681"/>
                      <a:pt x="582" y="2681"/>
                    </a:cubicBezTo>
                    <a:lnTo>
                      <a:pt x="1301" y="2681"/>
                    </a:lnTo>
                    <a:cubicBezTo>
                      <a:pt x="1331" y="2445"/>
                      <a:pt x="1374" y="2171"/>
                      <a:pt x="1410" y="1962"/>
                    </a:cubicBezTo>
                    <a:cubicBezTo>
                      <a:pt x="1467" y="1683"/>
                      <a:pt x="1689" y="1639"/>
                      <a:pt x="1689" y="1639"/>
                    </a:cubicBezTo>
                    <a:lnTo>
                      <a:pt x="2466" y="1639"/>
                    </a:lnTo>
                    <a:lnTo>
                      <a:pt x="2495" y="1805"/>
                    </a:lnTo>
                    <a:cubicBezTo>
                      <a:pt x="2495" y="1805"/>
                      <a:pt x="2373" y="1812"/>
                      <a:pt x="2329" y="2048"/>
                    </a:cubicBezTo>
                    <a:cubicBezTo>
                      <a:pt x="2286" y="2236"/>
                      <a:pt x="2257" y="2473"/>
                      <a:pt x="2229" y="2681"/>
                    </a:cubicBezTo>
                    <a:lnTo>
                      <a:pt x="4162" y="2681"/>
                    </a:lnTo>
                    <a:cubicBezTo>
                      <a:pt x="4227" y="2681"/>
                      <a:pt x="4270" y="2625"/>
                      <a:pt x="4256" y="2566"/>
                    </a:cubicBezTo>
                    <a:lnTo>
                      <a:pt x="3825" y="116"/>
                    </a:lnTo>
                    <a:cubicBezTo>
                      <a:pt x="3816" y="51"/>
                      <a:pt x="3753" y="1"/>
                      <a:pt x="368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" name="Google Shape;2564;p54"/>
              <p:cNvSpPr/>
              <p:nvPr/>
            </p:nvSpPr>
            <p:spPr>
              <a:xfrm>
                <a:off x="4836471" y="8108531"/>
                <a:ext cx="100776" cy="74662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26" extrusionOk="0">
                    <a:moveTo>
                      <a:pt x="123" y="1"/>
                    </a:moveTo>
                    <a:cubicBezTo>
                      <a:pt x="50" y="1"/>
                      <a:pt x="0" y="59"/>
                      <a:pt x="23" y="139"/>
                    </a:cubicBezTo>
                    <a:cubicBezTo>
                      <a:pt x="30" y="173"/>
                      <a:pt x="57" y="260"/>
                      <a:pt x="273" y="375"/>
                    </a:cubicBezTo>
                    <a:lnTo>
                      <a:pt x="359" y="425"/>
                    </a:lnTo>
                    <a:lnTo>
                      <a:pt x="425" y="375"/>
                    </a:lnTo>
                    <a:cubicBezTo>
                      <a:pt x="575" y="260"/>
                      <a:pt x="554" y="173"/>
                      <a:pt x="547" y="139"/>
                    </a:cubicBezTo>
                    <a:cubicBezTo>
                      <a:pt x="525" y="59"/>
                      <a:pt x="438" y="1"/>
                      <a:pt x="359" y="1"/>
                    </a:cubicBezTo>
                    <a:cubicBezTo>
                      <a:pt x="316" y="1"/>
                      <a:pt x="281" y="23"/>
                      <a:pt x="259" y="59"/>
                    </a:cubicBezTo>
                    <a:cubicBezTo>
                      <a:pt x="223" y="23"/>
                      <a:pt x="173" y="1"/>
                      <a:pt x="1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Google Shape;2565;p54"/>
              <p:cNvSpPr/>
              <p:nvPr/>
            </p:nvSpPr>
            <p:spPr>
              <a:xfrm>
                <a:off x="4757253" y="8248565"/>
                <a:ext cx="221707" cy="320029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826" extrusionOk="0">
                    <a:moveTo>
                      <a:pt x="495" y="0"/>
                    </a:moveTo>
                    <a:cubicBezTo>
                      <a:pt x="495" y="0"/>
                      <a:pt x="273" y="44"/>
                      <a:pt x="216" y="323"/>
                    </a:cubicBezTo>
                    <a:cubicBezTo>
                      <a:pt x="180" y="532"/>
                      <a:pt x="137" y="806"/>
                      <a:pt x="107" y="1042"/>
                    </a:cubicBezTo>
                    <a:cubicBezTo>
                      <a:pt x="71" y="1315"/>
                      <a:pt x="43" y="1553"/>
                      <a:pt x="28" y="1617"/>
                    </a:cubicBezTo>
                    <a:cubicBezTo>
                      <a:pt x="0" y="1739"/>
                      <a:pt x="57" y="1826"/>
                      <a:pt x="230" y="1826"/>
                    </a:cubicBezTo>
                    <a:lnTo>
                      <a:pt x="1006" y="1826"/>
                    </a:lnTo>
                    <a:cubicBezTo>
                      <a:pt x="834" y="1826"/>
                      <a:pt x="784" y="1739"/>
                      <a:pt x="804" y="1617"/>
                    </a:cubicBezTo>
                    <a:cubicBezTo>
                      <a:pt x="820" y="1553"/>
                      <a:pt x="847" y="1315"/>
                      <a:pt x="884" y="1042"/>
                    </a:cubicBezTo>
                    <a:cubicBezTo>
                      <a:pt x="913" y="806"/>
                      <a:pt x="956" y="532"/>
                      <a:pt x="999" y="323"/>
                    </a:cubicBezTo>
                    <a:cubicBezTo>
                      <a:pt x="1049" y="73"/>
                      <a:pt x="1222" y="14"/>
                      <a:pt x="126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Google Shape;2566;p54"/>
              <p:cNvSpPr/>
              <p:nvPr/>
            </p:nvSpPr>
            <p:spPr>
              <a:xfrm>
                <a:off x="4894483" y="8248565"/>
                <a:ext cx="170180" cy="320029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826" extrusionOk="0">
                    <a:moveTo>
                      <a:pt x="482" y="0"/>
                    </a:moveTo>
                    <a:cubicBezTo>
                      <a:pt x="439" y="14"/>
                      <a:pt x="266" y="73"/>
                      <a:pt x="216" y="323"/>
                    </a:cubicBezTo>
                    <a:cubicBezTo>
                      <a:pt x="173" y="532"/>
                      <a:pt x="130" y="806"/>
                      <a:pt x="101" y="1042"/>
                    </a:cubicBezTo>
                    <a:cubicBezTo>
                      <a:pt x="64" y="1315"/>
                      <a:pt x="37" y="1553"/>
                      <a:pt x="21" y="1617"/>
                    </a:cubicBezTo>
                    <a:cubicBezTo>
                      <a:pt x="1" y="1739"/>
                      <a:pt x="51" y="1826"/>
                      <a:pt x="223" y="1826"/>
                    </a:cubicBezTo>
                    <a:lnTo>
                      <a:pt x="970" y="1826"/>
                    </a:lnTo>
                    <a:lnTo>
                      <a:pt x="848" y="1660"/>
                    </a:lnTo>
                    <a:lnTo>
                      <a:pt x="373" y="1660"/>
                    </a:lnTo>
                    <a:cubicBezTo>
                      <a:pt x="223" y="1660"/>
                      <a:pt x="166" y="1632"/>
                      <a:pt x="187" y="1524"/>
                    </a:cubicBezTo>
                    <a:cubicBezTo>
                      <a:pt x="194" y="1467"/>
                      <a:pt x="223" y="1272"/>
                      <a:pt x="252" y="1042"/>
                    </a:cubicBezTo>
                    <a:cubicBezTo>
                      <a:pt x="280" y="834"/>
                      <a:pt x="309" y="597"/>
                      <a:pt x="352" y="409"/>
                    </a:cubicBezTo>
                    <a:cubicBezTo>
                      <a:pt x="396" y="173"/>
                      <a:pt x="518" y="166"/>
                      <a:pt x="518" y="166"/>
                    </a:cubicBez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" name="Google Shape;2567;p54"/>
              <p:cNvSpPr/>
              <p:nvPr/>
            </p:nvSpPr>
            <p:spPr>
              <a:xfrm>
                <a:off x="4826313" y="8100995"/>
                <a:ext cx="121099" cy="89736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26" extrusionOk="0">
                    <a:moveTo>
                      <a:pt x="123" y="1"/>
                    </a:moveTo>
                    <a:cubicBezTo>
                      <a:pt x="50" y="1"/>
                      <a:pt x="0" y="59"/>
                      <a:pt x="23" y="139"/>
                    </a:cubicBezTo>
                    <a:cubicBezTo>
                      <a:pt x="30" y="173"/>
                      <a:pt x="57" y="260"/>
                      <a:pt x="273" y="375"/>
                    </a:cubicBezTo>
                    <a:lnTo>
                      <a:pt x="359" y="425"/>
                    </a:lnTo>
                    <a:lnTo>
                      <a:pt x="425" y="375"/>
                    </a:lnTo>
                    <a:cubicBezTo>
                      <a:pt x="575" y="260"/>
                      <a:pt x="554" y="173"/>
                      <a:pt x="547" y="139"/>
                    </a:cubicBezTo>
                    <a:cubicBezTo>
                      <a:pt x="525" y="59"/>
                      <a:pt x="438" y="1"/>
                      <a:pt x="359" y="1"/>
                    </a:cubicBezTo>
                    <a:cubicBezTo>
                      <a:pt x="316" y="1"/>
                      <a:pt x="281" y="23"/>
                      <a:pt x="259" y="59"/>
                    </a:cubicBezTo>
                    <a:cubicBezTo>
                      <a:pt x="223" y="23"/>
                      <a:pt x="173" y="1"/>
                      <a:pt x="123" y="1"/>
                    </a:cubicBezTo>
                    <a:close/>
                  </a:path>
                </a:pathLst>
              </a:custGeom>
              <a:solidFill>
                <a:srgbClr val="4AAEBF"/>
              </a:solidFill>
              <a:ln w="9525" cap="rnd" cmpd="sng">
                <a:solidFill>
                  <a:srgbClr val="4AAE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" name="Google Shape;2568;p54"/>
            <p:cNvSpPr/>
            <p:nvPr/>
          </p:nvSpPr>
          <p:spPr>
            <a:xfrm>
              <a:off x="1511050" y="2230551"/>
              <a:ext cx="163200" cy="1632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2569;p54"/>
            <p:cNvSpPr/>
            <p:nvPr/>
          </p:nvSpPr>
          <p:spPr>
            <a:xfrm>
              <a:off x="2379027" y="2719807"/>
              <a:ext cx="163200" cy="1632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570;p54"/>
            <p:cNvSpPr/>
            <p:nvPr/>
          </p:nvSpPr>
          <p:spPr>
            <a:xfrm>
              <a:off x="2448027" y="3127532"/>
              <a:ext cx="163200" cy="1632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571;p54"/>
            <p:cNvSpPr/>
            <p:nvPr/>
          </p:nvSpPr>
          <p:spPr>
            <a:xfrm>
              <a:off x="1511050" y="3641872"/>
              <a:ext cx="163200" cy="1632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" name="Google Shape;2573;p54"/>
          <p:cNvSpPr txBox="1"/>
          <p:nvPr/>
        </p:nvSpPr>
        <p:spPr>
          <a:xfrm flipH="1">
            <a:off x="4851578" y="1978905"/>
            <a:ext cx="2818078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ZA" sz="1300" b="1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Infrastructure &amp; Technology Deployment</a:t>
            </a:r>
            <a:endParaRPr sz="1300" b="1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19" name="Google Shape;2574;p54"/>
          <p:cNvSpPr txBox="1"/>
          <p:nvPr/>
        </p:nvSpPr>
        <p:spPr>
          <a:xfrm flipH="1">
            <a:off x="7662564" y="1978905"/>
            <a:ext cx="2975866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Usage of digital learning resources and platforms.</a:t>
            </a:r>
            <a:endParaRPr sz="1300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20" name="Google Shape;2575;p54"/>
          <p:cNvSpPr txBox="1"/>
          <p:nvPr/>
        </p:nvSpPr>
        <p:spPr>
          <a:xfrm flipH="1">
            <a:off x="4851578" y="2815921"/>
            <a:ext cx="20673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ZA" sz="1300" b="1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Teacher and Student Engagement</a:t>
            </a:r>
            <a:endParaRPr sz="1300" b="1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21" name="Google Shape;2576;p54"/>
          <p:cNvSpPr txBox="1"/>
          <p:nvPr/>
        </p:nvSpPr>
        <p:spPr>
          <a:xfrm flipH="1">
            <a:off x="7662562" y="2815921"/>
            <a:ext cx="3197933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Frequency of teachers using learning platform and integrating it into  teaching practices.</a:t>
            </a:r>
            <a:endParaRPr sz="1300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22" name="Google Shape;2577;p54"/>
          <p:cNvSpPr txBox="1"/>
          <p:nvPr/>
        </p:nvSpPr>
        <p:spPr>
          <a:xfrm flipH="1">
            <a:off x="4851578" y="3652938"/>
            <a:ext cx="20673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ZA" sz="1300" b="1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Stakeholder Satisfaction</a:t>
            </a:r>
            <a:endParaRPr sz="1300" b="1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23" name="Google Shape;2578;p54"/>
          <p:cNvSpPr txBox="1"/>
          <p:nvPr/>
        </p:nvSpPr>
        <p:spPr>
          <a:xfrm flipH="1">
            <a:off x="7626327" y="3687090"/>
            <a:ext cx="3234167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GB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Student and teacher satisfaction, colupled with parental involvement and undrstanding of learning platform </a:t>
            </a:r>
            <a:endParaRPr sz="1300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24" name="Google Shape;2579;p54"/>
          <p:cNvSpPr txBox="1"/>
          <p:nvPr/>
        </p:nvSpPr>
        <p:spPr>
          <a:xfrm flipH="1">
            <a:off x="4851578" y="4489955"/>
            <a:ext cx="20673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ZA" sz="1300" b="1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Operational Efficiency</a:t>
            </a:r>
            <a:endParaRPr sz="1300" b="1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25" name="Google Shape;2580;p54"/>
          <p:cNvSpPr txBox="1"/>
          <p:nvPr/>
        </p:nvSpPr>
        <p:spPr>
          <a:xfrm flipH="1">
            <a:off x="7669654" y="4543862"/>
            <a:ext cx="3296321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Improvements in school administration and management through learning platform .</a:t>
            </a:r>
            <a:endParaRPr sz="1300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26" name="Google Shape;2581;p54"/>
          <p:cNvSpPr/>
          <p:nvPr/>
        </p:nvSpPr>
        <p:spPr>
          <a:xfrm>
            <a:off x="4020643" y="2771818"/>
            <a:ext cx="757200" cy="757200"/>
          </a:xfrm>
          <a:prstGeom prst="ellipse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2601;p54"/>
          <p:cNvSpPr/>
          <p:nvPr/>
        </p:nvSpPr>
        <p:spPr>
          <a:xfrm>
            <a:off x="4020628" y="3608831"/>
            <a:ext cx="757200" cy="757200"/>
          </a:xfrm>
          <a:prstGeom prst="ellipse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4" name="Google Shape;2610;p54"/>
          <p:cNvCxnSpPr>
            <a:stCxn id="4" idx="0"/>
            <a:endCxn id="58" idx="2"/>
          </p:cNvCxnSpPr>
          <p:nvPr/>
        </p:nvCxnSpPr>
        <p:spPr>
          <a:xfrm rot="-5400000">
            <a:off x="2957215" y="1726759"/>
            <a:ext cx="476700" cy="1650000"/>
          </a:xfrm>
          <a:prstGeom prst="bentConnector2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5" name="Google Shape;2612;p54"/>
          <p:cNvCxnSpPr>
            <a:stCxn id="5" idx="6"/>
            <a:endCxn id="26" idx="2"/>
          </p:cNvCxnSpPr>
          <p:nvPr/>
        </p:nvCxnSpPr>
        <p:spPr>
          <a:xfrm rot="10800000" flipH="1">
            <a:off x="3320142" y="3150365"/>
            <a:ext cx="700500" cy="210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6" name="Google Shape;2613;p54"/>
          <p:cNvCxnSpPr>
            <a:stCxn id="6" idx="6"/>
            <a:endCxn id="46" idx="2"/>
          </p:cNvCxnSpPr>
          <p:nvPr/>
        </p:nvCxnSpPr>
        <p:spPr>
          <a:xfrm>
            <a:off x="3389142" y="3768690"/>
            <a:ext cx="631500" cy="2187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7" name="Google Shape;2614;p54"/>
          <p:cNvCxnSpPr>
            <a:stCxn id="7" idx="4"/>
          </p:cNvCxnSpPr>
          <p:nvPr/>
        </p:nvCxnSpPr>
        <p:spPr>
          <a:xfrm rot="-5400000" flipH="1">
            <a:off x="2965615" y="3769580"/>
            <a:ext cx="459900" cy="1650000"/>
          </a:xfrm>
          <a:prstGeom prst="bentConnector2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8" name="Google Shape;2611;p54"/>
          <p:cNvSpPr/>
          <p:nvPr/>
        </p:nvSpPr>
        <p:spPr>
          <a:xfrm>
            <a:off x="4020642" y="1934805"/>
            <a:ext cx="757200" cy="757200"/>
          </a:xfrm>
          <a:prstGeom prst="ellipse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0" name="Graphic 59" descr="Internet out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4301" y="2023632"/>
            <a:ext cx="617029" cy="617029"/>
          </a:xfrm>
          <a:prstGeom prst="rect">
            <a:avLst/>
          </a:prstGeom>
        </p:spPr>
      </p:pic>
      <p:pic>
        <p:nvPicPr>
          <p:cNvPr id="62" name="Graphic 61" descr="Classroom outli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0114" y="2876233"/>
            <a:ext cx="598227" cy="598227"/>
          </a:xfrm>
          <a:prstGeom prst="rect">
            <a:avLst/>
          </a:prstGeom>
        </p:spPr>
      </p:pic>
      <p:pic>
        <p:nvPicPr>
          <p:cNvPr id="66" name="Graphic 65" descr="Meeting outlin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5590" y="3687090"/>
            <a:ext cx="585682" cy="585682"/>
          </a:xfrm>
          <a:prstGeom prst="rect">
            <a:avLst/>
          </a:prstGeom>
        </p:spPr>
      </p:pic>
      <p:sp>
        <p:nvSpPr>
          <p:cNvPr id="67" name="Google Shape;2601;p54"/>
          <p:cNvSpPr/>
          <p:nvPr/>
        </p:nvSpPr>
        <p:spPr>
          <a:xfrm>
            <a:off x="4011837" y="4444290"/>
            <a:ext cx="757200" cy="757200"/>
          </a:xfrm>
          <a:prstGeom prst="ellipse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3" name="Graphic 72" descr="Clipboard Checked outlin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4301" y="4489955"/>
            <a:ext cx="570931" cy="5709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65582" y="618670"/>
            <a:ext cx="524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Conclusion 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68890" y="887104"/>
            <a:ext cx="8623112" cy="759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0470" y="417239"/>
            <a:ext cx="103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10</a:t>
            </a:r>
            <a:endParaRPr lang="en-ZA" sz="6000" b="1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496" y="46813"/>
            <a:ext cx="1331504" cy="840291"/>
          </a:xfrm>
          <a:prstGeom prst="rect">
            <a:avLst/>
          </a:prstGeom>
        </p:spPr>
      </p:pic>
      <p:grpSp>
        <p:nvGrpSpPr>
          <p:cNvPr id="234" name="Google Shape;8675;p72"/>
          <p:cNvGrpSpPr/>
          <p:nvPr/>
        </p:nvGrpSpPr>
        <p:grpSpPr>
          <a:xfrm>
            <a:off x="5785710" y="1837122"/>
            <a:ext cx="6371098" cy="4994649"/>
            <a:chOff x="3037643" y="-107686"/>
            <a:chExt cx="6371098" cy="4994649"/>
          </a:xfrm>
        </p:grpSpPr>
        <p:sp>
          <p:nvSpPr>
            <p:cNvPr id="235" name="Google Shape;8676;p72"/>
            <p:cNvSpPr/>
            <p:nvPr/>
          </p:nvSpPr>
          <p:spPr>
            <a:xfrm>
              <a:off x="3037643" y="4807147"/>
              <a:ext cx="6371098" cy="245"/>
            </a:xfrm>
            <a:custGeom>
              <a:avLst/>
              <a:gdLst/>
              <a:ahLst/>
              <a:cxnLst/>
              <a:rect l="l" t="t" r="r" b="b"/>
              <a:pathLst>
                <a:path w="26051" h="1" fill="none" extrusionOk="0">
                  <a:moveTo>
                    <a:pt x="26050" y="1"/>
                  </a:moveTo>
                  <a:lnTo>
                    <a:pt x="1" y="1"/>
                  </a:lnTo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6" name="Google Shape;8677;p72"/>
            <p:cNvGrpSpPr/>
            <p:nvPr/>
          </p:nvGrpSpPr>
          <p:grpSpPr>
            <a:xfrm>
              <a:off x="6656001" y="-107686"/>
              <a:ext cx="497676" cy="1794742"/>
              <a:chOff x="6717790" y="1105236"/>
              <a:chExt cx="332116" cy="1197612"/>
            </a:xfrm>
          </p:grpSpPr>
          <p:sp>
            <p:nvSpPr>
              <p:cNvPr id="454" name="Google Shape;8678;p72"/>
              <p:cNvSpPr/>
              <p:nvPr/>
            </p:nvSpPr>
            <p:spPr>
              <a:xfrm>
                <a:off x="6810479" y="2182769"/>
                <a:ext cx="146248" cy="6725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275" extrusionOk="0">
                    <a:moveTo>
                      <a:pt x="1" y="0"/>
                    </a:moveTo>
                    <a:cubicBezTo>
                      <a:pt x="16" y="152"/>
                      <a:pt x="146" y="274"/>
                      <a:pt x="303" y="274"/>
                    </a:cubicBezTo>
                    <a:cubicBezTo>
                      <a:pt x="454" y="274"/>
                      <a:pt x="584" y="152"/>
                      <a:pt x="59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5" name="Google Shape;8679;p72"/>
              <p:cNvSpPr/>
              <p:nvPr/>
            </p:nvSpPr>
            <p:spPr>
              <a:xfrm>
                <a:off x="6882624" y="2275947"/>
                <a:ext cx="245" cy="26902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" fill="none" extrusionOk="0">
                    <a:moveTo>
                      <a:pt x="1" y="0"/>
                    </a:moveTo>
                    <a:lnTo>
                      <a:pt x="1" y="109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6" name="Google Shape;8680;p72"/>
              <p:cNvSpPr/>
              <p:nvPr/>
            </p:nvSpPr>
            <p:spPr>
              <a:xfrm>
                <a:off x="6933737" y="2262007"/>
                <a:ext cx="12473" cy="24701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1" fill="none" extrusionOk="0">
                    <a:moveTo>
                      <a:pt x="0" y="0"/>
                    </a:moveTo>
                    <a:lnTo>
                      <a:pt x="50" y="100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7" name="Google Shape;8681;p72"/>
              <p:cNvSpPr/>
              <p:nvPr/>
            </p:nvSpPr>
            <p:spPr>
              <a:xfrm>
                <a:off x="6968709" y="2227034"/>
                <a:ext cx="25190" cy="12473"/>
              </a:xfrm>
              <a:custGeom>
                <a:avLst/>
                <a:gdLst/>
                <a:ahLst/>
                <a:cxnLst/>
                <a:rect l="l" t="t" r="r" b="b"/>
                <a:pathLst>
                  <a:path w="103" h="51" fill="none" extrusionOk="0">
                    <a:moveTo>
                      <a:pt x="1" y="0"/>
                    </a:moveTo>
                    <a:lnTo>
                      <a:pt x="102" y="50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8" name="Google Shape;8682;p72"/>
              <p:cNvSpPr/>
              <p:nvPr/>
            </p:nvSpPr>
            <p:spPr>
              <a:xfrm>
                <a:off x="6773795" y="2227034"/>
                <a:ext cx="24701" cy="1247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1" fill="none" extrusionOk="0">
                    <a:moveTo>
                      <a:pt x="101" y="0"/>
                    </a:moveTo>
                    <a:lnTo>
                      <a:pt x="1" y="50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9" name="Google Shape;8683;p72"/>
              <p:cNvSpPr/>
              <p:nvPr/>
            </p:nvSpPr>
            <p:spPr>
              <a:xfrm>
                <a:off x="6819283" y="2262007"/>
                <a:ext cx="14674" cy="24701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1" fill="none" extrusionOk="0">
                    <a:moveTo>
                      <a:pt x="60" y="0"/>
                    </a:moveTo>
                    <a:lnTo>
                      <a:pt x="1" y="100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0" name="Google Shape;8684;p72"/>
              <p:cNvSpPr/>
              <p:nvPr/>
            </p:nvSpPr>
            <p:spPr>
              <a:xfrm>
                <a:off x="6884336" y="1105236"/>
                <a:ext cx="245" cy="7967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258" fill="none" extrusionOk="0">
                    <a:moveTo>
                      <a:pt x="1" y="325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1" name="Google Shape;8685;p72"/>
              <p:cNvSpPr/>
              <p:nvPr/>
            </p:nvSpPr>
            <p:spPr>
              <a:xfrm>
                <a:off x="6717790" y="1901769"/>
                <a:ext cx="332116" cy="28124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50" extrusionOk="0">
                    <a:moveTo>
                      <a:pt x="682" y="0"/>
                    </a:moveTo>
                    <a:cubicBezTo>
                      <a:pt x="280" y="0"/>
                      <a:pt x="0" y="302"/>
                      <a:pt x="0" y="761"/>
                    </a:cubicBezTo>
                    <a:lnTo>
                      <a:pt x="0" y="1149"/>
                    </a:lnTo>
                    <a:lnTo>
                      <a:pt x="1358" y="1149"/>
                    </a:lnTo>
                    <a:lnTo>
                      <a:pt x="1358" y="761"/>
                    </a:lnTo>
                    <a:cubicBezTo>
                      <a:pt x="1358" y="302"/>
                      <a:pt x="1078" y="0"/>
                      <a:pt x="68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7" name="Google Shape;8686;p72"/>
            <p:cNvGrpSpPr/>
            <p:nvPr/>
          </p:nvGrpSpPr>
          <p:grpSpPr>
            <a:xfrm>
              <a:off x="5174573" y="1686988"/>
              <a:ext cx="3460537" cy="3199975"/>
              <a:chOff x="5603086" y="1871688"/>
              <a:chExt cx="3260966" cy="3015431"/>
            </a:xfrm>
          </p:grpSpPr>
          <p:sp>
            <p:nvSpPr>
              <p:cNvPr id="245" name="Google Shape;8687;p72"/>
              <p:cNvSpPr/>
              <p:nvPr/>
            </p:nvSpPr>
            <p:spPr>
              <a:xfrm>
                <a:off x="5692595" y="3645485"/>
                <a:ext cx="114455" cy="23771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972" extrusionOk="0">
                    <a:moveTo>
                      <a:pt x="152" y="0"/>
                    </a:moveTo>
                    <a:lnTo>
                      <a:pt x="0" y="345"/>
                    </a:lnTo>
                    <a:lnTo>
                      <a:pt x="252" y="971"/>
                    </a:lnTo>
                    <a:lnTo>
                      <a:pt x="468" y="468"/>
                    </a:lnTo>
                    <a:cubicBezTo>
                      <a:pt x="361" y="288"/>
                      <a:pt x="252" y="123"/>
                      <a:pt x="15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6" name="Google Shape;8688;p72"/>
              <p:cNvSpPr/>
              <p:nvPr/>
            </p:nvSpPr>
            <p:spPr>
              <a:xfrm>
                <a:off x="5632922" y="3577008"/>
                <a:ext cx="96847" cy="15309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26" extrusionOk="0">
                    <a:moveTo>
                      <a:pt x="39" y="1"/>
                    </a:moveTo>
                    <a:cubicBezTo>
                      <a:pt x="26" y="1"/>
                      <a:pt x="13" y="3"/>
                      <a:pt x="1" y="7"/>
                    </a:cubicBezTo>
                    <a:lnTo>
                      <a:pt x="244" y="625"/>
                    </a:lnTo>
                    <a:lnTo>
                      <a:pt x="396" y="280"/>
                    </a:lnTo>
                    <a:cubicBezTo>
                      <a:pt x="258" y="104"/>
                      <a:pt x="131" y="1"/>
                      <a:pt x="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8689;p72"/>
              <p:cNvSpPr/>
              <p:nvPr/>
            </p:nvSpPr>
            <p:spPr>
              <a:xfrm>
                <a:off x="5603086" y="3578720"/>
                <a:ext cx="89754" cy="15138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19" extrusionOk="0">
                    <a:moveTo>
                      <a:pt x="123" y="0"/>
                    </a:moveTo>
                    <a:cubicBezTo>
                      <a:pt x="30" y="37"/>
                      <a:pt x="0" y="216"/>
                      <a:pt x="14" y="468"/>
                    </a:cubicBezTo>
                    <a:lnTo>
                      <a:pt x="366" y="618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8690;p72"/>
              <p:cNvSpPr/>
              <p:nvPr/>
            </p:nvSpPr>
            <p:spPr>
              <a:xfrm>
                <a:off x="5606510" y="3692929"/>
                <a:ext cx="147960" cy="19027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" y="165"/>
                      <a:pt x="50" y="360"/>
                      <a:pt x="102" y="562"/>
                    </a:cubicBezTo>
                    <a:lnTo>
                      <a:pt x="604" y="777"/>
                    </a:lnTo>
                    <a:lnTo>
                      <a:pt x="352" y="15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" name="Google Shape;8691;p72"/>
              <p:cNvSpPr/>
              <p:nvPr/>
            </p:nvSpPr>
            <p:spPr>
              <a:xfrm>
                <a:off x="5631455" y="3830128"/>
                <a:ext cx="182688" cy="205677"/>
              </a:xfrm>
              <a:custGeom>
                <a:avLst/>
                <a:gdLst/>
                <a:ahLst/>
                <a:cxnLst/>
                <a:rect l="l" t="t" r="r" b="b"/>
                <a:pathLst>
                  <a:path w="747" h="84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" y="194"/>
                      <a:pt x="107" y="403"/>
                      <a:pt x="186" y="596"/>
                    </a:cubicBezTo>
                    <a:lnTo>
                      <a:pt x="747" y="841"/>
                    </a:lnTo>
                    <a:lnTo>
                      <a:pt x="502" y="2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" name="Google Shape;8692;p72"/>
              <p:cNvSpPr/>
              <p:nvPr/>
            </p:nvSpPr>
            <p:spPr>
              <a:xfrm>
                <a:off x="5631455" y="3830128"/>
                <a:ext cx="0" cy="245"/>
              </a:xfrm>
              <a:custGeom>
                <a:avLst/>
                <a:gdLst/>
                <a:ahLst/>
                <a:cxnLst/>
                <a:rect l="l" t="t" r="r" b="b"/>
                <a:pathLst>
                  <a:path h="1" fill="none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1" name="Google Shape;8693;p72"/>
              <p:cNvSpPr/>
              <p:nvPr/>
            </p:nvSpPr>
            <p:spPr>
              <a:xfrm>
                <a:off x="5770120" y="4466474"/>
                <a:ext cx="42554" cy="38714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83" extrusionOk="0">
                    <a:moveTo>
                      <a:pt x="1" y="0"/>
                    </a:moveTo>
                    <a:lnTo>
                      <a:pt x="1" y="1582"/>
                    </a:lnTo>
                    <a:lnTo>
                      <a:pt x="173" y="158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2" name="Google Shape;8694;p72"/>
              <p:cNvSpPr/>
              <p:nvPr/>
            </p:nvSpPr>
            <p:spPr>
              <a:xfrm>
                <a:off x="6422362" y="3619317"/>
                <a:ext cx="337741" cy="1267567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5183" extrusionOk="0">
                    <a:moveTo>
                      <a:pt x="1193" y="0"/>
                    </a:moveTo>
                    <a:lnTo>
                      <a:pt x="1" y="5182"/>
                    </a:lnTo>
                    <a:lnTo>
                      <a:pt x="187" y="5182"/>
                    </a:lnTo>
                    <a:lnTo>
                      <a:pt x="138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3" name="Google Shape;8695;p72"/>
              <p:cNvSpPr/>
              <p:nvPr/>
            </p:nvSpPr>
            <p:spPr>
              <a:xfrm>
                <a:off x="6713877" y="3617116"/>
                <a:ext cx="12473" cy="244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" extrusionOk="0">
                    <a:moveTo>
                      <a:pt x="1" y="0"/>
                    </a:moveTo>
                    <a:lnTo>
                      <a:pt x="1" y="9"/>
                    </a:lnTo>
                    <a:lnTo>
                      <a:pt x="51" y="9"/>
                    </a:lnTo>
                    <a:cubicBezTo>
                      <a:pt x="30" y="9"/>
                      <a:pt x="16" y="9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4" name="Google Shape;8696;p72"/>
              <p:cNvSpPr/>
              <p:nvPr/>
            </p:nvSpPr>
            <p:spPr>
              <a:xfrm>
                <a:off x="6467850" y="3619317"/>
                <a:ext cx="381762" cy="1267567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5183" extrusionOk="0">
                    <a:moveTo>
                      <a:pt x="1195" y="0"/>
                    </a:moveTo>
                    <a:lnTo>
                      <a:pt x="1" y="5182"/>
                    </a:lnTo>
                    <a:lnTo>
                      <a:pt x="367" y="5182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5" name="Google Shape;8697;p72"/>
              <p:cNvSpPr/>
              <p:nvPr/>
            </p:nvSpPr>
            <p:spPr>
              <a:xfrm>
                <a:off x="7144792" y="4698317"/>
                <a:ext cx="1712" cy="1957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7" y="1"/>
                    </a:moveTo>
                    <a:cubicBezTo>
                      <a:pt x="7" y="1"/>
                      <a:pt x="0" y="1"/>
                      <a:pt x="0" y="8"/>
                    </a:cubicBezTo>
                    <a:lnTo>
                      <a:pt x="7" y="8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6" name="Google Shape;8698;p72"/>
              <p:cNvSpPr/>
              <p:nvPr/>
            </p:nvSpPr>
            <p:spPr>
              <a:xfrm>
                <a:off x="7234546" y="4695138"/>
                <a:ext cx="245" cy="1957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7" name="Google Shape;8699;p72"/>
              <p:cNvSpPr/>
              <p:nvPr/>
            </p:nvSpPr>
            <p:spPr>
              <a:xfrm>
                <a:off x="7215225" y="4713969"/>
                <a:ext cx="1712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7" h="1" extrusionOk="0">
                    <a:moveTo>
                      <a:pt x="7" y="1"/>
                    </a:moveTo>
                    <a:lnTo>
                      <a:pt x="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8" name="Google Shape;8700;p72"/>
              <p:cNvSpPr/>
              <p:nvPr/>
            </p:nvSpPr>
            <p:spPr>
              <a:xfrm>
                <a:off x="7213514" y="4781223"/>
                <a:ext cx="8560" cy="342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" y="7"/>
                      <a:pt x="21" y="7"/>
                      <a:pt x="35" y="14"/>
                    </a:cubicBezTo>
                    <a:cubicBezTo>
                      <a:pt x="28" y="7"/>
                      <a:pt x="14" y="7"/>
                      <a:pt x="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9" name="Google Shape;8701;p72"/>
              <p:cNvSpPr/>
              <p:nvPr/>
            </p:nvSpPr>
            <p:spPr>
              <a:xfrm>
                <a:off x="7215225" y="4713969"/>
                <a:ext cx="1712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7" h="1" extrusionOk="0">
                    <a:moveTo>
                      <a:pt x="7" y="1"/>
                    </a:moveTo>
                    <a:lnTo>
                      <a:pt x="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0" name="Google Shape;8702;p72"/>
              <p:cNvSpPr/>
              <p:nvPr/>
            </p:nvSpPr>
            <p:spPr>
              <a:xfrm>
                <a:off x="7234546" y="4695138"/>
                <a:ext cx="245" cy="1957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1" name="Google Shape;8703;p72"/>
              <p:cNvSpPr/>
              <p:nvPr/>
            </p:nvSpPr>
            <p:spPr>
              <a:xfrm>
                <a:off x="6940829" y="3619317"/>
                <a:ext cx="276111" cy="101444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4148" extrusionOk="0">
                    <a:moveTo>
                      <a:pt x="1" y="0"/>
                    </a:moveTo>
                    <a:lnTo>
                      <a:pt x="956" y="4147"/>
                    </a:lnTo>
                    <a:lnTo>
                      <a:pt x="977" y="4082"/>
                    </a:lnTo>
                    <a:cubicBezTo>
                      <a:pt x="956" y="4075"/>
                      <a:pt x="943" y="4068"/>
                      <a:pt x="943" y="4068"/>
                    </a:cubicBezTo>
                    <a:cubicBezTo>
                      <a:pt x="943" y="4068"/>
                      <a:pt x="977" y="3916"/>
                      <a:pt x="1036" y="3687"/>
                    </a:cubicBezTo>
                    <a:cubicBezTo>
                      <a:pt x="1057" y="3571"/>
                      <a:pt x="1093" y="3435"/>
                      <a:pt x="1129" y="3292"/>
                    </a:cubicBez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2" name="Google Shape;8704;p72"/>
              <p:cNvSpPr/>
              <p:nvPr/>
            </p:nvSpPr>
            <p:spPr>
              <a:xfrm>
                <a:off x="7213514" y="4781223"/>
                <a:ext cx="8560" cy="342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" y="7"/>
                      <a:pt x="21" y="7"/>
                      <a:pt x="35" y="14"/>
                    </a:cubicBezTo>
                    <a:cubicBezTo>
                      <a:pt x="28" y="7"/>
                      <a:pt x="14" y="7"/>
                      <a:pt x="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3" name="Google Shape;8705;p72"/>
              <p:cNvSpPr/>
              <p:nvPr/>
            </p:nvSpPr>
            <p:spPr>
              <a:xfrm>
                <a:off x="7266094" y="4796630"/>
                <a:ext cx="245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4" name="Google Shape;8706;p72"/>
              <p:cNvSpPr/>
              <p:nvPr/>
            </p:nvSpPr>
            <p:spPr>
              <a:xfrm>
                <a:off x="7241393" y="4832092"/>
                <a:ext cx="82907" cy="54782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24" extrusionOk="0">
                    <a:moveTo>
                      <a:pt x="79" y="1"/>
                    </a:moveTo>
                    <a:cubicBezTo>
                      <a:pt x="73" y="28"/>
                      <a:pt x="66" y="58"/>
                      <a:pt x="59" y="87"/>
                    </a:cubicBezTo>
                    <a:cubicBezTo>
                      <a:pt x="59" y="87"/>
                      <a:pt x="43" y="180"/>
                      <a:pt x="29" y="201"/>
                    </a:cubicBezTo>
                    <a:cubicBezTo>
                      <a:pt x="22" y="216"/>
                      <a:pt x="7" y="223"/>
                      <a:pt x="0" y="223"/>
                    </a:cubicBezTo>
                    <a:lnTo>
                      <a:pt x="338" y="223"/>
                    </a:lnTo>
                    <a:lnTo>
                      <a:pt x="295" y="65"/>
                    </a:lnTo>
                    <a:cubicBezTo>
                      <a:pt x="231" y="44"/>
                      <a:pt x="166" y="28"/>
                      <a:pt x="102" y="8"/>
                    </a:cubicBezTo>
                    <a:cubicBezTo>
                      <a:pt x="93" y="8"/>
                      <a:pt x="86" y="1"/>
                      <a:pt x="7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" name="Google Shape;8707;p72"/>
              <p:cNvSpPr/>
              <p:nvPr/>
            </p:nvSpPr>
            <p:spPr>
              <a:xfrm>
                <a:off x="7183433" y="4870488"/>
                <a:ext cx="54782" cy="1638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7" extrusionOk="0">
                    <a:moveTo>
                      <a:pt x="1" y="1"/>
                    </a:moveTo>
                    <a:lnTo>
                      <a:pt x="15" y="66"/>
                    </a:lnTo>
                    <a:lnTo>
                      <a:pt x="223" y="66"/>
                    </a:lnTo>
                    <a:cubicBezTo>
                      <a:pt x="223" y="66"/>
                      <a:pt x="216" y="59"/>
                      <a:pt x="201" y="59"/>
                    </a:cubicBezTo>
                    <a:cubicBezTo>
                      <a:pt x="166" y="51"/>
                      <a:pt x="101" y="3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" name="Google Shape;8708;p72"/>
              <p:cNvSpPr/>
              <p:nvPr/>
            </p:nvSpPr>
            <p:spPr>
              <a:xfrm>
                <a:off x="6629504" y="3531030"/>
                <a:ext cx="84619" cy="8853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62" extrusionOk="0">
                    <a:moveTo>
                      <a:pt x="1" y="1"/>
                    </a:moveTo>
                    <a:lnTo>
                      <a:pt x="1" y="232"/>
                    </a:lnTo>
                    <a:cubicBezTo>
                      <a:pt x="1" y="302"/>
                      <a:pt x="59" y="361"/>
                      <a:pt x="130" y="361"/>
                    </a:cubicBezTo>
                    <a:lnTo>
                      <a:pt x="346" y="361"/>
                    </a:lnTo>
                    <a:lnTo>
                      <a:pt x="346" y="352"/>
                    </a:lnTo>
                    <a:cubicBezTo>
                      <a:pt x="296" y="332"/>
                      <a:pt x="266" y="289"/>
                      <a:pt x="266" y="232"/>
                    </a:cubicBezTo>
                    <a:lnTo>
                      <a:pt x="266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7" name="Google Shape;8709;p72"/>
              <p:cNvSpPr/>
              <p:nvPr/>
            </p:nvSpPr>
            <p:spPr>
              <a:xfrm>
                <a:off x="6713877" y="3617116"/>
                <a:ext cx="12473" cy="244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" extrusionOk="0">
                    <a:moveTo>
                      <a:pt x="1" y="0"/>
                    </a:moveTo>
                    <a:lnTo>
                      <a:pt x="1" y="9"/>
                    </a:lnTo>
                    <a:lnTo>
                      <a:pt x="51" y="9"/>
                    </a:lnTo>
                    <a:cubicBezTo>
                      <a:pt x="30" y="9"/>
                      <a:pt x="16" y="9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" name="Google Shape;8710;p72"/>
              <p:cNvSpPr/>
              <p:nvPr/>
            </p:nvSpPr>
            <p:spPr>
              <a:xfrm>
                <a:off x="6694557" y="3531030"/>
                <a:ext cx="388854" cy="88532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362" extrusionOk="0">
                    <a:moveTo>
                      <a:pt x="0" y="1"/>
                    </a:moveTo>
                    <a:lnTo>
                      <a:pt x="0" y="232"/>
                    </a:lnTo>
                    <a:cubicBezTo>
                      <a:pt x="0" y="289"/>
                      <a:pt x="30" y="332"/>
                      <a:pt x="80" y="352"/>
                    </a:cubicBezTo>
                    <a:cubicBezTo>
                      <a:pt x="95" y="361"/>
                      <a:pt x="109" y="361"/>
                      <a:pt x="130" y="361"/>
                    </a:cubicBezTo>
                    <a:lnTo>
                      <a:pt x="1460" y="361"/>
                    </a:lnTo>
                    <a:cubicBezTo>
                      <a:pt x="1532" y="361"/>
                      <a:pt x="1589" y="302"/>
                      <a:pt x="1589" y="232"/>
                    </a:cubicBezTo>
                    <a:lnTo>
                      <a:pt x="1589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" name="Google Shape;8711;p72"/>
              <p:cNvSpPr/>
              <p:nvPr/>
            </p:nvSpPr>
            <p:spPr>
              <a:xfrm>
                <a:off x="8113250" y="3657713"/>
                <a:ext cx="1957" cy="7337"/>
              </a:xfrm>
              <a:custGeom>
                <a:avLst/>
                <a:gdLst/>
                <a:ahLst/>
                <a:cxnLst/>
                <a:rect l="l" t="t" r="r" b="b"/>
                <a:pathLst>
                  <a:path w="8" h="30" extrusionOk="0">
                    <a:moveTo>
                      <a:pt x="1" y="0"/>
                    </a:moveTo>
                    <a:lnTo>
                      <a:pt x="1" y="29"/>
                    </a:lnTo>
                    <a:lnTo>
                      <a:pt x="8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" name="Google Shape;8712;p72"/>
              <p:cNvSpPr/>
              <p:nvPr/>
            </p:nvSpPr>
            <p:spPr>
              <a:xfrm>
                <a:off x="8092218" y="3893469"/>
                <a:ext cx="88043" cy="5453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223" extrusionOk="0">
                    <a:moveTo>
                      <a:pt x="309" y="0"/>
                    </a:moveTo>
                    <a:cubicBezTo>
                      <a:pt x="237" y="94"/>
                      <a:pt x="137" y="173"/>
                      <a:pt x="1" y="223"/>
                    </a:cubicBezTo>
                    <a:lnTo>
                      <a:pt x="359" y="223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" name="Google Shape;8713;p72"/>
              <p:cNvSpPr/>
              <p:nvPr/>
            </p:nvSpPr>
            <p:spPr>
              <a:xfrm>
                <a:off x="7923471" y="3617116"/>
                <a:ext cx="12473" cy="244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" extrusionOk="0">
                    <a:moveTo>
                      <a:pt x="1" y="0"/>
                    </a:moveTo>
                    <a:lnTo>
                      <a:pt x="1" y="9"/>
                    </a:lnTo>
                    <a:lnTo>
                      <a:pt x="51" y="9"/>
                    </a:lnTo>
                    <a:cubicBezTo>
                      <a:pt x="30" y="9"/>
                      <a:pt x="14" y="9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" name="Google Shape;8714;p72"/>
              <p:cNvSpPr/>
              <p:nvPr/>
            </p:nvSpPr>
            <p:spPr>
              <a:xfrm>
                <a:off x="8239932" y="3531030"/>
                <a:ext cx="203965" cy="438256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792" extrusionOk="0">
                    <a:moveTo>
                      <a:pt x="216" y="1"/>
                    </a:moveTo>
                    <a:lnTo>
                      <a:pt x="216" y="232"/>
                    </a:lnTo>
                    <a:cubicBezTo>
                      <a:pt x="216" y="302"/>
                      <a:pt x="159" y="361"/>
                      <a:pt x="87" y="361"/>
                    </a:cubicBezTo>
                    <a:lnTo>
                      <a:pt x="0" y="361"/>
                    </a:lnTo>
                    <a:lnTo>
                      <a:pt x="159" y="1043"/>
                    </a:lnTo>
                    <a:lnTo>
                      <a:pt x="332" y="1791"/>
                    </a:lnTo>
                    <a:cubicBezTo>
                      <a:pt x="409" y="1748"/>
                      <a:pt x="475" y="1669"/>
                      <a:pt x="489" y="1582"/>
                    </a:cubicBezTo>
                    <a:lnTo>
                      <a:pt x="834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" name="Google Shape;8715;p72"/>
              <p:cNvSpPr/>
              <p:nvPr/>
            </p:nvSpPr>
            <p:spPr>
              <a:xfrm>
                <a:off x="8016649" y="3416821"/>
                <a:ext cx="146248" cy="40597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66" extrusionOk="0">
                    <a:moveTo>
                      <a:pt x="1" y="0"/>
                    </a:moveTo>
                    <a:lnTo>
                      <a:pt x="15" y="166"/>
                    </a:lnTo>
                    <a:lnTo>
                      <a:pt x="589" y="16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4" name="Google Shape;8716;p72"/>
              <p:cNvSpPr/>
              <p:nvPr/>
            </p:nvSpPr>
            <p:spPr>
              <a:xfrm>
                <a:off x="8281996" y="2961449"/>
                <a:ext cx="278068" cy="495973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2028" extrusionOk="0">
                    <a:moveTo>
                      <a:pt x="332" y="1"/>
                    </a:moveTo>
                    <a:cubicBezTo>
                      <a:pt x="367" y="66"/>
                      <a:pt x="382" y="159"/>
                      <a:pt x="375" y="318"/>
                    </a:cubicBezTo>
                    <a:cubicBezTo>
                      <a:pt x="367" y="454"/>
                      <a:pt x="123" y="1884"/>
                      <a:pt x="108" y="1934"/>
                    </a:cubicBezTo>
                    <a:cubicBezTo>
                      <a:pt x="101" y="1985"/>
                      <a:pt x="37" y="2028"/>
                      <a:pt x="1" y="2028"/>
                    </a:cubicBezTo>
                    <a:lnTo>
                      <a:pt x="727" y="2028"/>
                    </a:lnTo>
                    <a:lnTo>
                      <a:pt x="1108" y="253"/>
                    </a:lnTo>
                    <a:cubicBezTo>
                      <a:pt x="1136" y="109"/>
                      <a:pt x="1043" y="1"/>
                      <a:pt x="90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5" name="Google Shape;8717;p72"/>
              <p:cNvSpPr/>
              <p:nvPr/>
            </p:nvSpPr>
            <p:spPr>
              <a:xfrm>
                <a:off x="8113250" y="3657713"/>
                <a:ext cx="1957" cy="7337"/>
              </a:xfrm>
              <a:custGeom>
                <a:avLst/>
                <a:gdLst/>
                <a:ahLst/>
                <a:cxnLst/>
                <a:rect l="l" t="t" r="r" b="b"/>
                <a:pathLst>
                  <a:path w="8" h="30" extrusionOk="0">
                    <a:moveTo>
                      <a:pt x="1" y="0"/>
                    </a:moveTo>
                    <a:lnTo>
                      <a:pt x="1" y="29"/>
                    </a:lnTo>
                    <a:lnTo>
                      <a:pt x="8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6" name="Google Shape;8718;p72"/>
              <p:cNvSpPr/>
              <p:nvPr/>
            </p:nvSpPr>
            <p:spPr>
              <a:xfrm>
                <a:off x="8092218" y="3893469"/>
                <a:ext cx="88043" cy="5453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223" extrusionOk="0">
                    <a:moveTo>
                      <a:pt x="309" y="0"/>
                    </a:moveTo>
                    <a:cubicBezTo>
                      <a:pt x="237" y="94"/>
                      <a:pt x="137" y="173"/>
                      <a:pt x="1" y="223"/>
                    </a:cubicBezTo>
                    <a:lnTo>
                      <a:pt x="359" y="223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7" name="Google Shape;8719;p72"/>
              <p:cNvSpPr/>
              <p:nvPr/>
            </p:nvSpPr>
            <p:spPr>
              <a:xfrm>
                <a:off x="7923471" y="3617116"/>
                <a:ext cx="12473" cy="244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" extrusionOk="0">
                    <a:moveTo>
                      <a:pt x="1" y="0"/>
                    </a:moveTo>
                    <a:lnTo>
                      <a:pt x="1" y="9"/>
                    </a:lnTo>
                    <a:lnTo>
                      <a:pt x="51" y="9"/>
                    </a:lnTo>
                    <a:cubicBezTo>
                      <a:pt x="30" y="9"/>
                      <a:pt x="14" y="9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8" name="Google Shape;8720;p72"/>
              <p:cNvSpPr/>
              <p:nvPr/>
            </p:nvSpPr>
            <p:spPr>
              <a:xfrm>
                <a:off x="7779181" y="3977842"/>
                <a:ext cx="49646" cy="195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8" extrusionOk="0">
                    <a:moveTo>
                      <a:pt x="145" y="0"/>
                    </a:moveTo>
                    <a:cubicBezTo>
                      <a:pt x="59" y="7"/>
                      <a:pt x="1" y="7"/>
                      <a:pt x="1" y="7"/>
                    </a:cubicBezTo>
                    <a:lnTo>
                      <a:pt x="202" y="7"/>
                    </a:lnTo>
                    <a:cubicBezTo>
                      <a:pt x="180" y="7"/>
                      <a:pt x="159" y="7"/>
                      <a:pt x="14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9" name="Google Shape;8721;p72"/>
              <p:cNvSpPr/>
              <p:nvPr/>
            </p:nvSpPr>
            <p:spPr>
              <a:xfrm>
                <a:off x="7730269" y="3531030"/>
                <a:ext cx="40353" cy="10076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12" extrusionOk="0">
                    <a:moveTo>
                      <a:pt x="87" y="1"/>
                    </a:moveTo>
                    <a:lnTo>
                      <a:pt x="0" y="411"/>
                    </a:lnTo>
                    <a:cubicBezTo>
                      <a:pt x="64" y="382"/>
                      <a:pt x="114" y="352"/>
                      <a:pt x="151" y="332"/>
                    </a:cubicBezTo>
                    <a:cubicBezTo>
                      <a:pt x="151" y="332"/>
                      <a:pt x="157" y="202"/>
                      <a:pt x="1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0" name="Google Shape;8722;p72"/>
              <p:cNvSpPr/>
              <p:nvPr/>
            </p:nvSpPr>
            <p:spPr>
              <a:xfrm>
                <a:off x="8239932" y="3531030"/>
                <a:ext cx="93423" cy="25507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043" extrusionOk="0">
                    <a:moveTo>
                      <a:pt x="216" y="1"/>
                    </a:moveTo>
                    <a:lnTo>
                      <a:pt x="216" y="232"/>
                    </a:lnTo>
                    <a:cubicBezTo>
                      <a:pt x="216" y="302"/>
                      <a:pt x="159" y="361"/>
                      <a:pt x="87" y="361"/>
                    </a:cubicBezTo>
                    <a:lnTo>
                      <a:pt x="0" y="361"/>
                    </a:lnTo>
                    <a:lnTo>
                      <a:pt x="159" y="1043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1" name="Google Shape;8723;p72"/>
              <p:cNvSpPr/>
              <p:nvPr/>
            </p:nvSpPr>
            <p:spPr>
              <a:xfrm>
                <a:off x="8016649" y="3416821"/>
                <a:ext cx="146248" cy="40597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66" extrusionOk="0">
                    <a:moveTo>
                      <a:pt x="1" y="0"/>
                    </a:moveTo>
                    <a:lnTo>
                      <a:pt x="15" y="166"/>
                    </a:lnTo>
                    <a:lnTo>
                      <a:pt x="589" y="16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2" name="Google Shape;8724;p72"/>
              <p:cNvSpPr/>
              <p:nvPr/>
            </p:nvSpPr>
            <p:spPr>
              <a:xfrm>
                <a:off x="8281996" y="2961449"/>
                <a:ext cx="168993" cy="495973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028" extrusionOk="0">
                    <a:moveTo>
                      <a:pt x="332" y="1"/>
                    </a:moveTo>
                    <a:cubicBezTo>
                      <a:pt x="367" y="66"/>
                      <a:pt x="382" y="159"/>
                      <a:pt x="375" y="318"/>
                    </a:cubicBezTo>
                    <a:cubicBezTo>
                      <a:pt x="367" y="454"/>
                      <a:pt x="123" y="1884"/>
                      <a:pt x="108" y="1934"/>
                    </a:cubicBezTo>
                    <a:cubicBezTo>
                      <a:pt x="101" y="1985"/>
                      <a:pt x="37" y="2028"/>
                      <a:pt x="1" y="2028"/>
                    </a:cubicBezTo>
                    <a:lnTo>
                      <a:pt x="273" y="2028"/>
                    </a:lnTo>
                    <a:lnTo>
                      <a:pt x="655" y="253"/>
                    </a:lnTo>
                    <a:cubicBezTo>
                      <a:pt x="691" y="109"/>
                      <a:pt x="598" y="1"/>
                      <a:pt x="45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3" name="Google Shape;8725;p72"/>
              <p:cNvSpPr/>
              <p:nvPr/>
            </p:nvSpPr>
            <p:spPr>
              <a:xfrm>
                <a:off x="7967248" y="4053411"/>
                <a:ext cx="60162" cy="660808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702" extrusionOk="0">
                    <a:moveTo>
                      <a:pt x="1" y="0"/>
                    </a:moveTo>
                    <a:lnTo>
                      <a:pt x="1" y="2702"/>
                    </a:lnTo>
                    <a:lnTo>
                      <a:pt x="246" y="2702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4" name="Google Shape;8726;p72"/>
              <p:cNvSpPr/>
              <p:nvPr/>
            </p:nvSpPr>
            <p:spPr>
              <a:xfrm>
                <a:off x="7766953" y="4713969"/>
                <a:ext cx="497685" cy="172906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707" extrusionOk="0">
                    <a:moveTo>
                      <a:pt x="713" y="1"/>
                    </a:moveTo>
                    <a:lnTo>
                      <a:pt x="73" y="375"/>
                    </a:lnTo>
                    <a:lnTo>
                      <a:pt x="1" y="706"/>
                    </a:lnTo>
                    <a:lnTo>
                      <a:pt x="159" y="706"/>
                    </a:lnTo>
                    <a:lnTo>
                      <a:pt x="159" y="620"/>
                    </a:lnTo>
                    <a:lnTo>
                      <a:pt x="713" y="289"/>
                    </a:lnTo>
                    <a:lnTo>
                      <a:pt x="1172" y="289"/>
                    </a:lnTo>
                    <a:lnTo>
                      <a:pt x="1726" y="620"/>
                    </a:lnTo>
                    <a:lnTo>
                      <a:pt x="1726" y="706"/>
                    </a:lnTo>
                    <a:lnTo>
                      <a:pt x="2034" y="706"/>
                    </a:lnTo>
                    <a:lnTo>
                      <a:pt x="2034" y="511"/>
                    </a:lnTo>
                    <a:lnTo>
                      <a:pt x="1172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5" name="Google Shape;8727;p72"/>
              <p:cNvSpPr/>
              <p:nvPr/>
            </p:nvSpPr>
            <p:spPr>
              <a:xfrm>
                <a:off x="7754725" y="3977842"/>
                <a:ext cx="86331" cy="7581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10" extrusionOk="0">
                    <a:moveTo>
                      <a:pt x="245" y="0"/>
                    </a:moveTo>
                    <a:cubicBezTo>
                      <a:pt x="159" y="7"/>
                      <a:pt x="101" y="7"/>
                      <a:pt x="101" y="7"/>
                    </a:cubicBezTo>
                    <a:cubicBezTo>
                      <a:pt x="101" y="7"/>
                      <a:pt x="57" y="137"/>
                      <a:pt x="1" y="309"/>
                    </a:cubicBezTo>
                    <a:lnTo>
                      <a:pt x="280" y="309"/>
                    </a:lnTo>
                    <a:lnTo>
                      <a:pt x="352" y="7"/>
                    </a:lnTo>
                    <a:lnTo>
                      <a:pt x="302" y="7"/>
                    </a:lnTo>
                    <a:cubicBezTo>
                      <a:pt x="280" y="7"/>
                      <a:pt x="259" y="7"/>
                      <a:pt x="24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6" name="Google Shape;8728;p72"/>
              <p:cNvSpPr/>
              <p:nvPr/>
            </p:nvSpPr>
            <p:spPr>
              <a:xfrm>
                <a:off x="7958443" y="3947761"/>
                <a:ext cx="246764" cy="105896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33" extrusionOk="0">
                    <a:moveTo>
                      <a:pt x="548" y="1"/>
                    </a:moveTo>
                    <a:cubicBezTo>
                      <a:pt x="504" y="15"/>
                      <a:pt x="454" y="29"/>
                      <a:pt x="396" y="37"/>
                    </a:cubicBezTo>
                    <a:cubicBezTo>
                      <a:pt x="368" y="44"/>
                      <a:pt x="325" y="51"/>
                      <a:pt x="282" y="58"/>
                    </a:cubicBezTo>
                    <a:cubicBezTo>
                      <a:pt x="223" y="65"/>
                      <a:pt x="159" y="72"/>
                      <a:pt x="87" y="72"/>
                    </a:cubicBezTo>
                    <a:lnTo>
                      <a:pt x="73" y="130"/>
                    </a:lnTo>
                    <a:lnTo>
                      <a:pt x="37" y="274"/>
                    </a:lnTo>
                    <a:lnTo>
                      <a:pt x="1" y="432"/>
                    </a:lnTo>
                    <a:lnTo>
                      <a:pt x="1008" y="432"/>
                    </a:lnTo>
                    <a:lnTo>
                      <a:pt x="936" y="130"/>
                    </a:lnTo>
                    <a:lnTo>
                      <a:pt x="936" y="123"/>
                    </a:lnTo>
                    <a:lnTo>
                      <a:pt x="906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7" name="Google Shape;8729;p72"/>
              <p:cNvSpPr/>
              <p:nvPr/>
            </p:nvSpPr>
            <p:spPr>
              <a:xfrm>
                <a:off x="7216937" y="3353480"/>
                <a:ext cx="191737" cy="63586"/>
              </a:xfrm>
              <a:custGeom>
                <a:avLst/>
                <a:gdLst/>
                <a:ahLst/>
                <a:cxnLst/>
                <a:rect l="l" t="t" r="r" b="b"/>
                <a:pathLst>
                  <a:path w="784" h="260" extrusionOk="0">
                    <a:moveTo>
                      <a:pt x="279" y="0"/>
                    </a:moveTo>
                    <a:cubicBezTo>
                      <a:pt x="266" y="0"/>
                      <a:pt x="193" y="37"/>
                      <a:pt x="150" y="66"/>
                    </a:cubicBezTo>
                    <a:cubicBezTo>
                      <a:pt x="129" y="80"/>
                      <a:pt x="57" y="166"/>
                      <a:pt x="0" y="259"/>
                    </a:cubicBezTo>
                    <a:lnTo>
                      <a:pt x="783" y="259"/>
                    </a:lnTo>
                    <a:lnTo>
                      <a:pt x="783" y="138"/>
                    </a:lnTo>
                    <a:cubicBezTo>
                      <a:pt x="668" y="102"/>
                      <a:pt x="295" y="0"/>
                      <a:pt x="27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8" name="Google Shape;8730;p72"/>
              <p:cNvSpPr/>
              <p:nvPr/>
            </p:nvSpPr>
            <p:spPr>
              <a:xfrm>
                <a:off x="7408428" y="2923053"/>
                <a:ext cx="478120" cy="49401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020" extrusionOk="0">
                    <a:moveTo>
                      <a:pt x="1955" y="1"/>
                    </a:moveTo>
                    <a:cubicBezTo>
                      <a:pt x="1948" y="8"/>
                      <a:pt x="1762" y="151"/>
                      <a:pt x="1510" y="863"/>
                    </a:cubicBezTo>
                    <a:cubicBezTo>
                      <a:pt x="1430" y="1063"/>
                      <a:pt x="1265" y="1667"/>
                      <a:pt x="1265" y="1667"/>
                    </a:cubicBezTo>
                    <a:lnTo>
                      <a:pt x="0" y="1898"/>
                    </a:lnTo>
                    <a:lnTo>
                      <a:pt x="0" y="2019"/>
                    </a:lnTo>
                    <a:lnTo>
                      <a:pt x="942" y="2019"/>
                    </a:lnTo>
                    <a:cubicBezTo>
                      <a:pt x="1006" y="1933"/>
                      <a:pt x="1078" y="1840"/>
                      <a:pt x="1101" y="1826"/>
                    </a:cubicBezTo>
                    <a:cubicBezTo>
                      <a:pt x="1144" y="1797"/>
                      <a:pt x="1215" y="1760"/>
                      <a:pt x="1230" y="1760"/>
                    </a:cubicBezTo>
                    <a:cubicBezTo>
                      <a:pt x="1237" y="1760"/>
                      <a:pt x="1380" y="1797"/>
                      <a:pt x="1517" y="1833"/>
                    </a:cubicBezTo>
                    <a:cubicBezTo>
                      <a:pt x="1546" y="1358"/>
                      <a:pt x="1610" y="827"/>
                      <a:pt x="1705" y="546"/>
                    </a:cubicBezTo>
                    <a:cubicBezTo>
                      <a:pt x="1782" y="309"/>
                      <a:pt x="1884" y="78"/>
                      <a:pt x="195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9" name="Google Shape;8731;p72"/>
              <p:cNvSpPr/>
              <p:nvPr/>
            </p:nvSpPr>
            <p:spPr>
              <a:xfrm>
                <a:off x="7909531" y="2954846"/>
                <a:ext cx="7092" cy="6848"/>
              </a:xfrm>
              <a:custGeom>
                <a:avLst/>
                <a:gdLst/>
                <a:ahLst/>
                <a:cxnLst/>
                <a:rect l="l" t="t" r="r" b="b"/>
                <a:pathLst>
                  <a:path w="29" h="28" extrusionOk="0">
                    <a:moveTo>
                      <a:pt x="14" y="0"/>
                    </a:moveTo>
                    <a:lnTo>
                      <a:pt x="1" y="28"/>
                    </a:lnTo>
                    <a:lnTo>
                      <a:pt x="1" y="28"/>
                    </a:lnTo>
                    <a:lnTo>
                      <a:pt x="28" y="14"/>
                    </a:lnTo>
                    <a:cubicBezTo>
                      <a:pt x="21" y="7"/>
                      <a:pt x="14" y="7"/>
                      <a:pt x="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0" name="Google Shape;8732;p72"/>
              <p:cNvSpPr/>
              <p:nvPr/>
            </p:nvSpPr>
            <p:spPr>
              <a:xfrm>
                <a:off x="7215225" y="4713969"/>
                <a:ext cx="1712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7" h="1" extrusionOk="0">
                    <a:moveTo>
                      <a:pt x="7" y="1"/>
                    </a:moveTo>
                    <a:lnTo>
                      <a:pt x="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1" name="Google Shape;8733;p72"/>
              <p:cNvSpPr/>
              <p:nvPr/>
            </p:nvSpPr>
            <p:spPr>
              <a:xfrm>
                <a:off x="6894852" y="3619317"/>
                <a:ext cx="283448" cy="105993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334" extrusionOk="0">
                    <a:moveTo>
                      <a:pt x="1" y="0"/>
                    </a:moveTo>
                    <a:lnTo>
                      <a:pt x="1001" y="4334"/>
                    </a:lnTo>
                    <a:cubicBezTo>
                      <a:pt x="1015" y="4327"/>
                      <a:pt x="1022" y="4320"/>
                      <a:pt x="1029" y="4313"/>
                    </a:cubicBezTo>
                    <a:cubicBezTo>
                      <a:pt x="1065" y="4270"/>
                      <a:pt x="1051" y="4227"/>
                      <a:pt x="1051" y="4211"/>
                    </a:cubicBezTo>
                    <a:cubicBezTo>
                      <a:pt x="1051" y="4193"/>
                      <a:pt x="1067" y="4174"/>
                      <a:pt x="1091" y="4174"/>
                    </a:cubicBezTo>
                    <a:cubicBezTo>
                      <a:pt x="1094" y="4174"/>
                      <a:pt x="1098" y="4174"/>
                      <a:pt x="1101" y="4175"/>
                    </a:cubicBezTo>
                    <a:cubicBezTo>
                      <a:pt x="1108" y="4183"/>
                      <a:pt x="1122" y="4183"/>
                      <a:pt x="1131" y="4190"/>
                    </a:cubicBezTo>
                    <a:cubicBezTo>
                      <a:pt x="1138" y="4190"/>
                      <a:pt x="1144" y="4190"/>
                      <a:pt x="1158" y="4197"/>
                    </a:cubicBezTo>
                    <a:lnTo>
                      <a:pt x="1144" y="414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2" name="Google Shape;8734;p72"/>
              <p:cNvSpPr/>
              <p:nvPr/>
            </p:nvSpPr>
            <p:spPr>
              <a:xfrm>
                <a:off x="7172917" y="4617368"/>
                <a:ext cx="117879" cy="8633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53" extrusionOk="0">
                    <a:moveTo>
                      <a:pt x="28" y="1"/>
                    </a:moveTo>
                    <a:lnTo>
                      <a:pt x="7" y="66"/>
                    </a:lnTo>
                    <a:lnTo>
                      <a:pt x="21" y="116"/>
                    </a:lnTo>
                    <a:cubicBezTo>
                      <a:pt x="44" y="123"/>
                      <a:pt x="71" y="137"/>
                      <a:pt x="87" y="146"/>
                    </a:cubicBezTo>
                    <a:cubicBezTo>
                      <a:pt x="101" y="153"/>
                      <a:pt x="108" y="232"/>
                      <a:pt x="58" y="289"/>
                    </a:cubicBezTo>
                    <a:cubicBezTo>
                      <a:pt x="44" y="303"/>
                      <a:pt x="28" y="325"/>
                      <a:pt x="1" y="332"/>
                    </a:cubicBezTo>
                    <a:cubicBezTo>
                      <a:pt x="7" y="332"/>
                      <a:pt x="7" y="332"/>
                      <a:pt x="7" y="339"/>
                    </a:cubicBezTo>
                    <a:lnTo>
                      <a:pt x="137" y="339"/>
                    </a:lnTo>
                    <a:cubicBezTo>
                      <a:pt x="144" y="339"/>
                      <a:pt x="151" y="339"/>
                      <a:pt x="158" y="353"/>
                    </a:cubicBezTo>
                    <a:cubicBezTo>
                      <a:pt x="158" y="353"/>
                      <a:pt x="173" y="332"/>
                      <a:pt x="201" y="325"/>
                    </a:cubicBezTo>
                    <a:lnTo>
                      <a:pt x="252" y="325"/>
                    </a:lnTo>
                    <a:lnTo>
                      <a:pt x="252" y="318"/>
                    </a:lnTo>
                    <a:cubicBezTo>
                      <a:pt x="252" y="303"/>
                      <a:pt x="266" y="289"/>
                      <a:pt x="280" y="282"/>
                    </a:cubicBezTo>
                    <a:cubicBezTo>
                      <a:pt x="302" y="282"/>
                      <a:pt x="316" y="296"/>
                      <a:pt x="316" y="318"/>
                    </a:cubicBezTo>
                    <a:lnTo>
                      <a:pt x="316" y="325"/>
                    </a:lnTo>
                    <a:lnTo>
                      <a:pt x="396" y="325"/>
                    </a:lnTo>
                    <a:cubicBezTo>
                      <a:pt x="389" y="303"/>
                      <a:pt x="403" y="289"/>
                      <a:pt x="416" y="282"/>
                    </a:cubicBezTo>
                    <a:lnTo>
                      <a:pt x="432" y="282"/>
                    </a:lnTo>
                    <a:cubicBezTo>
                      <a:pt x="453" y="232"/>
                      <a:pt x="468" y="180"/>
                      <a:pt x="482" y="137"/>
                    </a:cubicBezTo>
                    <a:cubicBezTo>
                      <a:pt x="446" y="130"/>
                      <a:pt x="416" y="123"/>
                      <a:pt x="389" y="116"/>
                    </a:cubicBezTo>
                    <a:cubicBezTo>
                      <a:pt x="316" y="102"/>
                      <a:pt x="252" y="80"/>
                      <a:pt x="187" y="59"/>
                    </a:cubicBezTo>
                    <a:cubicBezTo>
                      <a:pt x="123" y="37"/>
                      <a:pt x="64" y="16"/>
                      <a:pt x="2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3" name="Google Shape;8735;p72"/>
              <p:cNvSpPr/>
              <p:nvPr/>
            </p:nvSpPr>
            <p:spPr>
              <a:xfrm>
                <a:off x="7234546" y="4695138"/>
                <a:ext cx="245" cy="1957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" name="Google Shape;8736;p72"/>
              <p:cNvSpPr/>
              <p:nvPr/>
            </p:nvSpPr>
            <p:spPr>
              <a:xfrm>
                <a:off x="6852787" y="4738914"/>
                <a:ext cx="403039" cy="14796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05" extrusionOk="0">
                    <a:moveTo>
                      <a:pt x="66" y="1"/>
                    </a:moveTo>
                    <a:cubicBezTo>
                      <a:pt x="59" y="1"/>
                      <a:pt x="59" y="7"/>
                      <a:pt x="52" y="7"/>
                    </a:cubicBezTo>
                    <a:cubicBezTo>
                      <a:pt x="36" y="28"/>
                      <a:pt x="9" y="87"/>
                      <a:pt x="0" y="94"/>
                    </a:cubicBezTo>
                    <a:cubicBezTo>
                      <a:pt x="0" y="101"/>
                      <a:pt x="0" y="114"/>
                      <a:pt x="16" y="123"/>
                    </a:cubicBezTo>
                    <a:cubicBezTo>
                      <a:pt x="30" y="130"/>
                      <a:pt x="259" y="230"/>
                      <a:pt x="576" y="323"/>
                    </a:cubicBezTo>
                    <a:cubicBezTo>
                      <a:pt x="849" y="396"/>
                      <a:pt x="1158" y="482"/>
                      <a:pt x="1353" y="539"/>
                    </a:cubicBezTo>
                    <a:cubicBezTo>
                      <a:pt x="1453" y="568"/>
                      <a:pt x="1518" y="589"/>
                      <a:pt x="1553" y="597"/>
                    </a:cubicBezTo>
                    <a:cubicBezTo>
                      <a:pt x="1568" y="597"/>
                      <a:pt x="1575" y="604"/>
                      <a:pt x="1575" y="604"/>
                    </a:cubicBezTo>
                    <a:lnTo>
                      <a:pt x="1589" y="604"/>
                    </a:lnTo>
                    <a:cubicBezTo>
                      <a:pt x="1596" y="604"/>
                      <a:pt x="1611" y="597"/>
                      <a:pt x="1618" y="582"/>
                    </a:cubicBezTo>
                    <a:cubicBezTo>
                      <a:pt x="1632" y="561"/>
                      <a:pt x="1648" y="468"/>
                      <a:pt x="1648" y="468"/>
                    </a:cubicBezTo>
                    <a:cubicBezTo>
                      <a:pt x="1648" y="468"/>
                      <a:pt x="1596" y="453"/>
                      <a:pt x="1518" y="432"/>
                    </a:cubicBezTo>
                    <a:cubicBezTo>
                      <a:pt x="1503" y="432"/>
                      <a:pt x="1489" y="425"/>
                      <a:pt x="1475" y="425"/>
                    </a:cubicBezTo>
                    <a:cubicBezTo>
                      <a:pt x="1467" y="416"/>
                      <a:pt x="1460" y="416"/>
                      <a:pt x="1446" y="416"/>
                    </a:cubicBezTo>
                    <a:cubicBezTo>
                      <a:pt x="1439" y="409"/>
                      <a:pt x="1423" y="409"/>
                      <a:pt x="1417" y="402"/>
                    </a:cubicBezTo>
                    <a:cubicBezTo>
                      <a:pt x="1403" y="402"/>
                      <a:pt x="1396" y="396"/>
                      <a:pt x="1380" y="396"/>
                    </a:cubicBezTo>
                    <a:lnTo>
                      <a:pt x="1373" y="396"/>
                    </a:lnTo>
                    <a:cubicBezTo>
                      <a:pt x="1353" y="389"/>
                      <a:pt x="1337" y="382"/>
                      <a:pt x="1316" y="373"/>
                    </a:cubicBezTo>
                    <a:cubicBezTo>
                      <a:pt x="1294" y="366"/>
                      <a:pt x="1266" y="359"/>
                      <a:pt x="1244" y="359"/>
                    </a:cubicBezTo>
                    <a:cubicBezTo>
                      <a:pt x="1194" y="339"/>
                      <a:pt x="1130" y="323"/>
                      <a:pt x="1072" y="309"/>
                    </a:cubicBezTo>
                    <a:cubicBezTo>
                      <a:pt x="1051" y="302"/>
                      <a:pt x="1021" y="296"/>
                      <a:pt x="1001" y="287"/>
                    </a:cubicBezTo>
                    <a:lnTo>
                      <a:pt x="992" y="287"/>
                    </a:lnTo>
                    <a:cubicBezTo>
                      <a:pt x="915" y="266"/>
                      <a:pt x="835" y="237"/>
                      <a:pt x="756" y="216"/>
                    </a:cubicBezTo>
                    <a:cubicBezTo>
                      <a:pt x="713" y="209"/>
                      <a:pt x="676" y="194"/>
                      <a:pt x="640" y="187"/>
                    </a:cubicBezTo>
                    <a:cubicBezTo>
                      <a:pt x="626" y="180"/>
                      <a:pt x="613" y="180"/>
                      <a:pt x="597" y="173"/>
                    </a:cubicBezTo>
                    <a:lnTo>
                      <a:pt x="583" y="173"/>
                    </a:lnTo>
                    <a:cubicBezTo>
                      <a:pt x="311" y="94"/>
                      <a:pt x="102" y="7"/>
                      <a:pt x="86" y="7"/>
                    </a:cubicBezTo>
                    <a:cubicBezTo>
                      <a:pt x="86" y="7"/>
                      <a:pt x="73" y="1"/>
                      <a:pt x="6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5" name="Google Shape;8737;p72"/>
              <p:cNvSpPr/>
              <p:nvPr/>
            </p:nvSpPr>
            <p:spPr>
              <a:xfrm>
                <a:off x="6997078" y="4696850"/>
                <a:ext cx="24701" cy="2127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87" extrusionOk="0">
                    <a:moveTo>
                      <a:pt x="43" y="0"/>
                    </a:moveTo>
                    <a:cubicBezTo>
                      <a:pt x="14" y="7"/>
                      <a:pt x="0" y="28"/>
                      <a:pt x="0" y="28"/>
                    </a:cubicBezTo>
                    <a:cubicBezTo>
                      <a:pt x="7" y="36"/>
                      <a:pt x="14" y="50"/>
                      <a:pt x="23" y="71"/>
                    </a:cubicBezTo>
                    <a:cubicBezTo>
                      <a:pt x="30" y="79"/>
                      <a:pt x="43" y="86"/>
                      <a:pt x="57" y="86"/>
                    </a:cubicBezTo>
                    <a:lnTo>
                      <a:pt x="100" y="8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" name="Google Shape;8738;p72"/>
              <p:cNvSpPr/>
              <p:nvPr/>
            </p:nvSpPr>
            <p:spPr>
              <a:xfrm>
                <a:off x="7144792" y="4698317"/>
                <a:ext cx="1712" cy="1957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7" y="1"/>
                    </a:moveTo>
                    <a:cubicBezTo>
                      <a:pt x="7" y="1"/>
                      <a:pt x="0" y="1"/>
                      <a:pt x="0" y="8"/>
                    </a:cubicBezTo>
                    <a:lnTo>
                      <a:pt x="7" y="8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7" name="Google Shape;8739;p72"/>
              <p:cNvSpPr/>
              <p:nvPr/>
            </p:nvSpPr>
            <p:spPr>
              <a:xfrm>
                <a:off x="7137455" y="4639867"/>
                <a:ext cx="61874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47" extrusionOk="0">
                    <a:moveTo>
                      <a:pt x="99" y="1"/>
                    </a:moveTo>
                    <a:cubicBezTo>
                      <a:pt x="75" y="1"/>
                      <a:pt x="59" y="20"/>
                      <a:pt x="59" y="38"/>
                    </a:cubicBezTo>
                    <a:cubicBezTo>
                      <a:pt x="59" y="54"/>
                      <a:pt x="73" y="97"/>
                      <a:pt x="37" y="140"/>
                    </a:cubicBezTo>
                    <a:cubicBezTo>
                      <a:pt x="30" y="147"/>
                      <a:pt x="23" y="154"/>
                      <a:pt x="9" y="161"/>
                    </a:cubicBezTo>
                    <a:lnTo>
                      <a:pt x="1" y="167"/>
                    </a:lnTo>
                    <a:lnTo>
                      <a:pt x="23" y="211"/>
                    </a:lnTo>
                    <a:lnTo>
                      <a:pt x="37" y="240"/>
                    </a:lnTo>
                    <a:lnTo>
                      <a:pt x="37" y="247"/>
                    </a:lnTo>
                    <a:lnTo>
                      <a:pt x="152" y="247"/>
                    </a:lnTo>
                    <a:cubicBezTo>
                      <a:pt x="152" y="240"/>
                      <a:pt x="152" y="240"/>
                      <a:pt x="146" y="240"/>
                    </a:cubicBezTo>
                    <a:cubicBezTo>
                      <a:pt x="173" y="233"/>
                      <a:pt x="189" y="211"/>
                      <a:pt x="203" y="197"/>
                    </a:cubicBezTo>
                    <a:cubicBezTo>
                      <a:pt x="253" y="140"/>
                      <a:pt x="246" y="61"/>
                      <a:pt x="232" y="54"/>
                    </a:cubicBezTo>
                    <a:cubicBezTo>
                      <a:pt x="216" y="45"/>
                      <a:pt x="189" y="31"/>
                      <a:pt x="166" y="24"/>
                    </a:cubicBezTo>
                    <a:cubicBezTo>
                      <a:pt x="152" y="17"/>
                      <a:pt x="146" y="17"/>
                      <a:pt x="139" y="17"/>
                    </a:cubicBezTo>
                    <a:cubicBezTo>
                      <a:pt x="130" y="10"/>
                      <a:pt x="116" y="10"/>
                      <a:pt x="109" y="2"/>
                    </a:cubicBezTo>
                    <a:cubicBezTo>
                      <a:pt x="106" y="1"/>
                      <a:pt x="102" y="1"/>
                      <a:pt x="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8" name="Google Shape;8740;p72"/>
              <p:cNvSpPr/>
              <p:nvPr/>
            </p:nvSpPr>
            <p:spPr>
              <a:xfrm>
                <a:off x="7105907" y="4687801"/>
                <a:ext cx="212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87" h="65" extrusionOk="0">
                    <a:moveTo>
                      <a:pt x="66" y="1"/>
                    </a:moveTo>
                    <a:cubicBezTo>
                      <a:pt x="52" y="8"/>
                      <a:pt x="30" y="8"/>
                      <a:pt x="0" y="15"/>
                    </a:cubicBezTo>
                    <a:lnTo>
                      <a:pt x="16" y="65"/>
                    </a:lnTo>
                    <a:cubicBezTo>
                      <a:pt x="37" y="58"/>
                      <a:pt x="66" y="51"/>
                      <a:pt x="87" y="51"/>
                    </a:cubicBez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9" name="Google Shape;8741;p72"/>
              <p:cNvSpPr/>
              <p:nvPr/>
            </p:nvSpPr>
            <p:spPr>
              <a:xfrm>
                <a:off x="7037430" y="4696850"/>
                <a:ext cx="21521" cy="21277"/>
              </a:xfrm>
              <a:custGeom>
                <a:avLst/>
                <a:gdLst/>
                <a:ahLst/>
                <a:cxnLst/>
                <a:rect l="l" t="t" r="r" b="b"/>
                <a:pathLst>
                  <a:path w="88" h="87" extrusionOk="0">
                    <a:moveTo>
                      <a:pt x="1" y="0"/>
                    </a:moveTo>
                    <a:lnTo>
                      <a:pt x="8" y="86"/>
                    </a:lnTo>
                    <a:cubicBezTo>
                      <a:pt x="30" y="86"/>
                      <a:pt x="58" y="86"/>
                      <a:pt x="87" y="79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0" name="Google Shape;8742;p72"/>
              <p:cNvSpPr/>
              <p:nvPr/>
            </p:nvSpPr>
            <p:spPr>
              <a:xfrm>
                <a:off x="7072647" y="4692937"/>
                <a:ext cx="22989" cy="21277"/>
              </a:xfrm>
              <a:custGeom>
                <a:avLst/>
                <a:gdLst/>
                <a:ahLst/>
                <a:cxnLst/>
                <a:rect l="l" t="t" r="r" b="b"/>
                <a:pathLst>
                  <a:path w="94" h="87" extrusionOk="0">
                    <a:moveTo>
                      <a:pt x="72" y="0"/>
                    </a:moveTo>
                    <a:cubicBezTo>
                      <a:pt x="50" y="9"/>
                      <a:pt x="22" y="9"/>
                      <a:pt x="0" y="9"/>
                    </a:cubicBezTo>
                    <a:lnTo>
                      <a:pt x="16" y="87"/>
                    </a:lnTo>
                    <a:cubicBezTo>
                      <a:pt x="36" y="87"/>
                      <a:pt x="66" y="80"/>
                      <a:pt x="93" y="80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1" name="Google Shape;8743;p72"/>
              <p:cNvSpPr/>
              <p:nvPr/>
            </p:nvSpPr>
            <p:spPr>
              <a:xfrm>
                <a:off x="7144792" y="4698317"/>
                <a:ext cx="1712" cy="1957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7" y="1"/>
                    </a:moveTo>
                    <a:cubicBezTo>
                      <a:pt x="7" y="1"/>
                      <a:pt x="0" y="1"/>
                      <a:pt x="0" y="8"/>
                    </a:cubicBezTo>
                    <a:lnTo>
                      <a:pt x="7" y="8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2" name="Google Shape;8744;p72"/>
              <p:cNvSpPr/>
              <p:nvPr/>
            </p:nvSpPr>
            <p:spPr>
              <a:xfrm>
                <a:off x="7100771" y="4744050"/>
                <a:ext cx="9049" cy="3913"/>
              </a:xfrm>
              <a:custGeom>
                <a:avLst/>
                <a:gdLst/>
                <a:ahLst/>
                <a:cxnLst/>
                <a:rect l="l" t="t" r="r" b="b"/>
                <a:pathLst>
                  <a:path w="37" h="16" extrusionOk="0">
                    <a:moveTo>
                      <a:pt x="37" y="16"/>
                    </a:moveTo>
                    <a:cubicBezTo>
                      <a:pt x="21" y="16"/>
                      <a:pt x="14" y="7"/>
                      <a:pt x="1" y="0"/>
                    </a:cubicBezTo>
                    <a:cubicBezTo>
                      <a:pt x="14" y="7"/>
                      <a:pt x="21" y="16"/>
                      <a:pt x="37" y="16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3" name="Google Shape;8745;p72"/>
              <p:cNvSpPr/>
              <p:nvPr/>
            </p:nvSpPr>
            <p:spPr>
              <a:xfrm>
                <a:off x="7002458" y="4712257"/>
                <a:ext cx="258503" cy="141357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578" extrusionOk="0">
                    <a:moveTo>
                      <a:pt x="380" y="1"/>
                    </a:moveTo>
                    <a:cubicBezTo>
                      <a:pt x="353" y="1"/>
                      <a:pt x="323" y="8"/>
                      <a:pt x="303" y="8"/>
                    </a:cubicBezTo>
                    <a:lnTo>
                      <a:pt x="309" y="37"/>
                    </a:lnTo>
                    <a:lnTo>
                      <a:pt x="309" y="44"/>
                    </a:lnTo>
                    <a:cubicBezTo>
                      <a:pt x="309" y="60"/>
                      <a:pt x="294" y="73"/>
                      <a:pt x="280" y="80"/>
                    </a:cubicBezTo>
                    <a:cubicBezTo>
                      <a:pt x="259" y="80"/>
                      <a:pt x="244" y="73"/>
                      <a:pt x="237" y="51"/>
                    </a:cubicBezTo>
                    <a:lnTo>
                      <a:pt x="230" y="16"/>
                    </a:lnTo>
                    <a:cubicBezTo>
                      <a:pt x="201" y="23"/>
                      <a:pt x="173" y="23"/>
                      <a:pt x="151" y="23"/>
                    </a:cubicBezTo>
                    <a:lnTo>
                      <a:pt x="151" y="51"/>
                    </a:lnTo>
                    <a:lnTo>
                      <a:pt x="151" y="66"/>
                    </a:lnTo>
                    <a:cubicBezTo>
                      <a:pt x="144" y="73"/>
                      <a:pt x="137" y="87"/>
                      <a:pt x="121" y="87"/>
                    </a:cubicBezTo>
                    <a:cubicBezTo>
                      <a:pt x="108" y="87"/>
                      <a:pt x="94" y="80"/>
                      <a:pt x="87" y="66"/>
                    </a:cubicBezTo>
                    <a:lnTo>
                      <a:pt x="87" y="51"/>
                    </a:lnTo>
                    <a:lnTo>
                      <a:pt x="78" y="23"/>
                    </a:lnTo>
                    <a:lnTo>
                      <a:pt x="35" y="23"/>
                    </a:lnTo>
                    <a:cubicBezTo>
                      <a:pt x="21" y="23"/>
                      <a:pt x="8" y="16"/>
                      <a:pt x="1" y="8"/>
                    </a:cubicBezTo>
                    <a:lnTo>
                      <a:pt x="1" y="8"/>
                    </a:lnTo>
                    <a:cubicBezTo>
                      <a:pt x="21" y="66"/>
                      <a:pt x="35" y="160"/>
                      <a:pt x="28" y="296"/>
                    </a:cubicBezTo>
                    <a:cubicBezTo>
                      <a:pt x="64" y="303"/>
                      <a:pt x="101" y="318"/>
                      <a:pt x="144" y="325"/>
                    </a:cubicBezTo>
                    <a:cubicBezTo>
                      <a:pt x="223" y="346"/>
                      <a:pt x="303" y="375"/>
                      <a:pt x="380" y="396"/>
                    </a:cubicBezTo>
                    <a:lnTo>
                      <a:pt x="389" y="396"/>
                    </a:lnTo>
                    <a:cubicBezTo>
                      <a:pt x="409" y="405"/>
                      <a:pt x="439" y="411"/>
                      <a:pt x="460" y="418"/>
                    </a:cubicBezTo>
                    <a:cubicBezTo>
                      <a:pt x="518" y="432"/>
                      <a:pt x="582" y="448"/>
                      <a:pt x="632" y="468"/>
                    </a:cubicBezTo>
                    <a:cubicBezTo>
                      <a:pt x="654" y="468"/>
                      <a:pt x="682" y="475"/>
                      <a:pt x="704" y="482"/>
                    </a:cubicBezTo>
                    <a:cubicBezTo>
                      <a:pt x="725" y="491"/>
                      <a:pt x="741" y="498"/>
                      <a:pt x="761" y="505"/>
                    </a:cubicBezTo>
                    <a:lnTo>
                      <a:pt x="768" y="505"/>
                    </a:lnTo>
                    <a:cubicBezTo>
                      <a:pt x="784" y="505"/>
                      <a:pt x="791" y="511"/>
                      <a:pt x="805" y="511"/>
                    </a:cubicBezTo>
                    <a:cubicBezTo>
                      <a:pt x="811" y="518"/>
                      <a:pt x="827" y="518"/>
                      <a:pt x="834" y="525"/>
                    </a:cubicBezTo>
                    <a:cubicBezTo>
                      <a:pt x="848" y="525"/>
                      <a:pt x="855" y="525"/>
                      <a:pt x="863" y="534"/>
                    </a:cubicBezTo>
                    <a:cubicBezTo>
                      <a:pt x="877" y="534"/>
                      <a:pt x="891" y="541"/>
                      <a:pt x="906" y="541"/>
                    </a:cubicBezTo>
                    <a:cubicBezTo>
                      <a:pt x="984" y="562"/>
                      <a:pt x="1036" y="577"/>
                      <a:pt x="1036" y="577"/>
                    </a:cubicBezTo>
                    <a:cubicBezTo>
                      <a:pt x="1043" y="548"/>
                      <a:pt x="1050" y="518"/>
                      <a:pt x="1056" y="491"/>
                    </a:cubicBezTo>
                    <a:cubicBezTo>
                      <a:pt x="999" y="475"/>
                      <a:pt x="941" y="461"/>
                      <a:pt x="884" y="439"/>
                    </a:cubicBezTo>
                    <a:cubicBezTo>
                      <a:pt x="870" y="439"/>
                      <a:pt x="855" y="432"/>
                      <a:pt x="841" y="432"/>
                    </a:cubicBezTo>
                    <a:cubicBezTo>
                      <a:pt x="784" y="411"/>
                      <a:pt x="734" y="396"/>
                      <a:pt x="682" y="382"/>
                    </a:cubicBezTo>
                    <a:cubicBezTo>
                      <a:pt x="446" y="303"/>
                      <a:pt x="287" y="232"/>
                      <a:pt x="280" y="232"/>
                    </a:cubicBezTo>
                    <a:cubicBezTo>
                      <a:pt x="266" y="223"/>
                      <a:pt x="259" y="210"/>
                      <a:pt x="259" y="203"/>
                    </a:cubicBezTo>
                    <a:cubicBezTo>
                      <a:pt x="266" y="196"/>
                      <a:pt x="294" y="137"/>
                      <a:pt x="316" y="116"/>
                    </a:cubicBezTo>
                    <a:cubicBezTo>
                      <a:pt x="316" y="116"/>
                      <a:pt x="323" y="110"/>
                      <a:pt x="330" y="110"/>
                    </a:cubicBezTo>
                    <a:cubicBezTo>
                      <a:pt x="330" y="110"/>
                      <a:pt x="353" y="66"/>
                      <a:pt x="380" y="30"/>
                    </a:cubicBezTo>
                    <a:cubicBezTo>
                      <a:pt x="380" y="30"/>
                      <a:pt x="380" y="23"/>
                      <a:pt x="389" y="23"/>
                    </a:cubicBezTo>
                    <a:lnTo>
                      <a:pt x="38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4" name="Google Shape;8746;p72"/>
              <p:cNvSpPr/>
              <p:nvPr/>
            </p:nvSpPr>
            <p:spPr>
              <a:xfrm>
                <a:off x="7213514" y="4781223"/>
                <a:ext cx="8560" cy="342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" y="7"/>
                      <a:pt x="21" y="7"/>
                      <a:pt x="35" y="14"/>
                    </a:cubicBezTo>
                    <a:cubicBezTo>
                      <a:pt x="28" y="7"/>
                      <a:pt x="14" y="7"/>
                      <a:pt x="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" name="Google Shape;8747;p72"/>
              <p:cNvSpPr/>
              <p:nvPr/>
            </p:nvSpPr>
            <p:spPr>
              <a:xfrm>
                <a:off x="7266094" y="4796630"/>
                <a:ext cx="245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" name="Google Shape;8748;p72"/>
              <p:cNvSpPr/>
              <p:nvPr/>
            </p:nvSpPr>
            <p:spPr>
              <a:xfrm>
                <a:off x="6868684" y="4699295"/>
                <a:ext cx="142580" cy="85352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49" extrusionOk="0">
                    <a:moveTo>
                      <a:pt x="282" y="1"/>
                    </a:moveTo>
                    <a:cubicBezTo>
                      <a:pt x="237" y="1"/>
                      <a:pt x="199" y="2"/>
                      <a:pt x="187" y="4"/>
                    </a:cubicBezTo>
                    <a:cubicBezTo>
                      <a:pt x="151" y="4"/>
                      <a:pt x="101" y="18"/>
                      <a:pt x="80" y="47"/>
                    </a:cubicBezTo>
                    <a:cubicBezTo>
                      <a:pt x="51" y="76"/>
                      <a:pt x="1" y="163"/>
                      <a:pt x="1" y="163"/>
                    </a:cubicBezTo>
                    <a:cubicBezTo>
                      <a:pt x="8" y="163"/>
                      <a:pt x="21" y="169"/>
                      <a:pt x="21" y="169"/>
                    </a:cubicBezTo>
                    <a:cubicBezTo>
                      <a:pt x="37" y="169"/>
                      <a:pt x="246" y="256"/>
                      <a:pt x="518" y="335"/>
                    </a:cubicBezTo>
                    <a:lnTo>
                      <a:pt x="532" y="335"/>
                    </a:lnTo>
                    <a:cubicBezTo>
                      <a:pt x="548" y="342"/>
                      <a:pt x="561" y="342"/>
                      <a:pt x="575" y="349"/>
                    </a:cubicBezTo>
                    <a:cubicBezTo>
                      <a:pt x="582" y="213"/>
                      <a:pt x="568" y="119"/>
                      <a:pt x="548" y="61"/>
                    </a:cubicBezTo>
                    <a:cubicBezTo>
                      <a:pt x="539" y="40"/>
                      <a:pt x="532" y="26"/>
                      <a:pt x="525" y="18"/>
                    </a:cubicBezTo>
                    <a:cubicBezTo>
                      <a:pt x="518" y="4"/>
                      <a:pt x="511" y="4"/>
                      <a:pt x="511" y="4"/>
                    </a:cubicBezTo>
                    <a:cubicBezTo>
                      <a:pt x="496" y="4"/>
                      <a:pt x="373" y="1"/>
                      <a:pt x="28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" name="Google Shape;8749;p72"/>
              <p:cNvSpPr/>
              <p:nvPr/>
            </p:nvSpPr>
            <p:spPr>
              <a:xfrm>
                <a:off x="6998790" y="4781223"/>
                <a:ext cx="10761" cy="3424"/>
              </a:xfrm>
              <a:custGeom>
                <a:avLst/>
                <a:gdLst/>
                <a:ahLst/>
                <a:cxnLst/>
                <a:rect l="l" t="t" r="r" b="b"/>
                <a:pathLst>
                  <a:path w="44" h="14" extrusionOk="0">
                    <a:moveTo>
                      <a:pt x="43" y="14"/>
                    </a:moveTo>
                    <a:lnTo>
                      <a:pt x="43" y="14"/>
                    </a:lnTo>
                    <a:cubicBezTo>
                      <a:pt x="29" y="7"/>
                      <a:pt x="16" y="7"/>
                      <a:pt x="0" y="0"/>
                    </a:cubicBezTo>
                    <a:cubicBezTo>
                      <a:pt x="16" y="7"/>
                      <a:pt x="29" y="7"/>
                      <a:pt x="43" y="14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" name="Google Shape;8750;p72"/>
              <p:cNvSpPr/>
              <p:nvPr/>
            </p:nvSpPr>
            <p:spPr>
              <a:xfrm>
                <a:off x="7019822" y="4686089"/>
                <a:ext cx="19565" cy="47690"/>
              </a:xfrm>
              <a:custGeom>
                <a:avLst/>
                <a:gdLst/>
                <a:ahLst/>
                <a:cxnLst/>
                <a:rect l="l" t="t" r="r" b="b"/>
                <a:pathLst>
                  <a:path w="80" h="195" extrusionOk="0">
                    <a:moveTo>
                      <a:pt x="30" y="1"/>
                    </a:moveTo>
                    <a:cubicBezTo>
                      <a:pt x="16" y="8"/>
                      <a:pt x="0" y="22"/>
                      <a:pt x="0" y="44"/>
                    </a:cubicBezTo>
                    <a:lnTo>
                      <a:pt x="7" y="130"/>
                    </a:lnTo>
                    <a:lnTo>
                      <a:pt x="16" y="158"/>
                    </a:lnTo>
                    <a:lnTo>
                      <a:pt x="16" y="173"/>
                    </a:lnTo>
                    <a:cubicBezTo>
                      <a:pt x="23" y="187"/>
                      <a:pt x="37" y="194"/>
                      <a:pt x="50" y="194"/>
                    </a:cubicBezTo>
                    <a:cubicBezTo>
                      <a:pt x="66" y="194"/>
                      <a:pt x="73" y="180"/>
                      <a:pt x="80" y="173"/>
                    </a:cubicBezTo>
                    <a:lnTo>
                      <a:pt x="80" y="158"/>
                    </a:lnTo>
                    <a:lnTo>
                      <a:pt x="80" y="130"/>
                    </a:lnTo>
                    <a:lnTo>
                      <a:pt x="73" y="44"/>
                    </a:lnTo>
                    <a:lnTo>
                      <a:pt x="73" y="37"/>
                    </a:lnTo>
                    <a:cubicBezTo>
                      <a:pt x="66" y="15"/>
                      <a:pt x="50" y="1"/>
                      <a:pt x="3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" name="Google Shape;8751;p72"/>
              <p:cNvSpPr/>
              <p:nvPr/>
            </p:nvSpPr>
            <p:spPr>
              <a:xfrm>
                <a:off x="7055283" y="4686089"/>
                <a:ext cx="22989" cy="45978"/>
              </a:xfrm>
              <a:custGeom>
                <a:avLst/>
                <a:gdLst/>
                <a:ahLst/>
                <a:cxnLst/>
                <a:rect l="l" t="t" r="r" b="b"/>
                <a:pathLst>
                  <a:path w="94" h="188" extrusionOk="0">
                    <a:moveTo>
                      <a:pt x="28" y="1"/>
                    </a:moveTo>
                    <a:cubicBezTo>
                      <a:pt x="7" y="8"/>
                      <a:pt x="0" y="22"/>
                      <a:pt x="0" y="44"/>
                    </a:cubicBezTo>
                    <a:lnTo>
                      <a:pt x="14" y="123"/>
                    </a:lnTo>
                    <a:lnTo>
                      <a:pt x="21" y="158"/>
                    </a:lnTo>
                    <a:cubicBezTo>
                      <a:pt x="28" y="180"/>
                      <a:pt x="43" y="187"/>
                      <a:pt x="64" y="187"/>
                    </a:cubicBezTo>
                    <a:cubicBezTo>
                      <a:pt x="78" y="180"/>
                      <a:pt x="93" y="167"/>
                      <a:pt x="93" y="151"/>
                    </a:cubicBezTo>
                    <a:lnTo>
                      <a:pt x="93" y="144"/>
                    </a:lnTo>
                    <a:lnTo>
                      <a:pt x="87" y="115"/>
                    </a:lnTo>
                    <a:lnTo>
                      <a:pt x="71" y="37"/>
                    </a:lnTo>
                    <a:lnTo>
                      <a:pt x="71" y="28"/>
                    </a:lnTo>
                    <a:cubicBezTo>
                      <a:pt x="64" y="15"/>
                      <a:pt x="50" y="1"/>
                      <a:pt x="3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" name="Google Shape;8752;p72"/>
              <p:cNvSpPr/>
              <p:nvPr/>
            </p:nvSpPr>
            <p:spPr>
              <a:xfrm>
                <a:off x="7086831" y="4680709"/>
                <a:ext cx="22989" cy="37418"/>
              </a:xfrm>
              <a:custGeom>
                <a:avLst/>
                <a:gdLst/>
                <a:ahLst/>
                <a:cxnLst/>
                <a:rect l="l" t="t" r="r" b="b"/>
                <a:pathLst>
                  <a:path w="94" h="153" extrusionOk="0">
                    <a:moveTo>
                      <a:pt x="28" y="0"/>
                    </a:moveTo>
                    <a:cubicBezTo>
                      <a:pt x="14" y="7"/>
                      <a:pt x="1" y="23"/>
                      <a:pt x="8" y="44"/>
                    </a:cubicBezTo>
                    <a:lnTo>
                      <a:pt x="14" y="50"/>
                    </a:lnTo>
                    <a:lnTo>
                      <a:pt x="35" y="130"/>
                    </a:lnTo>
                    <a:lnTo>
                      <a:pt x="44" y="152"/>
                    </a:lnTo>
                    <a:cubicBezTo>
                      <a:pt x="44" y="137"/>
                      <a:pt x="51" y="130"/>
                      <a:pt x="58" y="123"/>
                    </a:cubicBezTo>
                    <a:cubicBezTo>
                      <a:pt x="71" y="109"/>
                      <a:pt x="78" y="102"/>
                      <a:pt x="94" y="94"/>
                    </a:cubicBezTo>
                    <a:lnTo>
                      <a:pt x="78" y="44"/>
                    </a:lnTo>
                    <a:lnTo>
                      <a:pt x="71" y="23"/>
                    </a:lnTo>
                    <a:cubicBezTo>
                      <a:pt x="71" y="7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1" name="Google Shape;8753;p72"/>
              <p:cNvSpPr/>
              <p:nvPr/>
            </p:nvSpPr>
            <p:spPr>
              <a:xfrm>
                <a:off x="7120092" y="4673861"/>
                <a:ext cx="26413" cy="2641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44" y="1"/>
                    </a:moveTo>
                    <a:cubicBezTo>
                      <a:pt x="37" y="1"/>
                      <a:pt x="29" y="1"/>
                      <a:pt x="29" y="8"/>
                    </a:cubicBezTo>
                    <a:cubicBezTo>
                      <a:pt x="8" y="15"/>
                      <a:pt x="1" y="28"/>
                      <a:pt x="8" y="51"/>
                    </a:cubicBezTo>
                    <a:lnTo>
                      <a:pt x="8" y="58"/>
                    </a:lnTo>
                    <a:lnTo>
                      <a:pt x="29" y="108"/>
                    </a:lnTo>
                    <a:lnTo>
                      <a:pt x="101" y="108"/>
                    </a:lnTo>
                    <a:cubicBezTo>
                      <a:pt x="101" y="101"/>
                      <a:pt x="108" y="101"/>
                      <a:pt x="108" y="101"/>
                    </a:cubicBezTo>
                    <a:lnTo>
                      <a:pt x="94" y="72"/>
                    </a:lnTo>
                    <a:lnTo>
                      <a:pt x="72" y="28"/>
                    </a:lnTo>
                    <a:lnTo>
                      <a:pt x="72" y="22"/>
                    </a:lnTo>
                    <a:cubicBezTo>
                      <a:pt x="65" y="8"/>
                      <a:pt x="51" y="1"/>
                      <a:pt x="4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2" name="Google Shape;8754;p72"/>
              <p:cNvSpPr/>
              <p:nvPr/>
            </p:nvSpPr>
            <p:spPr>
              <a:xfrm>
                <a:off x="7144792" y="4698317"/>
                <a:ext cx="1712" cy="1957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7" y="1"/>
                    </a:moveTo>
                    <a:cubicBezTo>
                      <a:pt x="7" y="1"/>
                      <a:pt x="0" y="1"/>
                      <a:pt x="0" y="8"/>
                    </a:cubicBezTo>
                    <a:lnTo>
                      <a:pt x="7" y="8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3" name="Google Shape;8755;p72"/>
              <p:cNvSpPr/>
              <p:nvPr/>
            </p:nvSpPr>
            <p:spPr>
              <a:xfrm>
                <a:off x="7171205" y="3611980"/>
                <a:ext cx="694313" cy="1044526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4271" extrusionOk="0">
                    <a:moveTo>
                      <a:pt x="2437" y="1"/>
                    </a:moveTo>
                    <a:cubicBezTo>
                      <a:pt x="2400" y="21"/>
                      <a:pt x="2350" y="51"/>
                      <a:pt x="2286" y="80"/>
                    </a:cubicBezTo>
                    <a:cubicBezTo>
                      <a:pt x="2035" y="210"/>
                      <a:pt x="1603" y="432"/>
                      <a:pt x="970" y="791"/>
                    </a:cubicBezTo>
                    <a:cubicBezTo>
                      <a:pt x="798" y="893"/>
                      <a:pt x="725" y="1122"/>
                      <a:pt x="675" y="1301"/>
                    </a:cubicBezTo>
                    <a:cubicBezTo>
                      <a:pt x="648" y="1424"/>
                      <a:pt x="373" y="2538"/>
                      <a:pt x="187" y="3322"/>
                    </a:cubicBezTo>
                    <a:cubicBezTo>
                      <a:pt x="151" y="3465"/>
                      <a:pt x="115" y="3601"/>
                      <a:pt x="94" y="3717"/>
                    </a:cubicBezTo>
                    <a:cubicBezTo>
                      <a:pt x="35" y="3946"/>
                      <a:pt x="1" y="4098"/>
                      <a:pt x="1" y="4098"/>
                    </a:cubicBezTo>
                    <a:cubicBezTo>
                      <a:pt x="1" y="4098"/>
                      <a:pt x="14" y="4105"/>
                      <a:pt x="35" y="4112"/>
                    </a:cubicBezTo>
                    <a:cubicBezTo>
                      <a:pt x="71" y="4127"/>
                      <a:pt x="130" y="4148"/>
                      <a:pt x="194" y="4170"/>
                    </a:cubicBezTo>
                    <a:cubicBezTo>
                      <a:pt x="259" y="4191"/>
                      <a:pt x="323" y="4213"/>
                      <a:pt x="396" y="4227"/>
                    </a:cubicBezTo>
                    <a:cubicBezTo>
                      <a:pt x="423" y="4234"/>
                      <a:pt x="453" y="4241"/>
                      <a:pt x="489" y="4248"/>
                    </a:cubicBezTo>
                    <a:cubicBezTo>
                      <a:pt x="525" y="4257"/>
                      <a:pt x="568" y="4264"/>
                      <a:pt x="604" y="4270"/>
                    </a:cubicBezTo>
                    <a:lnTo>
                      <a:pt x="648" y="3989"/>
                    </a:lnTo>
                    <a:cubicBezTo>
                      <a:pt x="648" y="3989"/>
                      <a:pt x="1036" y="3040"/>
                      <a:pt x="1165" y="2754"/>
                    </a:cubicBezTo>
                    <a:lnTo>
                      <a:pt x="1172" y="2747"/>
                    </a:lnTo>
                    <a:cubicBezTo>
                      <a:pt x="1322" y="2071"/>
                      <a:pt x="1474" y="1374"/>
                      <a:pt x="1502" y="1281"/>
                    </a:cubicBezTo>
                    <a:cubicBezTo>
                      <a:pt x="1553" y="1093"/>
                      <a:pt x="1596" y="943"/>
                      <a:pt x="1760" y="841"/>
                    </a:cubicBezTo>
                    <a:cubicBezTo>
                      <a:pt x="1912" y="741"/>
                      <a:pt x="2048" y="655"/>
                      <a:pt x="2178" y="582"/>
                    </a:cubicBezTo>
                    <a:cubicBezTo>
                      <a:pt x="2380" y="453"/>
                      <a:pt x="2552" y="353"/>
                      <a:pt x="2695" y="273"/>
                    </a:cubicBezTo>
                    <a:cubicBezTo>
                      <a:pt x="2745" y="246"/>
                      <a:pt x="2795" y="216"/>
                      <a:pt x="2839" y="194"/>
                    </a:cubicBezTo>
                    <a:cubicBezTo>
                      <a:pt x="2788" y="180"/>
                      <a:pt x="2752" y="173"/>
                      <a:pt x="2718" y="166"/>
                    </a:cubicBezTo>
                    <a:cubicBezTo>
                      <a:pt x="2509" y="101"/>
                      <a:pt x="2450" y="15"/>
                      <a:pt x="243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4" name="Google Shape;8756;p72"/>
              <p:cNvSpPr/>
              <p:nvPr/>
            </p:nvSpPr>
            <p:spPr>
              <a:xfrm>
                <a:off x="7923471" y="3617116"/>
                <a:ext cx="12473" cy="244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" extrusionOk="0">
                    <a:moveTo>
                      <a:pt x="1" y="0"/>
                    </a:moveTo>
                    <a:lnTo>
                      <a:pt x="1" y="9"/>
                    </a:lnTo>
                    <a:lnTo>
                      <a:pt x="51" y="9"/>
                    </a:lnTo>
                    <a:cubicBezTo>
                      <a:pt x="30" y="9"/>
                      <a:pt x="14" y="9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5" name="Google Shape;8757;p72"/>
              <p:cNvSpPr/>
              <p:nvPr/>
            </p:nvSpPr>
            <p:spPr>
              <a:xfrm>
                <a:off x="7385684" y="4617368"/>
                <a:ext cx="117879" cy="120814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94" extrusionOk="0">
                    <a:moveTo>
                      <a:pt x="36" y="1"/>
                    </a:moveTo>
                    <a:lnTo>
                      <a:pt x="0" y="109"/>
                    </a:lnTo>
                    <a:cubicBezTo>
                      <a:pt x="29" y="116"/>
                      <a:pt x="73" y="130"/>
                      <a:pt x="86" y="146"/>
                    </a:cubicBezTo>
                    <a:cubicBezTo>
                      <a:pt x="107" y="159"/>
                      <a:pt x="116" y="282"/>
                      <a:pt x="7" y="332"/>
                    </a:cubicBezTo>
                    <a:cubicBezTo>
                      <a:pt x="36" y="382"/>
                      <a:pt x="79" y="475"/>
                      <a:pt x="159" y="491"/>
                    </a:cubicBezTo>
                    <a:cubicBezTo>
                      <a:pt x="173" y="493"/>
                      <a:pt x="187" y="494"/>
                      <a:pt x="202" y="494"/>
                    </a:cubicBezTo>
                    <a:cubicBezTo>
                      <a:pt x="268" y="494"/>
                      <a:pt x="335" y="474"/>
                      <a:pt x="370" y="474"/>
                    </a:cubicBezTo>
                    <a:cubicBezTo>
                      <a:pt x="374" y="474"/>
                      <a:pt x="378" y="474"/>
                      <a:pt x="381" y="475"/>
                    </a:cubicBezTo>
                    <a:cubicBezTo>
                      <a:pt x="409" y="353"/>
                      <a:pt x="452" y="223"/>
                      <a:pt x="481" y="137"/>
                    </a:cubicBezTo>
                    <a:cubicBezTo>
                      <a:pt x="302" y="102"/>
                      <a:pt x="116" y="30"/>
                      <a:pt x="36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6" name="Google Shape;8758;p72"/>
              <p:cNvSpPr/>
              <p:nvPr/>
            </p:nvSpPr>
            <p:spPr>
              <a:xfrm>
                <a:off x="7362695" y="4705654"/>
                <a:ext cx="245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" name="Google Shape;8759;p72"/>
              <p:cNvSpPr/>
              <p:nvPr/>
            </p:nvSpPr>
            <p:spPr>
              <a:xfrm>
                <a:off x="7352179" y="4639867"/>
                <a:ext cx="61874" cy="5869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40" extrusionOk="0">
                    <a:moveTo>
                      <a:pt x="97" y="1"/>
                    </a:moveTo>
                    <a:cubicBezTo>
                      <a:pt x="73" y="1"/>
                      <a:pt x="51" y="20"/>
                      <a:pt x="51" y="38"/>
                    </a:cubicBezTo>
                    <a:cubicBezTo>
                      <a:pt x="51" y="54"/>
                      <a:pt x="65" y="97"/>
                      <a:pt x="28" y="140"/>
                    </a:cubicBezTo>
                    <a:cubicBezTo>
                      <a:pt x="28" y="140"/>
                      <a:pt x="21" y="147"/>
                      <a:pt x="15" y="154"/>
                    </a:cubicBezTo>
                    <a:cubicBezTo>
                      <a:pt x="15" y="154"/>
                      <a:pt x="8" y="161"/>
                      <a:pt x="1" y="167"/>
                    </a:cubicBezTo>
                    <a:lnTo>
                      <a:pt x="28" y="240"/>
                    </a:lnTo>
                    <a:cubicBezTo>
                      <a:pt x="37" y="240"/>
                      <a:pt x="44" y="233"/>
                      <a:pt x="58" y="233"/>
                    </a:cubicBezTo>
                    <a:cubicBezTo>
                      <a:pt x="73" y="228"/>
                      <a:pt x="88" y="223"/>
                      <a:pt x="101" y="223"/>
                    </a:cubicBezTo>
                    <a:cubicBezTo>
                      <a:pt x="106" y="223"/>
                      <a:pt x="110" y="224"/>
                      <a:pt x="115" y="226"/>
                    </a:cubicBezTo>
                    <a:cubicBezTo>
                      <a:pt x="130" y="226"/>
                      <a:pt x="137" y="233"/>
                      <a:pt x="144" y="240"/>
                    </a:cubicBezTo>
                    <a:cubicBezTo>
                      <a:pt x="253" y="190"/>
                      <a:pt x="244" y="67"/>
                      <a:pt x="223" y="54"/>
                    </a:cubicBezTo>
                    <a:cubicBezTo>
                      <a:pt x="210" y="38"/>
                      <a:pt x="166" y="24"/>
                      <a:pt x="137" y="17"/>
                    </a:cubicBezTo>
                    <a:cubicBezTo>
                      <a:pt x="123" y="10"/>
                      <a:pt x="115" y="10"/>
                      <a:pt x="108" y="2"/>
                    </a:cubicBezTo>
                    <a:cubicBezTo>
                      <a:pt x="104" y="1"/>
                      <a:pt x="101" y="1"/>
                      <a:pt x="9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8" name="Google Shape;8760;p72"/>
              <p:cNvSpPr/>
              <p:nvPr/>
            </p:nvSpPr>
            <p:spPr>
              <a:xfrm>
                <a:off x="7065799" y="4738914"/>
                <a:ext cx="404506" cy="148205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606" extrusionOk="0">
                    <a:moveTo>
                      <a:pt x="71" y="1"/>
                    </a:moveTo>
                    <a:cubicBezTo>
                      <a:pt x="64" y="1"/>
                      <a:pt x="57" y="7"/>
                      <a:pt x="57" y="7"/>
                    </a:cubicBezTo>
                    <a:cubicBezTo>
                      <a:pt x="35" y="28"/>
                      <a:pt x="7" y="87"/>
                      <a:pt x="0" y="94"/>
                    </a:cubicBezTo>
                    <a:cubicBezTo>
                      <a:pt x="0" y="101"/>
                      <a:pt x="7" y="114"/>
                      <a:pt x="21" y="123"/>
                    </a:cubicBezTo>
                    <a:cubicBezTo>
                      <a:pt x="28" y="123"/>
                      <a:pt x="187" y="194"/>
                      <a:pt x="423" y="273"/>
                    </a:cubicBezTo>
                    <a:cubicBezTo>
                      <a:pt x="475" y="287"/>
                      <a:pt x="525" y="302"/>
                      <a:pt x="582" y="323"/>
                    </a:cubicBezTo>
                    <a:cubicBezTo>
                      <a:pt x="596" y="323"/>
                      <a:pt x="611" y="330"/>
                      <a:pt x="625" y="330"/>
                    </a:cubicBezTo>
                    <a:cubicBezTo>
                      <a:pt x="682" y="352"/>
                      <a:pt x="740" y="366"/>
                      <a:pt x="797" y="382"/>
                    </a:cubicBezTo>
                    <a:cubicBezTo>
                      <a:pt x="804" y="382"/>
                      <a:pt x="811" y="389"/>
                      <a:pt x="820" y="389"/>
                    </a:cubicBezTo>
                    <a:cubicBezTo>
                      <a:pt x="884" y="409"/>
                      <a:pt x="949" y="425"/>
                      <a:pt x="1013" y="446"/>
                    </a:cubicBezTo>
                    <a:cubicBezTo>
                      <a:pt x="1322" y="532"/>
                      <a:pt x="1574" y="604"/>
                      <a:pt x="1574" y="604"/>
                    </a:cubicBezTo>
                    <a:cubicBezTo>
                      <a:pt x="1574" y="604"/>
                      <a:pt x="1577" y="605"/>
                      <a:pt x="1583" y="605"/>
                    </a:cubicBezTo>
                    <a:cubicBezTo>
                      <a:pt x="1595" y="605"/>
                      <a:pt x="1614" y="602"/>
                      <a:pt x="1624" y="582"/>
                    </a:cubicBezTo>
                    <a:cubicBezTo>
                      <a:pt x="1631" y="561"/>
                      <a:pt x="1653" y="468"/>
                      <a:pt x="1653" y="468"/>
                    </a:cubicBezTo>
                    <a:cubicBezTo>
                      <a:pt x="1653" y="468"/>
                      <a:pt x="1544" y="439"/>
                      <a:pt x="1387" y="396"/>
                    </a:cubicBezTo>
                    <a:cubicBezTo>
                      <a:pt x="1365" y="389"/>
                      <a:pt x="1351" y="389"/>
                      <a:pt x="1329" y="382"/>
                    </a:cubicBezTo>
                    <a:cubicBezTo>
                      <a:pt x="1322" y="382"/>
                      <a:pt x="1322" y="373"/>
                      <a:pt x="1315" y="373"/>
                    </a:cubicBezTo>
                    <a:cubicBezTo>
                      <a:pt x="1294" y="366"/>
                      <a:pt x="1272" y="359"/>
                      <a:pt x="1251" y="359"/>
                    </a:cubicBezTo>
                    <a:cubicBezTo>
                      <a:pt x="1192" y="339"/>
                      <a:pt x="1136" y="323"/>
                      <a:pt x="1079" y="309"/>
                    </a:cubicBezTo>
                    <a:cubicBezTo>
                      <a:pt x="1049" y="302"/>
                      <a:pt x="1027" y="296"/>
                      <a:pt x="999" y="287"/>
                    </a:cubicBezTo>
                    <a:cubicBezTo>
                      <a:pt x="992" y="287"/>
                      <a:pt x="984" y="280"/>
                      <a:pt x="977" y="280"/>
                    </a:cubicBezTo>
                    <a:cubicBezTo>
                      <a:pt x="927" y="266"/>
                      <a:pt x="877" y="252"/>
                      <a:pt x="820" y="237"/>
                    </a:cubicBezTo>
                    <a:lnTo>
                      <a:pt x="811" y="237"/>
                    </a:lnTo>
                    <a:cubicBezTo>
                      <a:pt x="804" y="230"/>
                      <a:pt x="791" y="230"/>
                      <a:pt x="784" y="223"/>
                    </a:cubicBezTo>
                    <a:lnTo>
                      <a:pt x="761" y="223"/>
                    </a:lnTo>
                    <a:cubicBezTo>
                      <a:pt x="740" y="216"/>
                      <a:pt x="711" y="209"/>
                      <a:pt x="682" y="201"/>
                    </a:cubicBezTo>
                    <a:cubicBezTo>
                      <a:pt x="682" y="194"/>
                      <a:pt x="675" y="194"/>
                      <a:pt x="675" y="194"/>
                    </a:cubicBezTo>
                    <a:cubicBezTo>
                      <a:pt x="661" y="194"/>
                      <a:pt x="654" y="187"/>
                      <a:pt x="639" y="187"/>
                    </a:cubicBezTo>
                    <a:cubicBezTo>
                      <a:pt x="632" y="180"/>
                      <a:pt x="618" y="180"/>
                      <a:pt x="604" y="173"/>
                    </a:cubicBezTo>
                    <a:lnTo>
                      <a:pt x="582" y="173"/>
                    </a:lnTo>
                    <a:cubicBezTo>
                      <a:pt x="561" y="166"/>
                      <a:pt x="532" y="158"/>
                      <a:pt x="509" y="151"/>
                    </a:cubicBezTo>
                    <a:cubicBezTo>
                      <a:pt x="466" y="137"/>
                      <a:pt x="423" y="123"/>
                      <a:pt x="380" y="107"/>
                    </a:cubicBezTo>
                    <a:cubicBezTo>
                      <a:pt x="302" y="80"/>
                      <a:pt x="230" y="57"/>
                      <a:pt x="180" y="37"/>
                    </a:cubicBezTo>
                    <a:cubicBezTo>
                      <a:pt x="164" y="37"/>
                      <a:pt x="157" y="28"/>
                      <a:pt x="144" y="21"/>
                    </a:cubicBezTo>
                    <a:lnTo>
                      <a:pt x="130" y="21"/>
                    </a:lnTo>
                    <a:cubicBezTo>
                      <a:pt x="121" y="14"/>
                      <a:pt x="121" y="14"/>
                      <a:pt x="114" y="14"/>
                    </a:cubicBezTo>
                    <a:cubicBezTo>
                      <a:pt x="100" y="7"/>
                      <a:pt x="94" y="7"/>
                      <a:pt x="87" y="7"/>
                    </a:cubicBezTo>
                    <a:cubicBezTo>
                      <a:pt x="87" y="7"/>
                      <a:pt x="78" y="1"/>
                      <a:pt x="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9" name="Google Shape;8761;p72"/>
              <p:cNvSpPr/>
              <p:nvPr/>
            </p:nvSpPr>
            <p:spPr>
              <a:xfrm>
                <a:off x="7211312" y="4696850"/>
                <a:ext cx="25190" cy="2127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87" extrusionOk="0">
                    <a:moveTo>
                      <a:pt x="44" y="0"/>
                    </a:moveTo>
                    <a:cubicBezTo>
                      <a:pt x="16" y="7"/>
                      <a:pt x="1" y="28"/>
                      <a:pt x="1" y="28"/>
                    </a:cubicBezTo>
                    <a:cubicBezTo>
                      <a:pt x="9" y="36"/>
                      <a:pt x="16" y="50"/>
                      <a:pt x="16" y="71"/>
                    </a:cubicBezTo>
                    <a:lnTo>
                      <a:pt x="23" y="71"/>
                    </a:lnTo>
                    <a:cubicBezTo>
                      <a:pt x="30" y="79"/>
                      <a:pt x="44" y="86"/>
                      <a:pt x="59" y="86"/>
                    </a:cubicBezTo>
                    <a:lnTo>
                      <a:pt x="102" y="8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8762;p72"/>
              <p:cNvSpPr/>
              <p:nvPr/>
            </p:nvSpPr>
            <p:spPr>
              <a:xfrm>
                <a:off x="7250198" y="4696850"/>
                <a:ext cx="22989" cy="21277"/>
              </a:xfrm>
              <a:custGeom>
                <a:avLst/>
                <a:gdLst/>
                <a:ahLst/>
                <a:cxnLst/>
                <a:rect l="l" t="t" r="r" b="b"/>
                <a:pathLst>
                  <a:path w="94" h="87" extrusionOk="0">
                    <a:moveTo>
                      <a:pt x="0" y="0"/>
                    </a:moveTo>
                    <a:lnTo>
                      <a:pt x="7" y="86"/>
                    </a:lnTo>
                    <a:cubicBezTo>
                      <a:pt x="30" y="86"/>
                      <a:pt x="50" y="86"/>
                      <a:pt x="80" y="79"/>
                    </a:cubicBezTo>
                    <a:lnTo>
                      <a:pt x="93" y="79"/>
                    </a:lnTo>
                    <a:lnTo>
                      <a:pt x="87" y="5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8763;p72"/>
              <p:cNvSpPr/>
              <p:nvPr/>
            </p:nvSpPr>
            <p:spPr>
              <a:xfrm>
                <a:off x="7320631" y="4687801"/>
                <a:ext cx="22989" cy="21521"/>
              </a:xfrm>
              <a:custGeom>
                <a:avLst/>
                <a:gdLst/>
                <a:ahLst/>
                <a:cxnLst/>
                <a:rect l="l" t="t" r="r" b="b"/>
                <a:pathLst>
                  <a:path w="94" h="88" extrusionOk="0">
                    <a:moveTo>
                      <a:pt x="64" y="1"/>
                    </a:moveTo>
                    <a:cubicBezTo>
                      <a:pt x="57" y="1"/>
                      <a:pt x="44" y="8"/>
                      <a:pt x="37" y="8"/>
                    </a:cubicBezTo>
                    <a:cubicBezTo>
                      <a:pt x="21" y="8"/>
                      <a:pt x="7" y="15"/>
                      <a:pt x="0" y="15"/>
                    </a:cubicBezTo>
                    <a:lnTo>
                      <a:pt x="21" y="87"/>
                    </a:lnTo>
                    <a:cubicBezTo>
                      <a:pt x="44" y="87"/>
                      <a:pt x="71" y="80"/>
                      <a:pt x="94" y="73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8764;p72"/>
              <p:cNvSpPr/>
              <p:nvPr/>
            </p:nvSpPr>
            <p:spPr>
              <a:xfrm>
                <a:off x="7362695" y="4705654"/>
                <a:ext cx="245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8765;p72"/>
              <p:cNvSpPr/>
              <p:nvPr/>
            </p:nvSpPr>
            <p:spPr>
              <a:xfrm>
                <a:off x="7285170" y="4692937"/>
                <a:ext cx="23478" cy="21277"/>
              </a:xfrm>
              <a:custGeom>
                <a:avLst/>
                <a:gdLst/>
                <a:ahLst/>
                <a:cxnLst/>
                <a:rect l="l" t="t" r="r" b="b"/>
                <a:pathLst>
                  <a:path w="96" h="87" extrusionOk="0">
                    <a:moveTo>
                      <a:pt x="73" y="0"/>
                    </a:moveTo>
                    <a:cubicBezTo>
                      <a:pt x="52" y="9"/>
                      <a:pt x="30" y="9"/>
                      <a:pt x="0" y="9"/>
                    </a:cubicBezTo>
                    <a:lnTo>
                      <a:pt x="16" y="87"/>
                    </a:lnTo>
                    <a:cubicBezTo>
                      <a:pt x="44" y="87"/>
                      <a:pt x="73" y="80"/>
                      <a:pt x="95" y="80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8766;p72"/>
              <p:cNvSpPr/>
              <p:nvPr/>
            </p:nvSpPr>
            <p:spPr>
              <a:xfrm>
                <a:off x="7216937" y="4694160"/>
                <a:ext cx="268774" cy="15945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652" extrusionOk="0">
                    <a:moveTo>
                      <a:pt x="654" y="1"/>
                    </a:moveTo>
                    <a:cubicBezTo>
                      <a:pt x="641" y="1"/>
                      <a:pt x="626" y="6"/>
                      <a:pt x="611" y="11"/>
                    </a:cubicBezTo>
                    <a:cubicBezTo>
                      <a:pt x="597" y="11"/>
                      <a:pt x="590" y="18"/>
                      <a:pt x="581" y="18"/>
                    </a:cubicBezTo>
                    <a:lnTo>
                      <a:pt x="597" y="47"/>
                    </a:lnTo>
                    <a:lnTo>
                      <a:pt x="597" y="54"/>
                    </a:lnTo>
                    <a:cubicBezTo>
                      <a:pt x="604" y="68"/>
                      <a:pt x="597" y="90"/>
                      <a:pt x="574" y="97"/>
                    </a:cubicBezTo>
                    <a:cubicBezTo>
                      <a:pt x="571" y="99"/>
                      <a:pt x="567" y="100"/>
                      <a:pt x="563" y="100"/>
                    </a:cubicBezTo>
                    <a:cubicBezTo>
                      <a:pt x="551" y="100"/>
                      <a:pt x="537" y="92"/>
                      <a:pt x="531" y="75"/>
                    </a:cubicBezTo>
                    <a:lnTo>
                      <a:pt x="531" y="68"/>
                    </a:lnTo>
                    <a:lnTo>
                      <a:pt x="518" y="47"/>
                    </a:lnTo>
                    <a:cubicBezTo>
                      <a:pt x="495" y="54"/>
                      <a:pt x="468" y="61"/>
                      <a:pt x="445" y="61"/>
                    </a:cubicBezTo>
                    <a:lnTo>
                      <a:pt x="452" y="82"/>
                    </a:lnTo>
                    <a:lnTo>
                      <a:pt x="452" y="90"/>
                    </a:lnTo>
                    <a:cubicBezTo>
                      <a:pt x="452" y="104"/>
                      <a:pt x="438" y="118"/>
                      <a:pt x="424" y="125"/>
                    </a:cubicBezTo>
                    <a:cubicBezTo>
                      <a:pt x="421" y="127"/>
                      <a:pt x="418" y="127"/>
                      <a:pt x="415" y="127"/>
                    </a:cubicBezTo>
                    <a:cubicBezTo>
                      <a:pt x="401" y="127"/>
                      <a:pt x="388" y="115"/>
                      <a:pt x="388" y="104"/>
                    </a:cubicBezTo>
                    <a:lnTo>
                      <a:pt x="381" y="104"/>
                    </a:lnTo>
                    <a:lnTo>
                      <a:pt x="374" y="75"/>
                    </a:lnTo>
                    <a:cubicBezTo>
                      <a:pt x="352" y="75"/>
                      <a:pt x="323" y="82"/>
                      <a:pt x="295" y="82"/>
                    </a:cubicBezTo>
                    <a:lnTo>
                      <a:pt x="302" y="111"/>
                    </a:lnTo>
                    <a:lnTo>
                      <a:pt x="302" y="118"/>
                    </a:lnTo>
                    <a:cubicBezTo>
                      <a:pt x="302" y="134"/>
                      <a:pt x="295" y="140"/>
                      <a:pt x="288" y="147"/>
                    </a:cubicBezTo>
                    <a:cubicBezTo>
                      <a:pt x="288" y="154"/>
                      <a:pt x="279" y="154"/>
                      <a:pt x="273" y="154"/>
                    </a:cubicBezTo>
                    <a:cubicBezTo>
                      <a:pt x="259" y="154"/>
                      <a:pt x="245" y="147"/>
                      <a:pt x="236" y="125"/>
                    </a:cubicBezTo>
                    <a:lnTo>
                      <a:pt x="229" y="90"/>
                    </a:lnTo>
                    <a:lnTo>
                      <a:pt x="216" y="90"/>
                    </a:lnTo>
                    <a:cubicBezTo>
                      <a:pt x="186" y="97"/>
                      <a:pt x="166" y="97"/>
                      <a:pt x="143" y="97"/>
                    </a:cubicBezTo>
                    <a:lnTo>
                      <a:pt x="150" y="125"/>
                    </a:lnTo>
                    <a:cubicBezTo>
                      <a:pt x="150" y="125"/>
                      <a:pt x="150" y="134"/>
                      <a:pt x="143" y="140"/>
                    </a:cubicBezTo>
                    <a:cubicBezTo>
                      <a:pt x="143" y="147"/>
                      <a:pt x="129" y="161"/>
                      <a:pt x="116" y="161"/>
                    </a:cubicBezTo>
                    <a:lnTo>
                      <a:pt x="107" y="161"/>
                    </a:lnTo>
                    <a:cubicBezTo>
                      <a:pt x="93" y="154"/>
                      <a:pt x="86" y="147"/>
                      <a:pt x="86" y="140"/>
                    </a:cubicBezTo>
                    <a:cubicBezTo>
                      <a:pt x="79" y="140"/>
                      <a:pt x="79" y="134"/>
                      <a:pt x="79" y="125"/>
                    </a:cubicBezTo>
                    <a:lnTo>
                      <a:pt x="79" y="97"/>
                    </a:lnTo>
                    <a:lnTo>
                      <a:pt x="36" y="97"/>
                    </a:lnTo>
                    <a:cubicBezTo>
                      <a:pt x="21" y="97"/>
                      <a:pt x="7" y="90"/>
                      <a:pt x="0" y="82"/>
                    </a:cubicBezTo>
                    <a:lnTo>
                      <a:pt x="0" y="82"/>
                    </a:lnTo>
                    <a:cubicBezTo>
                      <a:pt x="7" y="104"/>
                      <a:pt x="14" y="140"/>
                      <a:pt x="21" y="177"/>
                    </a:cubicBezTo>
                    <a:cubicBezTo>
                      <a:pt x="21" y="204"/>
                      <a:pt x="21" y="234"/>
                      <a:pt x="29" y="270"/>
                    </a:cubicBezTo>
                    <a:cubicBezTo>
                      <a:pt x="29" y="297"/>
                      <a:pt x="29" y="334"/>
                      <a:pt x="21" y="370"/>
                    </a:cubicBezTo>
                    <a:cubicBezTo>
                      <a:pt x="36" y="370"/>
                      <a:pt x="43" y="377"/>
                      <a:pt x="57" y="377"/>
                    </a:cubicBezTo>
                    <a:cubicBezTo>
                      <a:pt x="57" y="377"/>
                      <a:pt x="64" y="377"/>
                      <a:pt x="64" y="384"/>
                    </a:cubicBezTo>
                    <a:cubicBezTo>
                      <a:pt x="93" y="392"/>
                      <a:pt x="122" y="399"/>
                      <a:pt x="143" y="406"/>
                    </a:cubicBezTo>
                    <a:lnTo>
                      <a:pt x="166" y="406"/>
                    </a:lnTo>
                    <a:cubicBezTo>
                      <a:pt x="173" y="413"/>
                      <a:pt x="186" y="413"/>
                      <a:pt x="193" y="420"/>
                    </a:cubicBezTo>
                    <a:lnTo>
                      <a:pt x="202" y="420"/>
                    </a:lnTo>
                    <a:cubicBezTo>
                      <a:pt x="259" y="435"/>
                      <a:pt x="309" y="449"/>
                      <a:pt x="359" y="463"/>
                    </a:cubicBezTo>
                    <a:cubicBezTo>
                      <a:pt x="366" y="463"/>
                      <a:pt x="374" y="470"/>
                      <a:pt x="381" y="470"/>
                    </a:cubicBezTo>
                    <a:cubicBezTo>
                      <a:pt x="409" y="479"/>
                      <a:pt x="431" y="485"/>
                      <a:pt x="461" y="492"/>
                    </a:cubicBezTo>
                    <a:cubicBezTo>
                      <a:pt x="518" y="506"/>
                      <a:pt x="574" y="522"/>
                      <a:pt x="633" y="542"/>
                    </a:cubicBezTo>
                    <a:cubicBezTo>
                      <a:pt x="654" y="542"/>
                      <a:pt x="676" y="549"/>
                      <a:pt x="697" y="556"/>
                    </a:cubicBezTo>
                    <a:cubicBezTo>
                      <a:pt x="704" y="556"/>
                      <a:pt x="704" y="565"/>
                      <a:pt x="711" y="565"/>
                    </a:cubicBezTo>
                    <a:cubicBezTo>
                      <a:pt x="733" y="572"/>
                      <a:pt x="747" y="572"/>
                      <a:pt x="769" y="579"/>
                    </a:cubicBezTo>
                    <a:cubicBezTo>
                      <a:pt x="926" y="622"/>
                      <a:pt x="1035" y="651"/>
                      <a:pt x="1035" y="651"/>
                    </a:cubicBezTo>
                    <a:cubicBezTo>
                      <a:pt x="1099" y="384"/>
                      <a:pt x="1092" y="197"/>
                      <a:pt x="1078" y="168"/>
                    </a:cubicBezTo>
                    <a:cubicBezTo>
                      <a:pt x="1078" y="161"/>
                      <a:pt x="1078" y="161"/>
                      <a:pt x="1071" y="161"/>
                    </a:cubicBezTo>
                    <a:cubicBezTo>
                      <a:pt x="1068" y="160"/>
                      <a:pt x="1064" y="160"/>
                      <a:pt x="1060" y="160"/>
                    </a:cubicBezTo>
                    <a:cubicBezTo>
                      <a:pt x="1025" y="160"/>
                      <a:pt x="958" y="180"/>
                      <a:pt x="892" y="180"/>
                    </a:cubicBezTo>
                    <a:cubicBezTo>
                      <a:pt x="877" y="180"/>
                      <a:pt x="863" y="179"/>
                      <a:pt x="849" y="177"/>
                    </a:cubicBezTo>
                    <a:cubicBezTo>
                      <a:pt x="769" y="161"/>
                      <a:pt x="726" y="68"/>
                      <a:pt x="697" y="18"/>
                    </a:cubicBezTo>
                    <a:cubicBezTo>
                      <a:pt x="690" y="11"/>
                      <a:pt x="683" y="4"/>
                      <a:pt x="668" y="4"/>
                    </a:cubicBezTo>
                    <a:cubicBezTo>
                      <a:pt x="663" y="2"/>
                      <a:pt x="659" y="1"/>
                      <a:pt x="65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8767;p72"/>
              <p:cNvSpPr/>
              <p:nvPr/>
            </p:nvSpPr>
            <p:spPr>
              <a:xfrm>
                <a:off x="7362695" y="4705654"/>
                <a:ext cx="245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8768;p72"/>
              <p:cNvSpPr/>
              <p:nvPr/>
            </p:nvSpPr>
            <p:spPr>
              <a:xfrm>
                <a:off x="7083163" y="4700029"/>
                <a:ext cx="141113" cy="84619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46" extrusionOk="0">
                    <a:moveTo>
                      <a:pt x="180" y="1"/>
                    </a:moveTo>
                    <a:cubicBezTo>
                      <a:pt x="159" y="1"/>
                      <a:pt x="130" y="8"/>
                      <a:pt x="109" y="15"/>
                    </a:cubicBezTo>
                    <a:cubicBezTo>
                      <a:pt x="93" y="23"/>
                      <a:pt x="86" y="30"/>
                      <a:pt x="73" y="44"/>
                    </a:cubicBezTo>
                    <a:cubicBezTo>
                      <a:pt x="66" y="51"/>
                      <a:pt x="59" y="58"/>
                      <a:pt x="59" y="73"/>
                    </a:cubicBezTo>
                    <a:cubicBezTo>
                      <a:pt x="50" y="73"/>
                      <a:pt x="50" y="80"/>
                      <a:pt x="50" y="80"/>
                    </a:cubicBezTo>
                    <a:cubicBezTo>
                      <a:pt x="23" y="116"/>
                      <a:pt x="0" y="160"/>
                      <a:pt x="0" y="160"/>
                    </a:cubicBezTo>
                    <a:cubicBezTo>
                      <a:pt x="7" y="160"/>
                      <a:pt x="16" y="166"/>
                      <a:pt x="16" y="166"/>
                    </a:cubicBezTo>
                    <a:cubicBezTo>
                      <a:pt x="23" y="166"/>
                      <a:pt x="29" y="166"/>
                      <a:pt x="43" y="173"/>
                    </a:cubicBezTo>
                    <a:cubicBezTo>
                      <a:pt x="50" y="173"/>
                      <a:pt x="50" y="173"/>
                      <a:pt x="59" y="180"/>
                    </a:cubicBezTo>
                    <a:lnTo>
                      <a:pt x="73" y="180"/>
                    </a:lnTo>
                    <a:cubicBezTo>
                      <a:pt x="86" y="187"/>
                      <a:pt x="93" y="196"/>
                      <a:pt x="109" y="196"/>
                    </a:cubicBezTo>
                    <a:cubicBezTo>
                      <a:pt x="159" y="216"/>
                      <a:pt x="231" y="239"/>
                      <a:pt x="309" y="266"/>
                    </a:cubicBezTo>
                    <a:cubicBezTo>
                      <a:pt x="352" y="282"/>
                      <a:pt x="395" y="296"/>
                      <a:pt x="438" y="310"/>
                    </a:cubicBezTo>
                    <a:cubicBezTo>
                      <a:pt x="461" y="317"/>
                      <a:pt x="490" y="325"/>
                      <a:pt x="511" y="332"/>
                    </a:cubicBezTo>
                    <a:lnTo>
                      <a:pt x="533" y="332"/>
                    </a:lnTo>
                    <a:cubicBezTo>
                      <a:pt x="547" y="339"/>
                      <a:pt x="554" y="339"/>
                      <a:pt x="568" y="346"/>
                    </a:cubicBezTo>
                    <a:cubicBezTo>
                      <a:pt x="576" y="310"/>
                      <a:pt x="576" y="273"/>
                      <a:pt x="576" y="246"/>
                    </a:cubicBezTo>
                    <a:cubicBezTo>
                      <a:pt x="568" y="210"/>
                      <a:pt x="568" y="180"/>
                      <a:pt x="568" y="153"/>
                    </a:cubicBezTo>
                    <a:cubicBezTo>
                      <a:pt x="561" y="116"/>
                      <a:pt x="554" y="80"/>
                      <a:pt x="547" y="58"/>
                    </a:cubicBezTo>
                    <a:lnTo>
                      <a:pt x="540" y="58"/>
                    </a:lnTo>
                    <a:cubicBezTo>
                      <a:pt x="540" y="37"/>
                      <a:pt x="533" y="23"/>
                      <a:pt x="525" y="15"/>
                    </a:cubicBezTo>
                    <a:cubicBezTo>
                      <a:pt x="518" y="1"/>
                      <a:pt x="511" y="1"/>
                      <a:pt x="5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8769;p72"/>
              <p:cNvSpPr/>
              <p:nvPr/>
            </p:nvSpPr>
            <p:spPr>
              <a:xfrm>
                <a:off x="7213514" y="4781223"/>
                <a:ext cx="8560" cy="342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" y="7"/>
                      <a:pt x="21" y="7"/>
                      <a:pt x="35" y="14"/>
                    </a:cubicBezTo>
                    <a:cubicBezTo>
                      <a:pt x="28" y="7"/>
                      <a:pt x="14" y="7"/>
                      <a:pt x="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8770;p72"/>
              <p:cNvSpPr/>
              <p:nvPr/>
            </p:nvSpPr>
            <p:spPr>
              <a:xfrm>
                <a:off x="7234546" y="4686089"/>
                <a:ext cx="19320" cy="47690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5" extrusionOk="0">
                    <a:moveTo>
                      <a:pt x="28" y="1"/>
                    </a:moveTo>
                    <a:cubicBezTo>
                      <a:pt x="14" y="8"/>
                      <a:pt x="0" y="22"/>
                      <a:pt x="0" y="37"/>
                    </a:cubicBezTo>
                    <a:lnTo>
                      <a:pt x="0" y="44"/>
                    </a:lnTo>
                    <a:lnTo>
                      <a:pt x="7" y="130"/>
                    </a:lnTo>
                    <a:lnTo>
                      <a:pt x="7" y="158"/>
                    </a:lnTo>
                    <a:cubicBezTo>
                      <a:pt x="7" y="167"/>
                      <a:pt x="7" y="173"/>
                      <a:pt x="14" y="173"/>
                    </a:cubicBezTo>
                    <a:cubicBezTo>
                      <a:pt x="14" y="180"/>
                      <a:pt x="21" y="187"/>
                      <a:pt x="35" y="194"/>
                    </a:cubicBezTo>
                    <a:lnTo>
                      <a:pt x="44" y="194"/>
                    </a:lnTo>
                    <a:cubicBezTo>
                      <a:pt x="57" y="194"/>
                      <a:pt x="71" y="180"/>
                      <a:pt x="71" y="173"/>
                    </a:cubicBezTo>
                    <a:cubicBezTo>
                      <a:pt x="78" y="167"/>
                      <a:pt x="78" y="158"/>
                      <a:pt x="78" y="158"/>
                    </a:cubicBezTo>
                    <a:lnTo>
                      <a:pt x="71" y="130"/>
                    </a:lnTo>
                    <a:lnTo>
                      <a:pt x="64" y="44"/>
                    </a:lnTo>
                    <a:lnTo>
                      <a:pt x="64" y="37"/>
                    </a:lnTo>
                    <a:cubicBezTo>
                      <a:pt x="64" y="15"/>
                      <a:pt x="50" y="1"/>
                      <a:pt x="2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9" name="Google Shape;8771;p72"/>
              <p:cNvSpPr/>
              <p:nvPr/>
            </p:nvSpPr>
            <p:spPr>
              <a:xfrm>
                <a:off x="7234546" y="4695138"/>
                <a:ext cx="245" cy="1957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" name="Google Shape;8772;p72"/>
              <p:cNvSpPr/>
              <p:nvPr/>
            </p:nvSpPr>
            <p:spPr>
              <a:xfrm>
                <a:off x="7267806" y="4686089"/>
                <a:ext cx="22989" cy="45978"/>
              </a:xfrm>
              <a:custGeom>
                <a:avLst/>
                <a:gdLst/>
                <a:ahLst/>
                <a:cxnLst/>
                <a:rect l="l" t="t" r="r" b="b"/>
                <a:pathLst>
                  <a:path w="94" h="188" extrusionOk="0">
                    <a:moveTo>
                      <a:pt x="28" y="1"/>
                    </a:moveTo>
                    <a:cubicBezTo>
                      <a:pt x="15" y="8"/>
                      <a:pt x="1" y="22"/>
                      <a:pt x="8" y="44"/>
                    </a:cubicBezTo>
                    <a:lnTo>
                      <a:pt x="15" y="94"/>
                    </a:lnTo>
                    <a:lnTo>
                      <a:pt x="21" y="123"/>
                    </a:lnTo>
                    <a:lnTo>
                      <a:pt x="28" y="158"/>
                    </a:lnTo>
                    <a:cubicBezTo>
                      <a:pt x="37" y="180"/>
                      <a:pt x="51" y="187"/>
                      <a:pt x="65" y="187"/>
                    </a:cubicBezTo>
                    <a:cubicBezTo>
                      <a:pt x="71" y="187"/>
                      <a:pt x="80" y="187"/>
                      <a:pt x="80" y="180"/>
                    </a:cubicBezTo>
                    <a:cubicBezTo>
                      <a:pt x="87" y="173"/>
                      <a:pt x="94" y="167"/>
                      <a:pt x="94" y="151"/>
                    </a:cubicBezTo>
                    <a:lnTo>
                      <a:pt x="94" y="144"/>
                    </a:lnTo>
                    <a:lnTo>
                      <a:pt x="87" y="115"/>
                    </a:lnTo>
                    <a:lnTo>
                      <a:pt x="71" y="37"/>
                    </a:lnTo>
                    <a:lnTo>
                      <a:pt x="71" y="28"/>
                    </a:lnTo>
                    <a:cubicBezTo>
                      <a:pt x="71" y="15"/>
                      <a:pt x="58" y="1"/>
                      <a:pt x="4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8773;p72"/>
              <p:cNvSpPr/>
              <p:nvPr/>
            </p:nvSpPr>
            <p:spPr>
              <a:xfrm>
                <a:off x="7301311" y="4680709"/>
                <a:ext cx="26168" cy="4475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83" extrusionOk="0">
                    <a:moveTo>
                      <a:pt x="29" y="0"/>
                    </a:moveTo>
                    <a:cubicBezTo>
                      <a:pt x="7" y="7"/>
                      <a:pt x="0" y="23"/>
                      <a:pt x="7" y="44"/>
                    </a:cubicBezTo>
                    <a:lnTo>
                      <a:pt x="7" y="50"/>
                    </a:lnTo>
                    <a:lnTo>
                      <a:pt x="29" y="130"/>
                    </a:lnTo>
                    <a:lnTo>
                      <a:pt x="36" y="159"/>
                    </a:lnTo>
                    <a:lnTo>
                      <a:pt x="43" y="159"/>
                    </a:lnTo>
                    <a:cubicBezTo>
                      <a:pt x="43" y="170"/>
                      <a:pt x="56" y="182"/>
                      <a:pt x="70" y="182"/>
                    </a:cubicBezTo>
                    <a:cubicBezTo>
                      <a:pt x="73" y="182"/>
                      <a:pt x="76" y="182"/>
                      <a:pt x="79" y="180"/>
                    </a:cubicBezTo>
                    <a:cubicBezTo>
                      <a:pt x="93" y="173"/>
                      <a:pt x="107" y="159"/>
                      <a:pt x="107" y="145"/>
                    </a:cubicBezTo>
                    <a:lnTo>
                      <a:pt x="107" y="137"/>
                    </a:lnTo>
                    <a:lnTo>
                      <a:pt x="100" y="116"/>
                    </a:lnTo>
                    <a:lnTo>
                      <a:pt x="79" y="44"/>
                    </a:lnTo>
                    <a:lnTo>
                      <a:pt x="72" y="23"/>
                    </a:lnTo>
                    <a:cubicBezTo>
                      <a:pt x="64" y="7"/>
                      <a:pt x="50" y="0"/>
                      <a:pt x="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8774;p72"/>
              <p:cNvSpPr/>
              <p:nvPr/>
            </p:nvSpPr>
            <p:spPr>
              <a:xfrm>
                <a:off x="7334571" y="4673861"/>
                <a:ext cx="30081" cy="4475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83" extrusionOk="0">
                    <a:moveTo>
                      <a:pt x="37" y="1"/>
                    </a:moveTo>
                    <a:cubicBezTo>
                      <a:pt x="30" y="1"/>
                      <a:pt x="30" y="1"/>
                      <a:pt x="23" y="8"/>
                    </a:cubicBezTo>
                    <a:cubicBezTo>
                      <a:pt x="7" y="15"/>
                      <a:pt x="0" y="28"/>
                      <a:pt x="7" y="51"/>
                    </a:cubicBezTo>
                    <a:lnTo>
                      <a:pt x="7" y="58"/>
                    </a:lnTo>
                    <a:lnTo>
                      <a:pt x="37" y="130"/>
                    </a:lnTo>
                    <a:lnTo>
                      <a:pt x="50" y="151"/>
                    </a:lnTo>
                    <a:lnTo>
                      <a:pt x="50" y="158"/>
                    </a:lnTo>
                    <a:cubicBezTo>
                      <a:pt x="56" y="175"/>
                      <a:pt x="70" y="183"/>
                      <a:pt x="82" y="183"/>
                    </a:cubicBezTo>
                    <a:cubicBezTo>
                      <a:pt x="86" y="183"/>
                      <a:pt x="90" y="182"/>
                      <a:pt x="93" y="180"/>
                    </a:cubicBezTo>
                    <a:cubicBezTo>
                      <a:pt x="116" y="173"/>
                      <a:pt x="123" y="151"/>
                      <a:pt x="116" y="137"/>
                    </a:cubicBezTo>
                    <a:lnTo>
                      <a:pt x="116" y="130"/>
                    </a:lnTo>
                    <a:lnTo>
                      <a:pt x="100" y="101"/>
                    </a:lnTo>
                    <a:lnTo>
                      <a:pt x="73" y="28"/>
                    </a:lnTo>
                    <a:lnTo>
                      <a:pt x="66" y="22"/>
                    </a:lnTo>
                    <a:cubicBezTo>
                      <a:pt x="66" y="8"/>
                      <a:pt x="50" y="1"/>
                      <a:pt x="3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8775;p72"/>
              <p:cNvSpPr/>
              <p:nvPr/>
            </p:nvSpPr>
            <p:spPr>
              <a:xfrm>
                <a:off x="7362695" y="4705654"/>
                <a:ext cx="245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8776;p72"/>
              <p:cNvSpPr/>
              <p:nvPr/>
            </p:nvSpPr>
            <p:spPr>
              <a:xfrm>
                <a:off x="7383972" y="3659180"/>
                <a:ext cx="529233" cy="997326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4078" extrusionOk="0">
                    <a:moveTo>
                      <a:pt x="1969" y="1"/>
                    </a:moveTo>
                    <a:cubicBezTo>
                      <a:pt x="1925" y="23"/>
                      <a:pt x="1875" y="53"/>
                      <a:pt x="1825" y="80"/>
                    </a:cubicBezTo>
                    <a:cubicBezTo>
                      <a:pt x="1682" y="160"/>
                      <a:pt x="1510" y="260"/>
                      <a:pt x="1308" y="389"/>
                    </a:cubicBezTo>
                    <a:cubicBezTo>
                      <a:pt x="1178" y="462"/>
                      <a:pt x="1042" y="548"/>
                      <a:pt x="890" y="648"/>
                    </a:cubicBezTo>
                    <a:cubicBezTo>
                      <a:pt x="726" y="750"/>
                      <a:pt x="683" y="900"/>
                      <a:pt x="632" y="1088"/>
                    </a:cubicBezTo>
                    <a:cubicBezTo>
                      <a:pt x="604" y="1181"/>
                      <a:pt x="452" y="1878"/>
                      <a:pt x="302" y="2554"/>
                    </a:cubicBezTo>
                    <a:cubicBezTo>
                      <a:pt x="150" y="3236"/>
                      <a:pt x="0" y="3905"/>
                      <a:pt x="0" y="3905"/>
                    </a:cubicBezTo>
                    <a:cubicBezTo>
                      <a:pt x="0" y="3905"/>
                      <a:pt x="14" y="3912"/>
                      <a:pt x="43" y="3919"/>
                    </a:cubicBezTo>
                    <a:cubicBezTo>
                      <a:pt x="123" y="3948"/>
                      <a:pt x="309" y="4020"/>
                      <a:pt x="488" y="4055"/>
                    </a:cubicBezTo>
                    <a:cubicBezTo>
                      <a:pt x="531" y="4064"/>
                      <a:pt x="575" y="4071"/>
                      <a:pt x="611" y="4077"/>
                    </a:cubicBezTo>
                    <a:lnTo>
                      <a:pt x="654" y="3796"/>
                    </a:lnTo>
                    <a:cubicBezTo>
                      <a:pt x="654" y="3796"/>
                      <a:pt x="1042" y="2847"/>
                      <a:pt x="1172" y="2561"/>
                    </a:cubicBezTo>
                    <a:cubicBezTo>
                      <a:pt x="1251" y="2382"/>
                      <a:pt x="1408" y="1921"/>
                      <a:pt x="1517" y="1612"/>
                    </a:cubicBezTo>
                    <a:cubicBezTo>
                      <a:pt x="1573" y="1440"/>
                      <a:pt x="1617" y="1310"/>
                      <a:pt x="1617" y="1310"/>
                    </a:cubicBezTo>
                    <a:cubicBezTo>
                      <a:pt x="1617" y="1310"/>
                      <a:pt x="1675" y="1310"/>
                      <a:pt x="1761" y="1303"/>
                    </a:cubicBezTo>
                    <a:cubicBezTo>
                      <a:pt x="1775" y="1310"/>
                      <a:pt x="1796" y="1310"/>
                      <a:pt x="1818" y="1310"/>
                    </a:cubicBezTo>
                    <a:lnTo>
                      <a:pt x="1868" y="1310"/>
                    </a:lnTo>
                    <a:lnTo>
                      <a:pt x="1868" y="1295"/>
                    </a:lnTo>
                    <a:lnTo>
                      <a:pt x="1898" y="1181"/>
                    </a:lnTo>
                    <a:lnTo>
                      <a:pt x="1962" y="886"/>
                    </a:lnTo>
                    <a:lnTo>
                      <a:pt x="2163" y="23"/>
                    </a:lnTo>
                    <a:cubicBezTo>
                      <a:pt x="2091" y="17"/>
                      <a:pt x="2027" y="10"/>
                      <a:pt x="196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8777;p72"/>
              <p:cNvSpPr/>
              <p:nvPr/>
            </p:nvSpPr>
            <p:spPr>
              <a:xfrm>
                <a:off x="7979720" y="3664805"/>
                <a:ext cx="188313" cy="300567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229" extrusionOk="0">
                    <a:moveTo>
                      <a:pt x="547" y="0"/>
                    </a:moveTo>
                    <a:cubicBezTo>
                      <a:pt x="468" y="7"/>
                      <a:pt x="381" y="14"/>
                      <a:pt x="281" y="14"/>
                    </a:cubicBezTo>
                    <a:lnTo>
                      <a:pt x="129" y="654"/>
                    </a:lnTo>
                    <a:lnTo>
                      <a:pt x="16" y="1158"/>
                    </a:lnTo>
                    <a:lnTo>
                      <a:pt x="0" y="1229"/>
                    </a:lnTo>
                    <a:cubicBezTo>
                      <a:pt x="72" y="1229"/>
                      <a:pt x="136" y="1222"/>
                      <a:pt x="195" y="1215"/>
                    </a:cubicBezTo>
                    <a:cubicBezTo>
                      <a:pt x="238" y="1208"/>
                      <a:pt x="281" y="1201"/>
                      <a:pt x="309" y="1194"/>
                    </a:cubicBezTo>
                    <a:cubicBezTo>
                      <a:pt x="367" y="1186"/>
                      <a:pt x="417" y="1172"/>
                      <a:pt x="461" y="1158"/>
                    </a:cubicBezTo>
                    <a:cubicBezTo>
                      <a:pt x="597" y="1108"/>
                      <a:pt x="697" y="1029"/>
                      <a:pt x="769" y="935"/>
                    </a:cubicBez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8778;p72"/>
              <p:cNvSpPr/>
              <p:nvPr/>
            </p:nvSpPr>
            <p:spPr>
              <a:xfrm>
                <a:off x="8113250" y="3657713"/>
                <a:ext cx="1957" cy="7337"/>
              </a:xfrm>
              <a:custGeom>
                <a:avLst/>
                <a:gdLst/>
                <a:ahLst/>
                <a:cxnLst/>
                <a:rect l="l" t="t" r="r" b="b"/>
                <a:pathLst>
                  <a:path w="8" h="30" extrusionOk="0">
                    <a:moveTo>
                      <a:pt x="1" y="0"/>
                    </a:moveTo>
                    <a:lnTo>
                      <a:pt x="1" y="29"/>
                    </a:lnTo>
                    <a:lnTo>
                      <a:pt x="8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8779;p72"/>
              <p:cNvSpPr/>
              <p:nvPr/>
            </p:nvSpPr>
            <p:spPr>
              <a:xfrm>
                <a:off x="8048441" y="3619317"/>
                <a:ext cx="65054" cy="4915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01" extrusionOk="0">
                    <a:moveTo>
                      <a:pt x="43" y="0"/>
                    </a:moveTo>
                    <a:lnTo>
                      <a:pt x="36" y="35"/>
                    </a:lnTo>
                    <a:lnTo>
                      <a:pt x="0" y="200"/>
                    </a:lnTo>
                    <a:cubicBezTo>
                      <a:pt x="100" y="200"/>
                      <a:pt x="187" y="193"/>
                      <a:pt x="266" y="186"/>
                    </a:cubicBezTo>
                    <a:lnTo>
                      <a:pt x="266" y="157"/>
                    </a:lnTo>
                    <a:lnTo>
                      <a:pt x="237" y="3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8780;p72"/>
              <p:cNvSpPr/>
              <p:nvPr/>
            </p:nvSpPr>
            <p:spPr>
              <a:xfrm>
                <a:off x="8113250" y="3657713"/>
                <a:ext cx="1957" cy="7337"/>
              </a:xfrm>
              <a:custGeom>
                <a:avLst/>
                <a:gdLst/>
                <a:ahLst/>
                <a:cxnLst/>
                <a:rect l="l" t="t" r="r" b="b"/>
                <a:pathLst>
                  <a:path w="8" h="30" extrusionOk="0">
                    <a:moveTo>
                      <a:pt x="1" y="0"/>
                    </a:moveTo>
                    <a:lnTo>
                      <a:pt x="1" y="29"/>
                    </a:lnTo>
                    <a:lnTo>
                      <a:pt x="8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8781;p72"/>
              <p:cNvSpPr/>
              <p:nvPr/>
            </p:nvSpPr>
            <p:spPr>
              <a:xfrm>
                <a:off x="7923471" y="3617116"/>
                <a:ext cx="12473" cy="244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" extrusionOk="0">
                    <a:moveTo>
                      <a:pt x="1" y="0"/>
                    </a:moveTo>
                    <a:lnTo>
                      <a:pt x="1" y="9"/>
                    </a:lnTo>
                    <a:lnTo>
                      <a:pt x="51" y="9"/>
                    </a:lnTo>
                    <a:cubicBezTo>
                      <a:pt x="30" y="9"/>
                      <a:pt x="14" y="9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0" name="Google Shape;8782;p72"/>
              <p:cNvSpPr/>
              <p:nvPr/>
            </p:nvSpPr>
            <p:spPr>
              <a:xfrm>
                <a:off x="7766953" y="3531030"/>
                <a:ext cx="156765" cy="13402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548" extrusionOk="0">
                    <a:moveTo>
                      <a:pt x="14" y="1"/>
                    </a:moveTo>
                    <a:cubicBezTo>
                      <a:pt x="7" y="202"/>
                      <a:pt x="1" y="332"/>
                      <a:pt x="1" y="332"/>
                    </a:cubicBezTo>
                    <a:cubicBezTo>
                      <a:pt x="14" y="346"/>
                      <a:pt x="73" y="432"/>
                      <a:pt x="282" y="497"/>
                    </a:cubicBezTo>
                    <a:cubicBezTo>
                      <a:pt x="316" y="504"/>
                      <a:pt x="352" y="511"/>
                      <a:pt x="403" y="525"/>
                    </a:cubicBezTo>
                    <a:cubicBezTo>
                      <a:pt x="461" y="534"/>
                      <a:pt x="525" y="541"/>
                      <a:pt x="597" y="547"/>
                    </a:cubicBezTo>
                    <a:lnTo>
                      <a:pt x="634" y="396"/>
                    </a:lnTo>
                    <a:lnTo>
                      <a:pt x="641" y="361"/>
                    </a:lnTo>
                    <a:lnTo>
                      <a:pt x="425" y="361"/>
                    </a:lnTo>
                    <a:cubicBezTo>
                      <a:pt x="382" y="361"/>
                      <a:pt x="346" y="339"/>
                      <a:pt x="316" y="309"/>
                    </a:cubicBezTo>
                    <a:cubicBezTo>
                      <a:pt x="309" y="296"/>
                      <a:pt x="309" y="289"/>
                      <a:pt x="302" y="275"/>
                    </a:cubicBezTo>
                    <a:cubicBezTo>
                      <a:pt x="296" y="259"/>
                      <a:pt x="296" y="246"/>
                      <a:pt x="296" y="232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1" name="Google Shape;8783;p72"/>
              <p:cNvSpPr/>
              <p:nvPr/>
            </p:nvSpPr>
            <p:spPr>
              <a:xfrm>
                <a:off x="7909531" y="2954846"/>
                <a:ext cx="7092" cy="6848"/>
              </a:xfrm>
              <a:custGeom>
                <a:avLst/>
                <a:gdLst/>
                <a:ahLst/>
                <a:cxnLst/>
                <a:rect l="l" t="t" r="r" b="b"/>
                <a:pathLst>
                  <a:path w="29" h="28" extrusionOk="0">
                    <a:moveTo>
                      <a:pt x="14" y="0"/>
                    </a:moveTo>
                    <a:lnTo>
                      <a:pt x="1" y="28"/>
                    </a:lnTo>
                    <a:lnTo>
                      <a:pt x="1" y="28"/>
                    </a:lnTo>
                    <a:lnTo>
                      <a:pt x="28" y="14"/>
                    </a:lnTo>
                    <a:cubicBezTo>
                      <a:pt x="21" y="7"/>
                      <a:pt x="14" y="7"/>
                      <a:pt x="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8784;p72"/>
              <p:cNvSpPr/>
              <p:nvPr/>
            </p:nvSpPr>
            <p:spPr>
              <a:xfrm>
                <a:off x="8016649" y="3416821"/>
                <a:ext cx="146248" cy="40597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66" extrusionOk="0">
                    <a:moveTo>
                      <a:pt x="1" y="0"/>
                    </a:moveTo>
                    <a:lnTo>
                      <a:pt x="15" y="166"/>
                    </a:lnTo>
                    <a:lnTo>
                      <a:pt x="589" y="16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8785;p72"/>
              <p:cNvSpPr/>
              <p:nvPr/>
            </p:nvSpPr>
            <p:spPr>
              <a:xfrm>
                <a:off x="7888499" y="2460590"/>
                <a:ext cx="3668" cy="3668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0" y="1"/>
                    </a:moveTo>
                    <a:cubicBezTo>
                      <a:pt x="0" y="1"/>
                      <a:pt x="7" y="8"/>
                      <a:pt x="7" y="15"/>
                    </a:cubicBezTo>
                    <a:lnTo>
                      <a:pt x="7" y="8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8786;p72"/>
              <p:cNvSpPr/>
              <p:nvPr/>
            </p:nvSpPr>
            <p:spPr>
              <a:xfrm>
                <a:off x="7891923" y="2551811"/>
                <a:ext cx="12473" cy="244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" extrusionOk="0">
                    <a:moveTo>
                      <a:pt x="0" y="1"/>
                    </a:moveTo>
                    <a:lnTo>
                      <a:pt x="50" y="9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8787;p72"/>
              <p:cNvSpPr/>
              <p:nvPr/>
            </p:nvSpPr>
            <p:spPr>
              <a:xfrm>
                <a:off x="7896814" y="2592408"/>
                <a:ext cx="7581" cy="73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30" y="0"/>
                    </a:moveTo>
                    <a:cubicBezTo>
                      <a:pt x="16" y="0"/>
                      <a:pt x="10" y="7"/>
                      <a:pt x="1" y="23"/>
                    </a:cubicBezTo>
                    <a:cubicBezTo>
                      <a:pt x="10" y="30"/>
                      <a:pt x="23" y="30"/>
                      <a:pt x="30" y="30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8788;p72"/>
              <p:cNvSpPr/>
              <p:nvPr/>
            </p:nvSpPr>
            <p:spPr>
              <a:xfrm>
                <a:off x="7888499" y="2460590"/>
                <a:ext cx="3668" cy="3668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0" y="1"/>
                    </a:moveTo>
                    <a:cubicBezTo>
                      <a:pt x="0" y="1"/>
                      <a:pt x="7" y="8"/>
                      <a:pt x="7" y="15"/>
                    </a:cubicBezTo>
                    <a:lnTo>
                      <a:pt x="7" y="8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8789;p72"/>
              <p:cNvSpPr/>
              <p:nvPr/>
            </p:nvSpPr>
            <p:spPr>
              <a:xfrm>
                <a:off x="7995617" y="2690966"/>
                <a:ext cx="179509" cy="232334"/>
              </a:xfrm>
              <a:custGeom>
                <a:avLst/>
                <a:gdLst/>
                <a:ahLst/>
                <a:cxnLst/>
                <a:rect l="l" t="t" r="r" b="b"/>
                <a:pathLst>
                  <a:path w="734" h="950" extrusionOk="0">
                    <a:moveTo>
                      <a:pt x="727" y="1"/>
                    </a:moveTo>
                    <a:cubicBezTo>
                      <a:pt x="727" y="8"/>
                      <a:pt x="718" y="15"/>
                      <a:pt x="718" y="15"/>
                    </a:cubicBezTo>
                    <a:cubicBezTo>
                      <a:pt x="575" y="267"/>
                      <a:pt x="280" y="403"/>
                      <a:pt x="57" y="439"/>
                    </a:cubicBezTo>
                    <a:cubicBezTo>
                      <a:pt x="51" y="453"/>
                      <a:pt x="51" y="467"/>
                      <a:pt x="44" y="475"/>
                    </a:cubicBezTo>
                    <a:cubicBezTo>
                      <a:pt x="44" y="489"/>
                      <a:pt x="37" y="496"/>
                      <a:pt x="28" y="510"/>
                    </a:cubicBezTo>
                    <a:lnTo>
                      <a:pt x="21" y="668"/>
                    </a:lnTo>
                    <a:lnTo>
                      <a:pt x="7" y="820"/>
                    </a:lnTo>
                    <a:lnTo>
                      <a:pt x="1" y="950"/>
                    </a:lnTo>
                    <a:lnTo>
                      <a:pt x="366" y="682"/>
                    </a:lnTo>
                    <a:lnTo>
                      <a:pt x="724" y="419"/>
                    </a:lnTo>
                    <a:lnTo>
                      <a:pt x="724" y="419"/>
                    </a:lnTo>
                    <a:cubicBezTo>
                      <a:pt x="725" y="420"/>
                      <a:pt x="726" y="422"/>
                      <a:pt x="727" y="424"/>
                    </a:cubicBezTo>
                    <a:lnTo>
                      <a:pt x="727" y="417"/>
                    </a:lnTo>
                    <a:lnTo>
                      <a:pt x="724" y="419"/>
                    </a:lnTo>
                    <a:lnTo>
                      <a:pt x="724" y="419"/>
                    </a:lnTo>
                    <a:cubicBezTo>
                      <a:pt x="718" y="408"/>
                      <a:pt x="718" y="402"/>
                      <a:pt x="718" y="396"/>
                    </a:cubicBezTo>
                    <a:lnTo>
                      <a:pt x="718" y="294"/>
                    </a:lnTo>
                    <a:lnTo>
                      <a:pt x="718" y="267"/>
                    </a:lnTo>
                    <a:lnTo>
                      <a:pt x="718" y="230"/>
                    </a:lnTo>
                    <a:lnTo>
                      <a:pt x="718" y="201"/>
                    </a:lnTo>
                    <a:cubicBezTo>
                      <a:pt x="718" y="151"/>
                      <a:pt x="727" y="108"/>
                      <a:pt x="727" y="65"/>
                    </a:cubicBezTo>
                    <a:lnTo>
                      <a:pt x="727" y="44"/>
                    </a:lnTo>
                    <a:cubicBezTo>
                      <a:pt x="734" y="44"/>
                      <a:pt x="734" y="35"/>
                      <a:pt x="734" y="35"/>
                    </a:cubicBezTo>
                    <a:lnTo>
                      <a:pt x="734" y="1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8790;p72"/>
              <p:cNvSpPr/>
              <p:nvPr/>
            </p:nvSpPr>
            <p:spPr>
              <a:xfrm>
                <a:off x="7891923" y="2551811"/>
                <a:ext cx="22989" cy="4158"/>
              </a:xfrm>
              <a:custGeom>
                <a:avLst/>
                <a:gdLst/>
                <a:ahLst/>
                <a:cxnLst/>
                <a:rect l="l" t="t" r="r" b="b"/>
                <a:pathLst>
                  <a:path w="94" h="17" extrusionOk="0">
                    <a:moveTo>
                      <a:pt x="0" y="1"/>
                    </a:moveTo>
                    <a:lnTo>
                      <a:pt x="50" y="9"/>
                    </a:lnTo>
                    <a:lnTo>
                      <a:pt x="93" y="16"/>
                    </a:lnTo>
                    <a:cubicBezTo>
                      <a:pt x="86" y="9"/>
                      <a:pt x="73" y="9"/>
                      <a:pt x="5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9" name="Google Shape;8791;p72"/>
              <p:cNvSpPr/>
              <p:nvPr/>
            </p:nvSpPr>
            <p:spPr>
              <a:xfrm>
                <a:off x="7895102" y="2590696"/>
                <a:ext cx="25190" cy="3521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44" extrusionOk="0">
                    <a:moveTo>
                      <a:pt x="44" y="0"/>
                    </a:moveTo>
                    <a:cubicBezTo>
                      <a:pt x="44" y="0"/>
                      <a:pt x="37" y="0"/>
                      <a:pt x="37" y="7"/>
                    </a:cubicBezTo>
                    <a:cubicBezTo>
                      <a:pt x="23" y="7"/>
                      <a:pt x="17" y="14"/>
                      <a:pt x="8" y="30"/>
                    </a:cubicBezTo>
                    <a:cubicBezTo>
                      <a:pt x="1" y="43"/>
                      <a:pt x="1" y="57"/>
                      <a:pt x="1" y="80"/>
                    </a:cubicBezTo>
                    <a:cubicBezTo>
                      <a:pt x="1" y="116"/>
                      <a:pt x="30" y="143"/>
                      <a:pt x="51" y="143"/>
                    </a:cubicBezTo>
                    <a:cubicBezTo>
                      <a:pt x="80" y="137"/>
                      <a:pt x="103" y="109"/>
                      <a:pt x="103" y="66"/>
                    </a:cubicBezTo>
                    <a:cubicBezTo>
                      <a:pt x="94" y="30"/>
                      <a:pt x="73" y="0"/>
                      <a:pt x="4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0" name="Google Shape;8792;p72"/>
              <p:cNvSpPr/>
              <p:nvPr/>
            </p:nvSpPr>
            <p:spPr>
              <a:xfrm>
                <a:off x="7937411" y="2661129"/>
                <a:ext cx="12473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51" h="94" extrusionOk="0">
                    <a:moveTo>
                      <a:pt x="23" y="0"/>
                    </a:moveTo>
                    <a:lnTo>
                      <a:pt x="23" y="0"/>
                    </a:lnTo>
                    <a:cubicBezTo>
                      <a:pt x="1" y="71"/>
                      <a:pt x="51" y="94"/>
                      <a:pt x="51" y="94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8793;p72"/>
              <p:cNvSpPr/>
              <p:nvPr/>
            </p:nvSpPr>
            <p:spPr>
              <a:xfrm>
                <a:off x="7949639" y="2717133"/>
                <a:ext cx="61874" cy="15407"/>
              </a:xfrm>
              <a:custGeom>
                <a:avLst/>
                <a:gdLst/>
                <a:ahLst/>
                <a:cxnLst/>
                <a:rect l="l" t="t" r="r" b="b"/>
                <a:pathLst>
                  <a:path w="253" h="63" extrusionOk="0">
                    <a:moveTo>
                      <a:pt x="252" y="1"/>
                    </a:moveTo>
                    <a:lnTo>
                      <a:pt x="1" y="58"/>
                    </a:lnTo>
                    <a:cubicBezTo>
                      <a:pt x="1" y="58"/>
                      <a:pt x="22" y="63"/>
                      <a:pt x="55" y="63"/>
                    </a:cubicBezTo>
                    <a:cubicBezTo>
                      <a:pt x="104" y="63"/>
                      <a:pt x="179" y="52"/>
                      <a:pt x="25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8794;p72"/>
              <p:cNvSpPr/>
              <p:nvPr/>
            </p:nvSpPr>
            <p:spPr>
              <a:xfrm>
                <a:off x="8012980" y="2578468"/>
                <a:ext cx="31793" cy="3888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59" extrusionOk="0">
                    <a:moveTo>
                      <a:pt x="59" y="0"/>
                    </a:moveTo>
                    <a:cubicBezTo>
                      <a:pt x="30" y="7"/>
                      <a:pt x="0" y="43"/>
                      <a:pt x="9" y="87"/>
                    </a:cubicBezTo>
                    <a:cubicBezTo>
                      <a:pt x="9" y="130"/>
                      <a:pt x="43" y="159"/>
                      <a:pt x="73" y="159"/>
                    </a:cubicBezTo>
                    <a:cubicBezTo>
                      <a:pt x="109" y="159"/>
                      <a:pt x="130" y="116"/>
                      <a:pt x="130" y="73"/>
                    </a:cubicBezTo>
                    <a:cubicBezTo>
                      <a:pt x="123" y="30"/>
                      <a:pt x="95" y="0"/>
                      <a:pt x="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8795;p72"/>
              <p:cNvSpPr/>
              <p:nvPr/>
            </p:nvSpPr>
            <p:spPr>
              <a:xfrm>
                <a:off x="8000752" y="2544963"/>
                <a:ext cx="52826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9" extrusionOk="0">
                    <a:moveTo>
                      <a:pt x="159" y="1"/>
                    </a:moveTo>
                    <a:cubicBezTo>
                      <a:pt x="50" y="1"/>
                      <a:pt x="0" y="29"/>
                      <a:pt x="0" y="29"/>
                    </a:cubicBezTo>
                    <a:lnTo>
                      <a:pt x="188" y="15"/>
                    </a:lnTo>
                    <a:lnTo>
                      <a:pt x="216" y="8"/>
                    </a:lnTo>
                    <a:cubicBezTo>
                      <a:pt x="195" y="8"/>
                      <a:pt x="180" y="8"/>
                      <a:pt x="15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8796;p72"/>
              <p:cNvSpPr/>
              <p:nvPr/>
            </p:nvSpPr>
            <p:spPr>
              <a:xfrm>
                <a:off x="7891923" y="2551811"/>
                <a:ext cx="152852" cy="180732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39" extrusionOk="0">
                    <a:moveTo>
                      <a:pt x="0" y="1"/>
                    </a:moveTo>
                    <a:lnTo>
                      <a:pt x="50" y="9"/>
                    </a:lnTo>
                    <a:lnTo>
                      <a:pt x="93" y="16"/>
                    </a:lnTo>
                    <a:cubicBezTo>
                      <a:pt x="86" y="9"/>
                      <a:pt x="73" y="9"/>
                      <a:pt x="50" y="1"/>
                    </a:cubicBezTo>
                    <a:close/>
                    <a:moveTo>
                      <a:pt x="554" y="109"/>
                    </a:moveTo>
                    <a:cubicBezTo>
                      <a:pt x="525" y="116"/>
                      <a:pt x="495" y="152"/>
                      <a:pt x="504" y="196"/>
                    </a:cubicBezTo>
                    <a:cubicBezTo>
                      <a:pt x="504" y="239"/>
                      <a:pt x="538" y="268"/>
                      <a:pt x="568" y="268"/>
                    </a:cubicBezTo>
                    <a:cubicBezTo>
                      <a:pt x="604" y="268"/>
                      <a:pt x="625" y="225"/>
                      <a:pt x="625" y="182"/>
                    </a:cubicBezTo>
                    <a:cubicBezTo>
                      <a:pt x="618" y="139"/>
                      <a:pt x="590" y="109"/>
                      <a:pt x="554" y="109"/>
                    </a:cubicBezTo>
                    <a:close/>
                    <a:moveTo>
                      <a:pt x="57" y="159"/>
                    </a:moveTo>
                    <a:cubicBezTo>
                      <a:pt x="57" y="159"/>
                      <a:pt x="50" y="159"/>
                      <a:pt x="50" y="166"/>
                    </a:cubicBezTo>
                    <a:cubicBezTo>
                      <a:pt x="36" y="166"/>
                      <a:pt x="30" y="173"/>
                      <a:pt x="21" y="189"/>
                    </a:cubicBezTo>
                    <a:cubicBezTo>
                      <a:pt x="14" y="202"/>
                      <a:pt x="14" y="216"/>
                      <a:pt x="14" y="239"/>
                    </a:cubicBezTo>
                    <a:cubicBezTo>
                      <a:pt x="14" y="275"/>
                      <a:pt x="43" y="302"/>
                      <a:pt x="64" y="302"/>
                    </a:cubicBezTo>
                    <a:cubicBezTo>
                      <a:pt x="93" y="296"/>
                      <a:pt x="116" y="268"/>
                      <a:pt x="116" y="225"/>
                    </a:cubicBezTo>
                    <a:cubicBezTo>
                      <a:pt x="107" y="189"/>
                      <a:pt x="86" y="159"/>
                      <a:pt x="57" y="159"/>
                    </a:cubicBezTo>
                    <a:close/>
                    <a:moveTo>
                      <a:pt x="209" y="447"/>
                    </a:moveTo>
                    <a:lnTo>
                      <a:pt x="209" y="447"/>
                    </a:lnTo>
                    <a:cubicBezTo>
                      <a:pt x="187" y="518"/>
                      <a:pt x="237" y="541"/>
                      <a:pt x="237" y="541"/>
                    </a:cubicBezTo>
                    <a:lnTo>
                      <a:pt x="209" y="447"/>
                    </a:lnTo>
                    <a:close/>
                    <a:moveTo>
                      <a:pt x="488" y="677"/>
                    </a:moveTo>
                    <a:lnTo>
                      <a:pt x="237" y="734"/>
                    </a:lnTo>
                    <a:cubicBezTo>
                      <a:pt x="237" y="734"/>
                      <a:pt x="258" y="739"/>
                      <a:pt x="291" y="739"/>
                    </a:cubicBezTo>
                    <a:cubicBezTo>
                      <a:pt x="340" y="739"/>
                      <a:pt x="415" y="728"/>
                      <a:pt x="488" y="677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5" name="Google Shape;8797;p72"/>
              <p:cNvSpPr/>
              <p:nvPr/>
            </p:nvSpPr>
            <p:spPr>
              <a:xfrm>
                <a:off x="7840810" y="2324369"/>
                <a:ext cx="444859" cy="43874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94" extrusionOk="0">
                    <a:moveTo>
                      <a:pt x="935" y="1"/>
                    </a:moveTo>
                    <a:cubicBezTo>
                      <a:pt x="603" y="1"/>
                      <a:pt x="281" y="158"/>
                      <a:pt x="109" y="449"/>
                    </a:cubicBezTo>
                    <a:cubicBezTo>
                      <a:pt x="109" y="449"/>
                      <a:pt x="23" y="644"/>
                      <a:pt x="7" y="837"/>
                    </a:cubicBezTo>
                    <a:cubicBezTo>
                      <a:pt x="0" y="989"/>
                      <a:pt x="73" y="1082"/>
                      <a:pt x="173" y="1112"/>
                    </a:cubicBezTo>
                    <a:cubicBezTo>
                      <a:pt x="173" y="1082"/>
                      <a:pt x="173" y="1039"/>
                      <a:pt x="166" y="996"/>
                    </a:cubicBezTo>
                    <a:cubicBezTo>
                      <a:pt x="152" y="853"/>
                      <a:pt x="159" y="708"/>
                      <a:pt x="202" y="579"/>
                    </a:cubicBezTo>
                    <a:cubicBezTo>
                      <a:pt x="209" y="608"/>
                      <a:pt x="223" y="658"/>
                      <a:pt x="259" y="724"/>
                    </a:cubicBezTo>
                    <a:cubicBezTo>
                      <a:pt x="309" y="824"/>
                      <a:pt x="396" y="939"/>
                      <a:pt x="540" y="1010"/>
                    </a:cubicBezTo>
                    <a:cubicBezTo>
                      <a:pt x="525" y="924"/>
                      <a:pt x="504" y="837"/>
                      <a:pt x="489" y="767"/>
                    </a:cubicBezTo>
                    <a:lnTo>
                      <a:pt x="489" y="767"/>
                    </a:lnTo>
                    <a:cubicBezTo>
                      <a:pt x="575" y="817"/>
                      <a:pt x="684" y="867"/>
                      <a:pt x="813" y="903"/>
                    </a:cubicBezTo>
                    <a:cubicBezTo>
                      <a:pt x="834" y="910"/>
                      <a:pt x="849" y="910"/>
                      <a:pt x="870" y="910"/>
                    </a:cubicBezTo>
                    <a:lnTo>
                      <a:pt x="842" y="917"/>
                    </a:lnTo>
                    <a:cubicBezTo>
                      <a:pt x="956" y="946"/>
                      <a:pt x="1086" y="974"/>
                      <a:pt x="1230" y="989"/>
                    </a:cubicBezTo>
                    <a:lnTo>
                      <a:pt x="1331" y="1248"/>
                    </a:lnTo>
                    <a:cubicBezTo>
                      <a:pt x="1331" y="1248"/>
                      <a:pt x="1367" y="1219"/>
                      <a:pt x="1403" y="1162"/>
                    </a:cubicBezTo>
                    <a:cubicBezTo>
                      <a:pt x="1403" y="1155"/>
                      <a:pt x="1417" y="1126"/>
                      <a:pt x="1446" y="1096"/>
                    </a:cubicBezTo>
                    <a:lnTo>
                      <a:pt x="1446" y="1089"/>
                    </a:lnTo>
                    <a:cubicBezTo>
                      <a:pt x="1446" y="1089"/>
                      <a:pt x="1453" y="1082"/>
                      <a:pt x="1460" y="1075"/>
                    </a:cubicBezTo>
                    <a:cubicBezTo>
                      <a:pt x="1460" y="1069"/>
                      <a:pt x="1467" y="1060"/>
                      <a:pt x="1474" y="1060"/>
                    </a:cubicBezTo>
                    <a:cubicBezTo>
                      <a:pt x="1474" y="1060"/>
                      <a:pt x="1474" y="1053"/>
                      <a:pt x="1481" y="1053"/>
                    </a:cubicBezTo>
                    <a:lnTo>
                      <a:pt x="1496" y="1039"/>
                    </a:lnTo>
                    <a:cubicBezTo>
                      <a:pt x="1496" y="1039"/>
                      <a:pt x="1503" y="1032"/>
                      <a:pt x="1517" y="1025"/>
                    </a:cubicBezTo>
                    <a:cubicBezTo>
                      <a:pt x="1524" y="1017"/>
                      <a:pt x="1532" y="1010"/>
                      <a:pt x="1546" y="1010"/>
                    </a:cubicBezTo>
                    <a:cubicBezTo>
                      <a:pt x="1553" y="1003"/>
                      <a:pt x="1560" y="1003"/>
                      <a:pt x="1567" y="996"/>
                    </a:cubicBezTo>
                    <a:lnTo>
                      <a:pt x="1596" y="996"/>
                    </a:lnTo>
                    <a:cubicBezTo>
                      <a:pt x="1603" y="996"/>
                      <a:pt x="1610" y="989"/>
                      <a:pt x="1619" y="989"/>
                    </a:cubicBezTo>
                    <a:cubicBezTo>
                      <a:pt x="1669" y="989"/>
                      <a:pt x="1689" y="1017"/>
                      <a:pt x="1705" y="1053"/>
                    </a:cubicBezTo>
                    <a:cubicBezTo>
                      <a:pt x="1732" y="1126"/>
                      <a:pt x="1705" y="1255"/>
                      <a:pt x="1646" y="1334"/>
                    </a:cubicBezTo>
                    <a:cubicBezTo>
                      <a:pt x="1639" y="1341"/>
                      <a:pt x="1639" y="1348"/>
                      <a:pt x="1632" y="1355"/>
                    </a:cubicBezTo>
                    <a:cubicBezTo>
                      <a:pt x="1553" y="1457"/>
                      <a:pt x="1437" y="1500"/>
                      <a:pt x="1374" y="1500"/>
                    </a:cubicBezTo>
                    <a:lnTo>
                      <a:pt x="1367" y="1500"/>
                    </a:lnTo>
                    <a:lnTo>
                      <a:pt x="1367" y="1534"/>
                    </a:lnTo>
                    <a:cubicBezTo>
                      <a:pt x="1367" y="1534"/>
                      <a:pt x="1367" y="1543"/>
                      <a:pt x="1360" y="1543"/>
                    </a:cubicBezTo>
                    <a:lnTo>
                      <a:pt x="1360" y="1564"/>
                    </a:lnTo>
                    <a:cubicBezTo>
                      <a:pt x="1360" y="1607"/>
                      <a:pt x="1351" y="1650"/>
                      <a:pt x="1351" y="1700"/>
                    </a:cubicBezTo>
                    <a:lnTo>
                      <a:pt x="1351" y="1729"/>
                    </a:lnTo>
                    <a:lnTo>
                      <a:pt x="1351" y="1766"/>
                    </a:lnTo>
                    <a:lnTo>
                      <a:pt x="1351" y="1793"/>
                    </a:lnTo>
                    <a:cubicBezTo>
                      <a:pt x="1351" y="1793"/>
                      <a:pt x="1532" y="1593"/>
                      <a:pt x="1619" y="1471"/>
                    </a:cubicBezTo>
                    <a:cubicBezTo>
                      <a:pt x="1712" y="1348"/>
                      <a:pt x="1819" y="1089"/>
                      <a:pt x="1819" y="837"/>
                    </a:cubicBezTo>
                    <a:cubicBezTo>
                      <a:pt x="1819" y="586"/>
                      <a:pt x="1696" y="197"/>
                      <a:pt x="1265" y="54"/>
                    </a:cubicBezTo>
                    <a:cubicBezTo>
                      <a:pt x="1157" y="18"/>
                      <a:pt x="1045" y="1"/>
                      <a:pt x="93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6" name="Google Shape;8798;p72"/>
              <p:cNvSpPr/>
              <p:nvPr/>
            </p:nvSpPr>
            <p:spPr>
              <a:xfrm>
                <a:off x="7877983" y="2465725"/>
                <a:ext cx="386653" cy="336029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374" extrusionOk="0">
                    <a:moveTo>
                      <a:pt x="50" y="1"/>
                    </a:moveTo>
                    <a:cubicBezTo>
                      <a:pt x="7" y="130"/>
                      <a:pt x="0" y="275"/>
                      <a:pt x="14" y="418"/>
                    </a:cubicBezTo>
                    <a:cubicBezTo>
                      <a:pt x="21" y="461"/>
                      <a:pt x="21" y="504"/>
                      <a:pt x="21" y="534"/>
                    </a:cubicBezTo>
                    <a:cubicBezTo>
                      <a:pt x="35" y="706"/>
                      <a:pt x="43" y="734"/>
                      <a:pt x="35" y="856"/>
                    </a:cubicBezTo>
                    <a:cubicBezTo>
                      <a:pt x="35" y="999"/>
                      <a:pt x="200" y="1360"/>
                      <a:pt x="380" y="1374"/>
                    </a:cubicBezTo>
                    <a:cubicBezTo>
                      <a:pt x="423" y="1374"/>
                      <a:pt x="482" y="1374"/>
                      <a:pt x="538" y="1360"/>
                    </a:cubicBezTo>
                    <a:cubicBezTo>
                      <a:pt x="761" y="1324"/>
                      <a:pt x="1056" y="1188"/>
                      <a:pt x="1199" y="936"/>
                    </a:cubicBezTo>
                    <a:cubicBezTo>
                      <a:pt x="1199" y="936"/>
                      <a:pt x="1208" y="929"/>
                      <a:pt x="1208" y="922"/>
                    </a:cubicBezTo>
                    <a:lnTo>
                      <a:pt x="1222" y="922"/>
                    </a:lnTo>
                    <a:cubicBezTo>
                      <a:pt x="1285" y="922"/>
                      <a:pt x="1401" y="879"/>
                      <a:pt x="1480" y="777"/>
                    </a:cubicBezTo>
                    <a:cubicBezTo>
                      <a:pt x="1487" y="770"/>
                      <a:pt x="1487" y="763"/>
                      <a:pt x="1494" y="756"/>
                    </a:cubicBezTo>
                    <a:cubicBezTo>
                      <a:pt x="1553" y="677"/>
                      <a:pt x="1580" y="548"/>
                      <a:pt x="1553" y="475"/>
                    </a:cubicBezTo>
                    <a:cubicBezTo>
                      <a:pt x="1537" y="439"/>
                      <a:pt x="1517" y="411"/>
                      <a:pt x="1467" y="411"/>
                    </a:cubicBezTo>
                    <a:cubicBezTo>
                      <a:pt x="1458" y="411"/>
                      <a:pt x="1451" y="418"/>
                      <a:pt x="1444" y="418"/>
                    </a:cubicBezTo>
                    <a:lnTo>
                      <a:pt x="1415" y="418"/>
                    </a:lnTo>
                    <a:cubicBezTo>
                      <a:pt x="1408" y="425"/>
                      <a:pt x="1401" y="425"/>
                      <a:pt x="1394" y="432"/>
                    </a:cubicBezTo>
                    <a:cubicBezTo>
                      <a:pt x="1380" y="432"/>
                      <a:pt x="1372" y="439"/>
                      <a:pt x="1365" y="447"/>
                    </a:cubicBezTo>
                    <a:cubicBezTo>
                      <a:pt x="1351" y="454"/>
                      <a:pt x="1344" y="461"/>
                      <a:pt x="1344" y="461"/>
                    </a:cubicBezTo>
                    <a:lnTo>
                      <a:pt x="1329" y="475"/>
                    </a:lnTo>
                    <a:cubicBezTo>
                      <a:pt x="1322" y="475"/>
                      <a:pt x="1322" y="482"/>
                      <a:pt x="1322" y="482"/>
                    </a:cubicBezTo>
                    <a:cubicBezTo>
                      <a:pt x="1315" y="482"/>
                      <a:pt x="1308" y="491"/>
                      <a:pt x="1308" y="497"/>
                    </a:cubicBezTo>
                    <a:cubicBezTo>
                      <a:pt x="1301" y="504"/>
                      <a:pt x="1294" y="511"/>
                      <a:pt x="1294" y="511"/>
                    </a:cubicBezTo>
                    <a:lnTo>
                      <a:pt x="1294" y="518"/>
                    </a:lnTo>
                    <a:cubicBezTo>
                      <a:pt x="1265" y="548"/>
                      <a:pt x="1251" y="577"/>
                      <a:pt x="1251" y="584"/>
                    </a:cubicBezTo>
                    <a:cubicBezTo>
                      <a:pt x="1215" y="641"/>
                      <a:pt x="1179" y="670"/>
                      <a:pt x="1179" y="670"/>
                    </a:cubicBezTo>
                    <a:lnTo>
                      <a:pt x="1078" y="411"/>
                    </a:lnTo>
                    <a:cubicBezTo>
                      <a:pt x="934" y="396"/>
                      <a:pt x="804" y="368"/>
                      <a:pt x="690" y="339"/>
                    </a:cubicBezTo>
                    <a:lnTo>
                      <a:pt x="502" y="353"/>
                    </a:lnTo>
                    <a:cubicBezTo>
                      <a:pt x="502" y="353"/>
                      <a:pt x="552" y="325"/>
                      <a:pt x="661" y="325"/>
                    </a:cubicBezTo>
                    <a:cubicBezTo>
                      <a:pt x="532" y="289"/>
                      <a:pt x="423" y="239"/>
                      <a:pt x="337" y="189"/>
                    </a:cubicBezTo>
                    <a:lnTo>
                      <a:pt x="337" y="189"/>
                    </a:lnTo>
                    <a:cubicBezTo>
                      <a:pt x="352" y="259"/>
                      <a:pt x="373" y="346"/>
                      <a:pt x="388" y="432"/>
                    </a:cubicBezTo>
                    <a:cubicBezTo>
                      <a:pt x="244" y="361"/>
                      <a:pt x="157" y="246"/>
                      <a:pt x="107" y="146"/>
                    </a:cubicBezTo>
                    <a:cubicBezTo>
                      <a:pt x="71" y="80"/>
                      <a:pt x="57" y="30"/>
                      <a:pt x="5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8799;p72"/>
              <p:cNvSpPr/>
              <p:nvPr/>
            </p:nvSpPr>
            <p:spPr>
              <a:xfrm>
                <a:off x="8183683" y="2587272"/>
                <a:ext cx="14185" cy="21277"/>
              </a:xfrm>
              <a:custGeom>
                <a:avLst/>
                <a:gdLst/>
                <a:ahLst/>
                <a:cxnLst/>
                <a:rect l="l" t="t" r="r" b="b"/>
                <a:pathLst>
                  <a:path w="58" h="87" extrusionOk="0">
                    <a:moveTo>
                      <a:pt x="58" y="0"/>
                    </a:moveTo>
                    <a:lnTo>
                      <a:pt x="58" y="0"/>
                    </a:lnTo>
                    <a:cubicBezTo>
                      <a:pt x="51" y="7"/>
                      <a:pt x="44" y="14"/>
                      <a:pt x="44" y="14"/>
                    </a:cubicBezTo>
                    <a:lnTo>
                      <a:pt x="44" y="21"/>
                    </a:lnTo>
                    <a:lnTo>
                      <a:pt x="58" y="0"/>
                    </a:lnTo>
                    <a:close/>
                    <a:moveTo>
                      <a:pt x="44" y="21"/>
                    </a:moveTo>
                    <a:lnTo>
                      <a:pt x="43" y="22"/>
                    </a:lnTo>
                    <a:lnTo>
                      <a:pt x="43" y="22"/>
                    </a:lnTo>
                    <a:cubicBezTo>
                      <a:pt x="44" y="22"/>
                      <a:pt x="44" y="21"/>
                      <a:pt x="44" y="21"/>
                    </a:cubicBezTo>
                    <a:lnTo>
                      <a:pt x="44" y="21"/>
                    </a:lnTo>
                    <a:close/>
                    <a:moveTo>
                      <a:pt x="43" y="22"/>
                    </a:moveTo>
                    <a:cubicBezTo>
                      <a:pt x="14" y="51"/>
                      <a:pt x="1" y="80"/>
                      <a:pt x="1" y="87"/>
                    </a:cubicBezTo>
                    <a:lnTo>
                      <a:pt x="29" y="44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8800;p72"/>
              <p:cNvSpPr/>
              <p:nvPr/>
            </p:nvSpPr>
            <p:spPr>
              <a:xfrm>
                <a:off x="8197623" y="2580180"/>
                <a:ext cx="5380" cy="73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30" extrusionOk="0">
                    <a:moveTo>
                      <a:pt x="22" y="0"/>
                    </a:moveTo>
                    <a:lnTo>
                      <a:pt x="11" y="15"/>
                    </a:lnTo>
                    <a:lnTo>
                      <a:pt x="11" y="15"/>
                    </a:lnTo>
                    <a:cubicBezTo>
                      <a:pt x="12" y="14"/>
                      <a:pt x="14" y="14"/>
                      <a:pt x="15" y="14"/>
                    </a:cubicBezTo>
                    <a:cubicBezTo>
                      <a:pt x="15" y="14"/>
                      <a:pt x="15" y="7"/>
                      <a:pt x="22" y="7"/>
                    </a:cubicBezTo>
                    <a:lnTo>
                      <a:pt x="22" y="0"/>
                    </a:lnTo>
                    <a:close/>
                    <a:moveTo>
                      <a:pt x="11" y="15"/>
                    </a:moveTo>
                    <a:cubicBezTo>
                      <a:pt x="6" y="17"/>
                      <a:pt x="1" y="24"/>
                      <a:pt x="1" y="29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8801;p72"/>
              <p:cNvSpPr/>
              <p:nvPr/>
            </p:nvSpPr>
            <p:spPr>
              <a:xfrm>
                <a:off x="7888499" y="2460590"/>
                <a:ext cx="3668" cy="1956"/>
              </a:xfrm>
              <a:custGeom>
                <a:avLst/>
                <a:gdLst/>
                <a:ahLst/>
                <a:cxnLst/>
                <a:rect l="l" t="t" r="r" b="b"/>
                <a:pathLst>
                  <a:path w="15" h="8" extrusionOk="0">
                    <a:moveTo>
                      <a:pt x="0" y="1"/>
                    </a:moveTo>
                    <a:cubicBezTo>
                      <a:pt x="7" y="1"/>
                      <a:pt x="7" y="1"/>
                      <a:pt x="7" y="8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8802;p72"/>
              <p:cNvSpPr/>
              <p:nvPr/>
            </p:nvSpPr>
            <p:spPr>
              <a:xfrm>
                <a:off x="8039393" y="2544963"/>
                <a:ext cx="14185" cy="3668"/>
              </a:xfrm>
              <a:custGeom>
                <a:avLst/>
                <a:gdLst/>
                <a:ahLst/>
                <a:cxnLst/>
                <a:rect l="l" t="t" r="r" b="b"/>
                <a:pathLst>
                  <a:path w="58" h="15" extrusionOk="0">
                    <a:moveTo>
                      <a:pt x="1" y="1"/>
                    </a:moveTo>
                    <a:cubicBezTo>
                      <a:pt x="15" y="8"/>
                      <a:pt x="22" y="8"/>
                      <a:pt x="30" y="15"/>
                    </a:cubicBezTo>
                    <a:lnTo>
                      <a:pt x="58" y="8"/>
                    </a:lnTo>
                    <a:cubicBezTo>
                      <a:pt x="37" y="8"/>
                      <a:pt x="22" y="8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8803;p72"/>
              <p:cNvSpPr/>
              <p:nvPr/>
            </p:nvSpPr>
            <p:spPr>
              <a:xfrm>
                <a:off x="8183683" y="2587272"/>
                <a:ext cx="14185" cy="21277"/>
              </a:xfrm>
              <a:custGeom>
                <a:avLst/>
                <a:gdLst/>
                <a:ahLst/>
                <a:cxnLst/>
                <a:rect l="l" t="t" r="r" b="b"/>
                <a:pathLst>
                  <a:path w="58" h="87" extrusionOk="0">
                    <a:moveTo>
                      <a:pt x="58" y="0"/>
                    </a:moveTo>
                    <a:lnTo>
                      <a:pt x="58" y="0"/>
                    </a:lnTo>
                    <a:cubicBezTo>
                      <a:pt x="51" y="7"/>
                      <a:pt x="44" y="14"/>
                      <a:pt x="44" y="14"/>
                    </a:cubicBezTo>
                    <a:lnTo>
                      <a:pt x="44" y="21"/>
                    </a:lnTo>
                    <a:lnTo>
                      <a:pt x="58" y="0"/>
                    </a:lnTo>
                    <a:close/>
                    <a:moveTo>
                      <a:pt x="44" y="21"/>
                    </a:moveTo>
                    <a:lnTo>
                      <a:pt x="43" y="22"/>
                    </a:lnTo>
                    <a:lnTo>
                      <a:pt x="43" y="22"/>
                    </a:lnTo>
                    <a:cubicBezTo>
                      <a:pt x="44" y="22"/>
                      <a:pt x="44" y="21"/>
                      <a:pt x="44" y="21"/>
                    </a:cubicBezTo>
                    <a:lnTo>
                      <a:pt x="44" y="21"/>
                    </a:lnTo>
                    <a:close/>
                    <a:moveTo>
                      <a:pt x="43" y="22"/>
                    </a:moveTo>
                    <a:cubicBezTo>
                      <a:pt x="14" y="51"/>
                      <a:pt x="1" y="80"/>
                      <a:pt x="1" y="87"/>
                    </a:cubicBezTo>
                    <a:lnTo>
                      <a:pt x="29" y="44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8804;p72"/>
              <p:cNvSpPr/>
              <p:nvPr/>
            </p:nvSpPr>
            <p:spPr>
              <a:xfrm>
                <a:off x="8190531" y="2587272"/>
                <a:ext cx="7337" cy="10761"/>
              </a:xfrm>
              <a:custGeom>
                <a:avLst/>
                <a:gdLst/>
                <a:ahLst/>
                <a:cxnLst/>
                <a:rect l="l" t="t" r="r" b="b"/>
                <a:pathLst>
                  <a:path w="30" h="44" extrusionOk="0">
                    <a:moveTo>
                      <a:pt x="30" y="0"/>
                    </a:moveTo>
                    <a:lnTo>
                      <a:pt x="30" y="0"/>
                    </a:lnTo>
                    <a:cubicBezTo>
                      <a:pt x="23" y="7"/>
                      <a:pt x="16" y="14"/>
                      <a:pt x="16" y="14"/>
                    </a:cubicBezTo>
                    <a:lnTo>
                      <a:pt x="16" y="21"/>
                    </a:lnTo>
                    <a:lnTo>
                      <a:pt x="30" y="0"/>
                    </a:lnTo>
                    <a:close/>
                    <a:moveTo>
                      <a:pt x="16" y="21"/>
                    </a:moveTo>
                    <a:lnTo>
                      <a:pt x="15" y="22"/>
                    </a:lnTo>
                    <a:lnTo>
                      <a:pt x="15" y="22"/>
                    </a:lnTo>
                    <a:cubicBezTo>
                      <a:pt x="16" y="22"/>
                      <a:pt x="16" y="21"/>
                      <a:pt x="16" y="21"/>
                    </a:cubicBezTo>
                    <a:lnTo>
                      <a:pt x="16" y="21"/>
                    </a:lnTo>
                    <a:close/>
                    <a:moveTo>
                      <a:pt x="15" y="22"/>
                    </a:moveTo>
                    <a:lnTo>
                      <a:pt x="15" y="22"/>
                    </a:lnTo>
                    <a:cubicBezTo>
                      <a:pt x="7" y="28"/>
                      <a:pt x="1" y="37"/>
                      <a:pt x="1" y="44"/>
                    </a:cubicBez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8805;p72"/>
              <p:cNvSpPr/>
              <p:nvPr/>
            </p:nvSpPr>
            <p:spPr>
              <a:xfrm>
                <a:off x="8183683" y="2587272"/>
                <a:ext cx="14185" cy="21277"/>
              </a:xfrm>
              <a:custGeom>
                <a:avLst/>
                <a:gdLst/>
                <a:ahLst/>
                <a:cxnLst/>
                <a:rect l="l" t="t" r="r" b="b"/>
                <a:pathLst>
                  <a:path w="58" h="87" extrusionOk="0">
                    <a:moveTo>
                      <a:pt x="58" y="0"/>
                    </a:moveTo>
                    <a:lnTo>
                      <a:pt x="58" y="0"/>
                    </a:lnTo>
                    <a:cubicBezTo>
                      <a:pt x="51" y="7"/>
                      <a:pt x="44" y="14"/>
                      <a:pt x="44" y="14"/>
                    </a:cubicBezTo>
                    <a:lnTo>
                      <a:pt x="44" y="21"/>
                    </a:lnTo>
                    <a:lnTo>
                      <a:pt x="58" y="0"/>
                    </a:lnTo>
                    <a:close/>
                    <a:moveTo>
                      <a:pt x="44" y="21"/>
                    </a:moveTo>
                    <a:lnTo>
                      <a:pt x="43" y="22"/>
                    </a:lnTo>
                    <a:lnTo>
                      <a:pt x="43" y="22"/>
                    </a:lnTo>
                    <a:cubicBezTo>
                      <a:pt x="44" y="22"/>
                      <a:pt x="44" y="21"/>
                      <a:pt x="44" y="21"/>
                    </a:cubicBezTo>
                    <a:lnTo>
                      <a:pt x="44" y="21"/>
                    </a:lnTo>
                    <a:close/>
                    <a:moveTo>
                      <a:pt x="43" y="22"/>
                    </a:moveTo>
                    <a:cubicBezTo>
                      <a:pt x="14" y="51"/>
                      <a:pt x="1" y="80"/>
                      <a:pt x="1" y="87"/>
                    </a:cubicBezTo>
                    <a:lnTo>
                      <a:pt x="29" y="44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8806;p72"/>
              <p:cNvSpPr/>
              <p:nvPr/>
            </p:nvSpPr>
            <p:spPr>
              <a:xfrm>
                <a:off x="8012980" y="2578468"/>
                <a:ext cx="31793" cy="3888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59" extrusionOk="0">
                    <a:moveTo>
                      <a:pt x="59" y="0"/>
                    </a:moveTo>
                    <a:cubicBezTo>
                      <a:pt x="30" y="7"/>
                      <a:pt x="0" y="43"/>
                      <a:pt x="9" y="87"/>
                    </a:cubicBezTo>
                    <a:cubicBezTo>
                      <a:pt x="9" y="130"/>
                      <a:pt x="43" y="159"/>
                      <a:pt x="73" y="159"/>
                    </a:cubicBezTo>
                    <a:cubicBezTo>
                      <a:pt x="109" y="159"/>
                      <a:pt x="130" y="116"/>
                      <a:pt x="130" y="73"/>
                    </a:cubicBezTo>
                    <a:cubicBezTo>
                      <a:pt x="123" y="30"/>
                      <a:pt x="95" y="0"/>
                      <a:pt x="5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8807;p72"/>
              <p:cNvSpPr/>
              <p:nvPr/>
            </p:nvSpPr>
            <p:spPr>
              <a:xfrm>
                <a:off x="7895102" y="2590696"/>
                <a:ext cx="25190" cy="3521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44" extrusionOk="0">
                    <a:moveTo>
                      <a:pt x="44" y="0"/>
                    </a:moveTo>
                    <a:cubicBezTo>
                      <a:pt x="44" y="0"/>
                      <a:pt x="37" y="0"/>
                      <a:pt x="37" y="7"/>
                    </a:cubicBezTo>
                    <a:cubicBezTo>
                      <a:pt x="23" y="7"/>
                      <a:pt x="17" y="14"/>
                      <a:pt x="8" y="30"/>
                    </a:cubicBezTo>
                    <a:cubicBezTo>
                      <a:pt x="1" y="43"/>
                      <a:pt x="1" y="57"/>
                      <a:pt x="1" y="80"/>
                    </a:cubicBezTo>
                    <a:cubicBezTo>
                      <a:pt x="1" y="116"/>
                      <a:pt x="30" y="143"/>
                      <a:pt x="51" y="143"/>
                    </a:cubicBezTo>
                    <a:cubicBezTo>
                      <a:pt x="80" y="137"/>
                      <a:pt x="103" y="109"/>
                      <a:pt x="103" y="66"/>
                    </a:cubicBezTo>
                    <a:cubicBezTo>
                      <a:pt x="94" y="30"/>
                      <a:pt x="73" y="0"/>
                      <a:pt x="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8808;p72"/>
              <p:cNvSpPr/>
              <p:nvPr/>
            </p:nvSpPr>
            <p:spPr>
              <a:xfrm>
                <a:off x="7937411" y="2661129"/>
                <a:ext cx="12473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51" h="94" extrusionOk="0">
                    <a:moveTo>
                      <a:pt x="23" y="0"/>
                    </a:moveTo>
                    <a:lnTo>
                      <a:pt x="23" y="0"/>
                    </a:lnTo>
                    <a:cubicBezTo>
                      <a:pt x="1" y="71"/>
                      <a:pt x="51" y="94"/>
                      <a:pt x="51" y="94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8809;p72"/>
              <p:cNvSpPr/>
              <p:nvPr/>
            </p:nvSpPr>
            <p:spPr>
              <a:xfrm>
                <a:off x="7949639" y="2717133"/>
                <a:ext cx="61874" cy="15407"/>
              </a:xfrm>
              <a:custGeom>
                <a:avLst/>
                <a:gdLst/>
                <a:ahLst/>
                <a:cxnLst/>
                <a:rect l="l" t="t" r="r" b="b"/>
                <a:pathLst>
                  <a:path w="253" h="63" extrusionOk="0">
                    <a:moveTo>
                      <a:pt x="252" y="1"/>
                    </a:moveTo>
                    <a:lnTo>
                      <a:pt x="1" y="58"/>
                    </a:lnTo>
                    <a:cubicBezTo>
                      <a:pt x="1" y="58"/>
                      <a:pt x="22" y="63"/>
                      <a:pt x="55" y="63"/>
                    </a:cubicBezTo>
                    <a:cubicBezTo>
                      <a:pt x="104" y="63"/>
                      <a:pt x="179" y="52"/>
                      <a:pt x="25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8810;p72"/>
              <p:cNvSpPr/>
              <p:nvPr/>
            </p:nvSpPr>
            <p:spPr>
              <a:xfrm>
                <a:off x="8000752" y="2544963"/>
                <a:ext cx="52826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9" extrusionOk="0">
                    <a:moveTo>
                      <a:pt x="159" y="1"/>
                    </a:moveTo>
                    <a:cubicBezTo>
                      <a:pt x="50" y="1"/>
                      <a:pt x="0" y="29"/>
                      <a:pt x="0" y="29"/>
                    </a:cubicBezTo>
                    <a:lnTo>
                      <a:pt x="188" y="15"/>
                    </a:lnTo>
                    <a:lnTo>
                      <a:pt x="216" y="8"/>
                    </a:lnTo>
                    <a:cubicBezTo>
                      <a:pt x="195" y="8"/>
                      <a:pt x="180" y="8"/>
                      <a:pt x="15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9" name="Google Shape;8811;p72"/>
              <p:cNvSpPr/>
              <p:nvPr/>
            </p:nvSpPr>
            <p:spPr>
              <a:xfrm>
                <a:off x="7891923" y="2551811"/>
                <a:ext cx="22989" cy="4158"/>
              </a:xfrm>
              <a:custGeom>
                <a:avLst/>
                <a:gdLst/>
                <a:ahLst/>
                <a:cxnLst/>
                <a:rect l="l" t="t" r="r" b="b"/>
                <a:pathLst>
                  <a:path w="94" h="17" extrusionOk="0">
                    <a:moveTo>
                      <a:pt x="0" y="1"/>
                    </a:moveTo>
                    <a:lnTo>
                      <a:pt x="50" y="9"/>
                    </a:lnTo>
                    <a:lnTo>
                      <a:pt x="93" y="16"/>
                    </a:lnTo>
                    <a:cubicBezTo>
                      <a:pt x="86" y="9"/>
                      <a:pt x="73" y="9"/>
                      <a:pt x="5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0" name="Google Shape;8812;p72"/>
              <p:cNvSpPr/>
              <p:nvPr/>
            </p:nvSpPr>
            <p:spPr>
              <a:xfrm>
                <a:off x="7888499" y="2460590"/>
                <a:ext cx="3668" cy="3668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0" y="1"/>
                    </a:moveTo>
                    <a:cubicBezTo>
                      <a:pt x="0" y="1"/>
                      <a:pt x="7" y="8"/>
                      <a:pt x="7" y="15"/>
                    </a:cubicBezTo>
                    <a:lnTo>
                      <a:pt x="7" y="8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8813;p72"/>
              <p:cNvSpPr/>
              <p:nvPr/>
            </p:nvSpPr>
            <p:spPr>
              <a:xfrm>
                <a:off x="7995617" y="2792703"/>
                <a:ext cx="211302" cy="218394"/>
              </a:xfrm>
              <a:custGeom>
                <a:avLst/>
                <a:gdLst/>
                <a:ahLst/>
                <a:cxnLst/>
                <a:rect l="l" t="t" r="r" b="b"/>
                <a:pathLst>
                  <a:path w="864" h="893" extrusionOk="0">
                    <a:moveTo>
                      <a:pt x="727" y="1"/>
                    </a:moveTo>
                    <a:lnTo>
                      <a:pt x="366" y="266"/>
                    </a:lnTo>
                    <a:lnTo>
                      <a:pt x="1" y="534"/>
                    </a:lnTo>
                    <a:lnTo>
                      <a:pt x="187" y="691"/>
                    </a:lnTo>
                    <a:lnTo>
                      <a:pt x="425" y="892"/>
                    </a:lnTo>
                    <a:lnTo>
                      <a:pt x="568" y="691"/>
                    </a:lnTo>
                    <a:lnTo>
                      <a:pt x="863" y="275"/>
                    </a:lnTo>
                    <a:lnTo>
                      <a:pt x="727" y="8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8814;p72"/>
              <p:cNvSpPr/>
              <p:nvPr/>
            </p:nvSpPr>
            <p:spPr>
              <a:xfrm>
                <a:off x="7912955" y="2815447"/>
                <a:ext cx="89754" cy="14282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84" extrusionOk="0">
                    <a:moveTo>
                      <a:pt x="366" y="1"/>
                    </a:moveTo>
                    <a:lnTo>
                      <a:pt x="194" y="146"/>
                    </a:lnTo>
                    <a:lnTo>
                      <a:pt x="173" y="196"/>
                    </a:lnTo>
                    <a:lnTo>
                      <a:pt x="0" y="570"/>
                    </a:lnTo>
                    <a:cubicBezTo>
                      <a:pt x="0" y="577"/>
                      <a:pt x="7" y="577"/>
                      <a:pt x="14" y="584"/>
                    </a:cubicBezTo>
                    <a:lnTo>
                      <a:pt x="339" y="441"/>
                    </a:lnTo>
                    <a:lnTo>
                      <a:pt x="345" y="311"/>
                    </a:lnTo>
                    <a:lnTo>
                      <a:pt x="359" y="159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3" name="Google Shape;8815;p72"/>
              <p:cNvSpPr/>
              <p:nvPr/>
            </p:nvSpPr>
            <p:spPr>
              <a:xfrm>
                <a:off x="7909531" y="2954846"/>
                <a:ext cx="7092" cy="6848"/>
              </a:xfrm>
              <a:custGeom>
                <a:avLst/>
                <a:gdLst/>
                <a:ahLst/>
                <a:cxnLst/>
                <a:rect l="l" t="t" r="r" b="b"/>
                <a:pathLst>
                  <a:path w="29" h="28" extrusionOk="0">
                    <a:moveTo>
                      <a:pt x="14" y="0"/>
                    </a:moveTo>
                    <a:lnTo>
                      <a:pt x="1" y="28"/>
                    </a:lnTo>
                    <a:lnTo>
                      <a:pt x="1" y="28"/>
                    </a:lnTo>
                    <a:lnTo>
                      <a:pt x="28" y="14"/>
                    </a:lnTo>
                    <a:cubicBezTo>
                      <a:pt x="21" y="7"/>
                      <a:pt x="14" y="7"/>
                      <a:pt x="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4" name="Google Shape;8816;p72"/>
              <p:cNvSpPr/>
              <p:nvPr/>
            </p:nvSpPr>
            <p:spPr>
              <a:xfrm>
                <a:off x="7832006" y="3355436"/>
                <a:ext cx="188313" cy="101983"/>
              </a:xfrm>
              <a:custGeom>
                <a:avLst/>
                <a:gdLst/>
                <a:ahLst/>
                <a:cxnLst/>
                <a:rect l="l" t="t" r="r" b="b"/>
                <a:pathLst>
                  <a:path w="770" h="417" extrusionOk="0">
                    <a:moveTo>
                      <a:pt x="713" y="1"/>
                    </a:moveTo>
                    <a:lnTo>
                      <a:pt x="266" y="79"/>
                    </a:lnTo>
                    <a:lnTo>
                      <a:pt x="259" y="79"/>
                    </a:lnTo>
                    <a:lnTo>
                      <a:pt x="0" y="130"/>
                    </a:lnTo>
                    <a:lnTo>
                      <a:pt x="0" y="317"/>
                    </a:lnTo>
                    <a:lnTo>
                      <a:pt x="36" y="317"/>
                    </a:lnTo>
                    <a:lnTo>
                      <a:pt x="202" y="330"/>
                    </a:lnTo>
                    <a:lnTo>
                      <a:pt x="216" y="330"/>
                    </a:lnTo>
                    <a:lnTo>
                      <a:pt x="447" y="353"/>
                    </a:lnTo>
                    <a:lnTo>
                      <a:pt x="547" y="417"/>
                    </a:lnTo>
                    <a:lnTo>
                      <a:pt x="770" y="417"/>
                    </a:lnTo>
                    <a:lnTo>
                      <a:pt x="756" y="251"/>
                    </a:lnTo>
                    <a:lnTo>
                      <a:pt x="740" y="251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8817;p72"/>
              <p:cNvSpPr/>
              <p:nvPr/>
            </p:nvSpPr>
            <p:spPr>
              <a:xfrm>
                <a:off x="7638803" y="3353480"/>
                <a:ext cx="193449" cy="7948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325" extrusionOk="0">
                    <a:moveTo>
                      <a:pt x="288" y="0"/>
                    </a:moveTo>
                    <a:cubicBezTo>
                      <a:pt x="273" y="0"/>
                      <a:pt x="202" y="37"/>
                      <a:pt x="159" y="66"/>
                    </a:cubicBezTo>
                    <a:cubicBezTo>
                      <a:pt x="136" y="80"/>
                      <a:pt x="64" y="173"/>
                      <a:pt x="0" y="259"/>
                    </a:cubicBezTo>
                    <a:lnTo>
                      <a:pt x="554" y="302"/>
                    </a:lnTo>
                    <a:lnTo>
                      <a:pt x="561" y="302"/>
                    </a:lnTo>
                    <a:lnTo>
                      <a:pt x="790" y="325"/>
                    </a:lnTo>
                    <a:lnTo>
                      <a:pt x="790" y="138"/>
                    </a:lnTo>
                    <a:cubicBezTo>
                      <a:pt x="747" y="123"/>
                      <a:pt x="676" y="102"/>
                      <a:pt x="597" y="80"/>
                    </a:cubicBezTo>
                    <a:cubicBezTo>
                      <a:pt x="590" y="80"/>
                      <a:pt x="581" y="80"/>
                      <a:pt x="575" y="73"/>
                    </a:cubicBezTo>
                    <a:cubicBezTo>
                      <a:pt x="438" y="37"/>
                      <a:pt x="295" y="0"/>
                      <a:pt x="288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8818;p72"/>
              <p:cNvSpPr/>
              <p:nvPr/>
            </p:nvSpPr>
            <p:spPr>
              <a:xfrm>
                <a:off x="7779181" y="2859712"/>
                <a:ext cx="596488" cy="597711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2444" extrusionOk="0">
                    <a:moveTo>
                      <a:pt x="1748" y="1"/>
                    </a:moveTo>
                    <a:lnTo>
                      <a:pt x="1453" y="417"/>
                    </a:lnTo>
                    <a:lnTo>
                      <a:pt x="1310" y="618"/>
                    </a:lnTo>
                    <a:lnTo>
                      <a:pt x="1072" y="417"/>
                    </a:lnTo>
                    <a:lnTo>
                      <a:pt x="886" y="260"/>
                    </a:lnTo>
                    <a:lnTo>
                      <a:pt x="561" y="403"/>
                    </a:lnTo>
                    <a:lnTo>
                      <a:pt x="534" y="417"/>
                    </a:lnTo>
                    <a:lnTo>
                      <a:pt x="534" y="417"/>
                    </a:lnTo>
                    <a:lnTo>
                      <a:pt x="547" y="389"/>
                    </a:lnTo>
                    <a:lnTo>
                      <a:pt x="720" y="15"/>
                    </a:lnTo>
                    <a:lnTo>
                      <a:pt x="720" y="15"/>
                    </a:lnTo>
                    <a:cubicBezTo>
                      <a:pt x="648" y="72"/>
                      <a:pt x="511" y="194"/>
                      <a:pt x="461" y="237"/>
                    </a:cubicBezTo>
                    <a:cubicBezTo>
                      <a:pt x="454" y="244"/>
                      <a:pt x="447" y="251"/>
                      <a:pt x="447" y="260"/>
                    </a:cubicBezTo>
                    <a:lnTo>
                      <a:pt x="439" y="260"/>
                    </a:lnTo>
                    <a:cubicBezTo>
                      <a:pt x="368" y="337"/>
                      <a:pt x="266" y="568"/>
                      <a:pt x="189" y="805"/>
                    </a:cubicBezTo>
                    <a:cubicBezTo>
                      <a:pt x="94" y="1086"/>
                      <a:pt x="30" y="1617"/>
                      <a:pt x="1" y="2092"/>
                    </a:cubicBezTo>
                    <a:cubicBezTo>
                      <a:pt x="7" y="2099"/>
                      <a:pt x="16" y="2099"/>
                      <a:pt x="23" y="2099"/>
                    </a:cubicBezTo>
                    <a:cubicBezTo>
                      <a:pt x="102" y="2121"/>
                      <a:pt x="173" y="2142"/>
                      <a:pt x="216" y="2157"/>
                    </a:cubicBezTo>
                    <a:lnTo>
                      <a:pt x="475" y="2106"/>
                    </a:lnTo>
                    <a:lnTo>
                      <a:pt x="482" y="2106"/>
                    </a:lnTo>
                    <a:lnTo>
                      <a:pt x="929" y="2028"/>
                    </a:lnTo>
                    <a:lnTo>
                      <a:pt x="913" y="1833"/>
                    </a:lnTo>
                    <a:lnTo>
                      <a:pt x="936" y="1833"/>
                    </a:lnTo>
                    <a:lnTo>
                      <a:pt x="922" y="1717"/>
                    </a:lnTo>
                    <a:lnTo>
                      <a:pt x="856" y="1717"/>
                    </a:lnTo>
                    <a:lnTo>
                      <a:pt x="856" y="1524"/>
                    </a:lnTo>
                    <a:lnTo>
                      <a:pt x="942" y="1524"/>
                    </a:lnTo>
                    <a:lnTo>
                      <a:pt x="979" y="1388"/>
                    </a:lnTo>
                    <a:lnTo>
                      <a:pt x="1560" y="1388"/>
                    </a:lnTo>
                    <a:lnTo>
                      <a:pt x="1560" y="1395"/>
                    </a:lnTo>
                    <a:lnTo>
                      <a:pt x="1596" y="1524"/>
                    </a:lnTo>
                    <a:lnTo>
                      <a:pt x="1683" y="1524"/>
                    </a:lnTo>
                    <a:lnTo>
                      <a:pt x="1683" y="1717"/>
                    </a:lnTo>
                    <a:lnTo>
                      <a:pt x="1619" y="1717"/>
                    </a:lnTo>
                    <a:lnTo>
                      <a:pt x="1612" y="1833"/>
                    </a:lnTo>
                    <a:lnTo>
                      <a:pt x="1626" y="1833"/>
                    </a:lnTo>
                    <a:lnTo>
                      <a:pt x="1589" y="2278"/>
                    </a:lnTo>
                    <a:lnTo>
                      <a:pt x="1569" y="2278"/>
                    </a:lnTo>
                    <a:lnTo>
                      <a:pt x="1560" y="2444"/>
                    </a:lnTo>
                    <a:lnTo>
                      <a:pt x="2057" y="2444"/>
                    </a:lnTo>
                    <a:cubicBezTo>
                      <a:pt x="2093" y="2444"/>
                      <a:pt x="2157" y="2401"/>
                      <a:pt x="2164" y="2350"/>
                    </a:cubicBezTo>
                    <a:cubicBezTo>
                      <a:pt x="2179" y="2300"/>
                      <a:pt x="2423" y="870"/>
                      <a:pt x="2431" y="734"/>
                    </a:cubicBezTo>
                    <a:cubicBezTo>
                      <a:pt x="2438" y="575"/>
                      <a:pt x="2423" y="482"/>
                      <a:pt x="2388" y="417"/>
                    </a:cubicBezTo>
                    <a:lnTo>
                      <a:pt x="2380" y="417"/>
                    </a:lnTo>
                    <a:cubicBezTo>
                      <a:pt x="2373" y="403"/>
                      <a:pt x="2366" y="396"/>
                      <a:pt x="2366" y="389"/>
                    </a:cubicBezTo>
                    <a:cubicBezTo>
                      <a:pt x="2345" y="360"/>
                      <a:pt x="2323" y="337"/>
                      <a:pt x="2293" y="317"/>
                    </a:cubicBezTo>
                    <a:cubicBezTo>
                      <a:pt x="2186" y="260"/>
                      <a:pt x="1748" y="1"/>
                      <a:pt x="17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" name="Google Shape;8819;p72"/>
              <p:cNvSpPr/>
              <p:nvPr/>
            </p:nvSpPr>
            <p:spPr>
              <a:xfrm>
                <a:off x="8016649" y="3416821"/>
                <a:ext cx="146248" cy="40597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66" extrusionOk="0">
                    <a:moveTo>
                      <a:pt x="1" y="0"/>
                    </a:moveTo>
                    <a:lnTo>
                      <a:pt x="15" y="166"/>
                    </a:lnTo>
                    <a:lnTo>
                      <a:pt x="589" y="16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8" name="Google Shape;8820;p72"/>
              <p:cNvSpPr/>
              <p:nvPr/>
            </p:nvSpPr>
            <p:spPr>
              <a:xfrm>
                <a:off x="8357565" y="2952645"/>
                <a:ext cx="5870" cy="90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37" extrusionOk="0">
                    <a:moveTo>
                      <a:pt x="1" y="0"/>
                    </a:moveTo>
                    <a:lnTo>
                      <a:pt x="1" y="9"/>
                    </a:lnTo>
                    <a:cubicBezTo>
                      <a:pt x="1" y="16"/>
                      <a:pt x="8" y="23"/>
                      <a:pt x="15" y="37"/>
                    </a:cubicBezTo>
                    <a:lnTo>
                      <a:pt x="23" y="37"/>
                    </a:lnTo>
                    <a:cubicBezTo>
                      <a:pt x="15" y="23"/>
                      <a:pt x="8" y="16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9" name="Google Shape;8821;p72"/>
              <p:cNvSpPr/>
              <p:nvPr/>
            </p:nvSpPr>
            <p:spPr>
              <a:xfrm>
                <a:off x="8357565" y="2952645"/>
                <a:ext cx="5870" cy="90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37" fill="none" extrusionOk="0">
                    <a:moveTo>
                      <a:pt x="23" y="37"/>
                    </a:moveTo>
                    <a:cubicBezTo>
                      <a:pt x="15" y="23"/>
                      <a:pt x="8" y="16"/>
                      <a:pt x="1" y="0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0" name="Google Shape;8822;p72"/>
              <p:cNvSpPr/>
              <p:nvPr/>
            </p:nvSpPr>
            <p:spPr>
              <a:xfrm>
                <a:off x="7631467" y="3619317"/>
                <a:ext cx="337741" cy="1267567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5183" extrusionOk="0">
                    <a:moveTo>
                      <a:pt x="1195" y="0"/>
                    </a:moveTo>
                    <a:lnTo>
                      <a:pt x="1188" y="35"/>
                    </a:lnTo>
                    <a:lnTo>
                      <a:pt x="1151" y="186"/>
                    </a:lnTo>
                    <a:lnTo>
                      <a:pt x="950" y="1049"/>
                    </a:lnTo>
                    <a:lnTo>
                      <a:pt x="886" y="1344"/>
                    </a:lnTo>
                    <a:lnTo>
                      <a:pt x="856" y="1458"/>
                    </a:lnTo>
                    <a:lnTo>
                      <a:pt x="856" y="1473"/>
                    </a:lnTo>
                    <a:lnTo>
                      <a:pt x="784" y="1775"/>
                    </a:lnTo>
                    <a:lnTo>
                      <a:pt x="1" y="5182"/>
                    </a:lnTo>
                    <a:lnTo>
                      <a:pt x="189" y="5182"/>
                    </a:lnTo>
                    <a:lnTo>
                      <a:pt x="972" y="1775"/>
                    </a:lnTo>
                    <a:lnTo>
                      <a:pt x="1043" y="1473"/>
                    </a:lnTo>
                    <a:lnTo>
                      <a:pt x="1043" y="1444"/>
                    </a:lnTo>
                    <a:lnTo>
                      <a:pt x="1072" y="1344"/>
                    </a:lnTo>
                    <a:lnTo>
                      <a:pt x="1151" y="977"/>
                    </a:lnTo>
                    <a:lnTo>
                      <a:pt x="1338" y="200"/>
                    </a:lnTo>
                    <a:lnTo>
                      <a:pt x="1374" y="35"/>
                    </a:lnTo>
                    <a:lnTo>
                      <a:pt x="138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8823;p72"/>
              <p:cNvSpPr/>
              <p:nvPr/>
            </p:nvSpPr>
            <p:spPr>
              <a:xfrm>
                <a:off x="7923471" y="3617116"/>
                <a:ext cx="12473" cy="244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" extrusionOk="0">
                    <a:moveTo>
                      <a:pt x="1" y="0"/>
                    </a:moveTo>
                    <a:lnTo>
                      <a:pt x="1" y="9"/>
                    </a:lnTo>
                    <a:lnTo>
                      <a:pt x="51" y="9"/>
                    </a:lnTo>
                    <a:cubicBezTo>
                      <a:pt x="30" y="9"/>
                      <a:pt x="14" y="9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8824;p72"/>
              <p:cNvSpPr/>
              <p:nvPr/>
            </p:nvSpPr>
            <p:spPr>
              <a:xfrm>
                <a:off x="7677444" y="3619317"/>
                <a:ext cx="381762" cy="1267567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5183" extrusionOk="0">
                    <a:moveTo>
                      <a:pt x="1193" y="0"/>
                    </a:moveTo>
                    <a:lnTo>
                      <a:pt x="1186" y="35"/>
                    </a:lnTo>
                    <a:lnTo>
                      <a:pt x="1150" y="200"/>
                    </a:lnTo>
                    <a:lnTo>
                      <a:pt x="963" y="977"/>
                    </a:lnTo>
                    <a:lnTo>
                      <a:pt x="884" y="1344"/>
                    </a:lnTo>
                    <a:lnTo>
                      <a:pt x="855" y="1444"/>
                    </a:lnTo>
                    <a:lnTo>
                      <a:pt x="855" y="1473"/>
                    </a:lnTo>
                    <a:lnTo>
                      <a:pt x="784" y="1775"/>
                    </a:lnTo>
                    <a:lnTo>
                      <a:pt x="1" y="5182"/>
                    </a:lnTo>
                    <a:lnTo>
                      <a:pt x="367" y="5182"/>
                    </a:lnTo>
                    <a:lnTo>
                      <a:pt x="439" y="4851"/>
                    </a:lnTo>
                    <a:lnTo>
                      <a:pt x="1150" y="1775"/>
                    </a:lnTo>
                    <a:lnTo>
                      <a:pt x="1186" y="1617"/>
                    </a:lnTo>
                    <a:lnTo>
                      <a:pt x="1222" y="1473"/>
                    </a:lnTo>
                    <a:lnTo>
                      <a:pt x="1236" y="1415"/>
                    </a:lnTo>
                    <a:lnTo>
                      <a:pt x="1252" y="1344"/>
                    </a:lnTo>
                    <a:lnTo>
                      <a:pt x="1365" y="840"/>
                    </a:lnTo>
                    <a:lnTo>
                      <a:pt x="1517" y="200"/>
                    </a:lnTo>
                    <a:lnTo>
                      <a:pt x="1553" y="35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8825;p72"/>
              <p:cNvSpPr/>
              <p:nvPr/>
            </p:nvSpPr>
            <p:spPr>
              <a:xfrm>
                <a:off x="8104446" y="3619317"/>
                <a:ext cx="337741" cy="1267567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5183" extrusionOk="0">
                    <a:moveTo>
                      <a:pt x="1" y="0"/>
                    </a:moveTo>
                    <a:lnTo>
                      <a:pt x="8" y="35"/>
                    </a:lnTo>
                    <a:lnTo>
                      <a:pt x="37" y="157"/>
                    </a:lnTo>
                    <a:lnTo>
                      <a:pt x="44" y="186"/>
                    </a:lnTo>
                    <a:lnTo>
                      <a:pt x="259" y="1121"/>
                    </a:lnTo>
                    <a:lnTo>
                      <a:pt x="309" y="1344"/>
                    </a:lnTo>
                    <a:lnTo>
                      <a:pt x="339" y="1466"/>
                    </a:lnTo>
                    <a:lnTo>
                      <a:pt x="339" y="1473"/>
                    </a:lnTo>
                    <a:lnTo>
                      <a:pt x="411" y="1775"/>
                    </a:lnTo>
                    <a:lnTo>
                      <a:pt x="1194" y="5182"/>
                    </a:lnTo>
                    <a:lnTo>
                      <a:pt x="1381" y="5182"/>
                    </a:lnTo>
                    <a:lnTo>
                      <a:pt x="598" y="1775"/>
                    </a:lnTo>
                    <a:lnTo>
                      <a:pt x="525" y="1473"/>
                    </a:lnTo>
                    <a:lnTo>
                      <a:pt x="504" y="1380"/>
                    </a:lnTo>
                    <a:lnTo>
                      <a:pt x="497" y="1344"/>
                    </a:lnTo>
                    <a:lnTo>
                      <a:pt x="389" y="870"/>
                    </a:lnTo>
                    <a:lnTo>
                      <a:pt x="223" y="157"/>
                    </a:lnTo>
                    <a:lnTo>
                      <a:pt x="196" y="35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8826;p72"/>
              <p:cNvSpPr/>
              <p:nvPr/>
            </p:nvSpPr>
            <p:spPr>
              <a:xfrm>
                <a:off x="8149934" y="3619317"/>
                <a:ext cx="383963" cy="1267567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5183" extrusionOk="0">
                    <a:moveTo>
                      <a:pt x="1" y="0"/>
                    </a:moveTo>
                    <a:lnTo>
                      <a:pt x="10" y="35"/>
                    </a:lnTo>
                    <a:lnTo>
                      <a:pt x="37" y="157"/>
                    </a:lnTo>
                    <a:lnTo>
                      <a:pt x="203" y="870"/>
                    </a:lnTo>
                    <a:lnTo>
                      <a:pt x="311" y="1344"/>
                    </a:lnTo>
                    <a:lnTo>
                      <a:pt x="318" y="1380"/>
                    </a:lnTo>
                    <a:lnTo>
                      <a:pt x="339" y="1473"/>
                    </a:lnTo>
                    <a:lnTo>
                      <a:pt x="412" y="1775"/>
                    </a:lnTo>
                    <a:lnTo>
                      <a:pt x="1195" y="5182"/>
                    </a:lnTo>
                    <a:lnTo>
                      <a:pt x="1569" y="5182"/>
                    </a:lnTo>
                    <a:lnTo>
                      <a:pt x="700" y="1430"/>
                    </a:lnTo>
                    <a:lnTo>
                      <a:pt x="527" y="682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8827;p72"/>
              <p:cNvSpPr/>
              <p:nvPr/>
            </p:nvSpPr>
            <p:spPr>
              <a:xfrm>
                <a:off x="7839098" y="3531030"/>
                <a:ext cx="84619" cy="8853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62" extrusionOk="0">
                    <a:moveTo>
                      <a:pt x="1" y="1"/>
                    </a:moveTo>
                    <a:lnTo>
                      <a:pt x="1" y="232"/>
                    </a:lnTo>
                    <a:cubicBezTo>
                      <a:pt x="1" y="246"/>
                      <a:pt x="1" y="259"/>
                      <a:pt x="7" y="275"/>
                    </a:cubicBezTo>
                    <a:cubicBezTo>
                      <a:pt x="14" y="289"/>
                      <a:pt x="14" y="296"/>
                      <a:pt x="21" y="309"/>
                    </a:cubicBezTo>
                    <a:cubicBezTo>
                      <a:pt x="51" y="339"/>
                      <a:pt x="87" y="361"/>
                      <a:pt x="130" y="361"/>
                    </a:cubicBezTo>
                    <a:lnTo>
                      <a:pt x="346" y="361"/>
                    </a:lnTo>
                    <a:lnTo>
                      <a:pt x="346" y="352"/>
                    </a:lnTo>
                    <a:cubicBezTo>
                      <a:pt x="309" y="339"/>
                      <a:pt x="280" y="309"/>
                      <a:pt x="273" y="275"/>
                    </a:cubicBezTo>
                    <a:cubicBezTo>
                      <a:pt x="266" y="259"/>
                      <a:pt x="266" y="246"/>
                      <a:pt x="266" y="232"/>
                    </a:cubicBezTo>
                    <a:lnTo>
                      <a:pt x="266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8828;p72"/>
              <p:cNvSpPr/>
              <p:nvPr/>
            </p:nvSpPr>
            <p:spPr>
              <a:xfrm>
                <a:off x="7923471" y="3617116"/>
                <a:ext cx="12473" cy="244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0" extrusionOk="0">
                    <a:moveTo>
                      <a:pt x="1" y="0"/>
                    </a:moveTo>
                    <a:lnTo>
                      <a:pt x="1" y="9"/>
                    </a:lnTo>
                    <a:lnTo>
                      <a:pt x="51" y="9"/>
                    </a:lnTo>
                    <a:cubicBezTo>
                      <a:pt x="30" y="9"/>
                      <a:pt x="14" y="9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8829;p72"/>
              <p:cNvSpPr/>
              <p:nvPr/>
            </p:nvSpPr>
            <p:spPr>
              <a:xfrm>
                <a:off x="7904151" y="3531030"/>
                <a:ext cx="388854" cy="88532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362" extrusionOk="0">
                    <a:moveTo>
                      <a:pt x="0" y="1"/>
                    </a:moveTo>
                    <a:lnTo>
                      <a:pt x="0" y="232"/>
                    </a:lnTo>
                    <a:cubicBezTo>
                      <a:pt x="0" y="246"/>
                      <a:pt x="0" y="259"/>
                      <a:pt x="7" y="275"/>
                    </a:cubicBezTo>
                    <a:cubicBezTo>
                      <a:pt x="14" y="309"/>
                      <a:pt x="43" y="339"/>
                      <a:pt x="80" y="352"/>
                    </a:cubicBezTo>
                    <a:cubicBezTo>
                      <a:pt x="93" y="361"/>
                      <a:pt x="109" y="361"/>
                      <a:pt x="130" y="361"/>
                    </a:cubicBezTo>
                    <a:lnTo>
                      <a:pt x="1460" y="361"/>
                    </a:lnTo>
                    <a:cubicBezTo>
                      <a:pt x="1532" y="361"/>
                      <a:pt x="1589" y="302"/>
                      <a:pt x="1589" y="232"/>
                    </a:cubicBezTo>
                    <a:lnTo>
                      <a:pt x="1589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" name="Google Shape;8830;p72"/>
              <p:cNvSpPr/>
              <p:nvPr/>
            </p:nvSpPr>
            <p:spPr>
              <a:xfrm>
                <a:off x="6278071" y="3457173"/>
                <a:ext cx="1311589" cy="74102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303" extrusionOk="0">
                    <a:moveTo>
                      <a:pt x="1" y="1"/>
                    </a:moveTo>
                    <a:lnTo>
                      <a:pt x="1" y="303"/>
                    </a:lnTo>
                    <a:lnTo>
                      <a:pt x="5362" y="303"/>
                    </a:lnTo>
                    <a:lnTo>
                      <a:pt x="5362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" name="Google Shape;8831;p72"/>
              <p:cNvSpPr/>
              <p:nvPr/>
            </p:nvSpPr>
            <p:spPr>
              <a:xfrm>
                <a:off x="7589402" y="3457173"/>
                <a:ext cx="1086591" cy="74102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303" extrusionOk="0">
                    <a:moveTo>
                      <a:pt x="0" y="1"/>
                    </a:moveTo>
                    <a:lnTo>
                      <a:pt x="0" y="303"/>
                    </a:lnTo>
                    <a:lnTo>
                      <a:pt x="4442" y="303"/>
                    </a:lnTo>
                    <a:lnTo>
                      <a:pt x="4442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8832;p72"/>
              <p:cNvSpPr/>
              <p:nvPr/>
            </p:nvSpPr>
            <p:spPr>
              <a:xfrm>
                <a:off x="7126939" y="3416821"/>
                <a:ext cx="503065" cy="40597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66" extrusionOk="0">
                    <a:moveTo>
                      <a:pt x="1" y="0"/>
                    </a:moveTo>
                    <a:lnTo>
                      <a:pt x="123" y="166"/>
                    </a:lnTo>
                    <a:lnTo>
                      <a:pt x="2057" y="166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8833;p72"/>
              <p:cNvSpPr/>
              <p:nvPr/>
            </p:nvSpPr>
            <p:spPr>
              <a:xfrm>
                <a:off x="7629755" y="3416821"/>
                <a:ext cx="336273" cy="40597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6" extrusionOk="0">
                    <a:moveTo>
                      <a:pt x="1" y="0"/>
                    </a:moveTo>
                    <a:lnTo>
                      <a:pt x="1" y="166"/>
                    </a:lnTo>
                    <a:lnTo>
                      <a:pt x="1374" y="166"/>
                    </a:lnTo>
                    <a:lnTo>
                      <a:pt x="1274" y="102"/>
                    </a:lnTo>
                    <a:lnTo>
                      <a:pt x="1043" y="79"/>
                    </a:lnTo>
                    <a:lnTo>
                      <a:pt x="1029" y="79"/>
                    </a:lnTo>
                    <a:lnTo>
                      <a:pt x="863" y="66"/>
                    </a:lnTo>
                    <a:lnTo>
                      <a:pt x="827" y="66"/>
                    </a:lnTo>
                    <a:lnTo>
                      <a:pt x="598" y="43"/>
                    </a:lnTo>
                    <a:lnTo>
                      <a:pt x="591" y="4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8834;p72"/>
              <p:cNvSpPr/>
              <p:nvPr/>
            </p:nvSpPr>
            <p:spPr>
              <a:xfrm>
                <a:off x="6838848" y="2815447"/>
                <a:ext cx="140623" cy="104184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26" extrusionOk="0">
                    <a:moveTo>
                      <a:pt x="123" y="1"/>
                    </a:moveTo>
                    <a:cubicBezTo>
                      <a:pt x="50" y="1"/>
                      <a:pt x="0" y="59"/>
                      <a:pt x="23" y="139"/>
                    </a:cubicBezTo>
                    <a:cubicBezTo>
                      <a:pt x="30" y="173"/>
                      <a:pt x="57" y="260"/>
                      <a:pt x="273" y="375"/>
                    </a:cubicBezTo>
                    <a:lnTo>
                      <a:pt x="359" y="425"/>
                    </a:lnTo>
                    <a:lnTo>
                      <a:pt x="425" y="375"/>
                    </a:lnTo>
                    <a:cubicBezTo>
                      <a:pt x="575" y="260"/>
                      <a:pt x="554" y="173"/>
                      <a:pt x="547" y="139"/>
                    </a:cubicBezTo>
                    <a:cubicBezTo>
                      <a:pt x="525" y="59"/>
                      <a:pt x="438" y="1"/>
                      <a:pt x="359" y="1"/>
                    </a:cubicBezTo>
                    <a:cubicBezTo>
                      <a:pt x="316" y="1"/>
                      <a:pt x="281" y="23"/>
                      <a:pt x="259" y="59"/>
                    </a:cubicBezTo>
                    <a:cubicBezTo>
                      <a:pt x="223" y="23"/>
                      <a:pt x="173" y="1"/>
                      <a:pt x="1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8835;p72"/>
              <p:cNvSpPr/>
              <p:nvPr/>
            </p:nvSpPr>
            <p:spPr>
              <a:xfrm>
                <a:off x="7337995" y="2610016"/>
                <a:ext cx="176085" cy="655917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682" extrusionOk="0">
                    <a:moveTo>
                      <a:pt x="0" y="1"/>
                    </a:moveTo>
                    <a:cubicBezTo>
                      <a:pt x="66" y="1"/>
                      <a:pt x="129" y="51"/>
                      <a:pt x="138" y="116"/>
                    </a:cubicBezTo>
                    <a:lnTo>
                      <a:pt x="569" y="2566"/>
                    </a:lnTo>
                    <a:cubicBezTo>
                      <a:pt x="583" y="2625"/>
                      <a:pt x="540" y="2681"/>
                      <a:pt x="475" y="2681"/>
                    </a:cubicBezTo>
                    <a:lnTo>
                      <a:pt x="613" y="2681"/>
                    </a:lnTo>
                    <a:cubicBezTo>
                      <a:pt x="676" y="2681"/>
                      <a:pt x="719" y="2625"/>
                      <a:pt x="713" y="2566"/>
                    </a:cubicBezTo>
                    <a:lnTo>
                      <a:pt x="281" y="116"/>
                    </a:lnTo>
                    <a:cubicBezTo>
                      <a:pt x="268" y="51"/>
                      <a:pt x="209" y="1"/>
                      <a:pt x="14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4" name="Google Shape;8836;p72"/>
              <p:cNvSpPr/>
              <p:nvPr/>
            </p:nvSpPr>
            <p:spPr>
              <a:xfrm>
                <a:off x="6436302" y="2610016"/>
                <a:ext cx="1044526" cy="655917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682" extrusionOk="0">
                    <a:moveTo>
                      <a:pt x="2005" y="841"/>
                    </a:moveTo>
                    <a:cubicBezTo>
                      <a:pt x="2084" y="841"/>
                      <a:pt x="2171" y="899"/>
                      <a:pt x="2193" y="979"/>
                    </a:cubicBezTo>
                    <a:cubicBezTo>
                      <a:pt x="2200" y="1013"/>
                      <a:pt x="2221" y="1100"/>
                      <a:pt x="2071" y="1215"/>
                    </a:cubicBezTo>
                    <a:lnTo>
                      <a:pt x="2005" y="1265"/>
                    </a:lnTo>
                    <a:lnTo>
                      <a:pt x="1919" y="1215"/>
                    </a:lnTo>
                    <a:cubicBezTo>
                      <a:pt x="1703" y="1100"/>
                      <a:pt x="1676" y="1013"/>
                      <a:pt x="1669" y="979"/>
                    </a:cubicBezTo>
                    <a:cubicBezTo>
                      <a:pt x="1646" y="899"/>
                      <a:pt x="1696" y="841"/>
                      <a:pt x="1769" y="841"/>
                    </a:cubicBezTo>
                    <a:cubicBezTo>
                      <a:pt x="1819" y="841"/>
                      <a:pt x="1869" y="863"/>
                      <a:pt x="1905" y="899"/>
                    </a:cubicBezTo>
                    <a:cubicBezTo>
                      <a:pt x="1927" y="863"/>
                      <a:pt x="1962" y="841"/>
                      <a:pt x="2005" y="841"/>
                    </a:cubicBezTo>
                    <a:close/>
                    <a:moveTo>
                      <a:pt x="107" y="1"/>
                    </a:moveTo>
                    <a:cubicBezTo>
                      <a:pt x="44" y="1"/>
                      <a:pt x="1" y="51"/>
                      <a:pt x="14" y="116"/>
                    </a:cubicBezTo>
                    <a:lnTo>
                      <a:pt x="439" y="2566"/>
                    </a:lnTo>
                    <a:cubicBezTo>
                      <a:pt x="453" y="2625"/>
                      <a:pt x="518" y="2681"/>
                      <a:pt x="582" y="2681"/>
                    </a:cubicBezTo>
                    <a:lnTo>
                      <a:pt x="1301" y="2681"/>
                    </a:lnTo>
                    <a:cubicBezTo>
                      <a:pt x="1331" y="2445"/>
                      <a:pt x="1374" y="2171"/>
                      <a:pt x="1410" y="1962"/>
                    </a:cubicBezTo>
                    <a:cubicBezTo>
                      <a:pt x="1467" y="1683"/>
                      <a:pt x="1689" y="1639"/>
                      <a:pt x="1689" y="1639"/>
                    </a:cubicBezTo>
                    <a:lnTo>
                      <a:pt x="2466" y="1639"/>
                    </a:lnTo>
                    <a:lnTo>
                      <a:pt x="2495" y="1805"/>
                    </a:lnTo>
                    <a:cubicBezTo>
                      <a:pt x="2495" y="1805"/>
                      <a:pt x="2373" y="1812"/>
                      <a:pt x="2329" y="2048"/>
                    </a:cubicBezTo>
                    <a:cubicBezTo>
                      <a:pt x="2286" y="2236"/>
                      <a:pt x="2257" y="2473"/>
                      <a:pt x="2229" y="2681"/>
                    </a:cubicBezTo>
                    <a:lnTo>
                      <a:pt x="4162" y="2681"/>
                    </a:lnTo>
                    <a:cubicBezTo>
                      <a:pt x="4227" y="2681"/>
                      <a:pt x="4270" y="2625"/>
                      <a:pt x="4256" y="2566"/>
                    </a:cubicBezTo>
                    <a:lnTo>
                      <a:pt x="3825" y="116"/>
                    </a:lnTo>
                    <a:cubicBezTo>
                      <a:pt x="3816" y="51"/>
                      <a:pt x="3753" y="1"/>
                      <a:pt x="368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5" name="Google Shape;8837;p72"/>
              <p:cNvSpPr/>
              <p:nvPr/>
            </p:nvSpPr>
            <p:spPr>
              <a:xfrm>
                <a:off x="6838848" y="2815447"/>
                <a:ext cx="140623" cy="104184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26" extrusionOk="0">
                    <a:moveTo>
                      <a:pt x="123" y="1"/>
                    </a:moveTo>
                    <a:cubicBezTo>
                      <a:pt x="50" y="1"/>
                      <a:pt x="0" y="59"/>
                      <a:pt x="23" y="139"/>
                    </a:cubicBezTo>
                    <a:cubicBezTo>
                      <a:pt x="30" y="173"/>
                      <a:pt x="57" y="260"/>
                      <a:pt x="273" y="375"/>
                    </a:cubicBezTo>
                    <a:lnTo>
                      <a:pt x="359" y="425"/>
                    </a:lnTo>
                    <a:lnTo>
                      <a:pt x="425" y="375"/>
                    </a:lnTo>
                    <a:cubicBezTo>
                      <a:pt x="575" y="260"/>
                      <a:pt x="554" y="173"/>
                      <a:pt x="547" y="139"/>
                    </a:cubicBezTo>
                    <a:cubicBezTo>
                      <a:pt x="525" y="59"/>
                      <a:pt x="438" y="1"/>
                      <a:pt x="359" y="1"/>
                    </a:cubicBezTo>
                    <a:cubicBezTo>
                      <a:pt x="316" y="1"/>
                      <a:pt x="281" y="23"/>
                      <a:pt x="259" y="59"/>
                    </a:cubicBezTo>
                    <a:cubicBezTo>
                      <a:pt x="223" y="23"/>
                      <a:pt x="173" y="1"/>
                      <a:pt x="1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8838;p72"/>
              <p:cNvSpPr/>
              <p:nvPr/>
            </p:nvSpPr>
            <p:spPr>
              <a:xfrm>
                <a:off x="6728306" y="3010850"/>
                <a:ext cx="309372" cy="446571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826" extrusionOk="0">
                    <a:moveTo>
                      <a:pt x="495" y="0"/>
                    </a:moveTo>
                    <a:cubicBezTo>
                      <a:pt x="495" y="0"/>
                      <a:pt x="273" y="44"/>
                      <a:pt x="216" y="323"/>
                    </a:cubicBezTo>
                    <a:cubicBezTo>
                      <a:pt x="180" y="532"/>
                      <a:pt x="137" y="806"/>
                      <a:pt x="107" y="1042"/>
                    </a:cubicBezTo>
                    <a:cubicBezTo>
                      <a:pt x="71" y="1315"/>
                      <a:pt x="43" y="1553"/>
                      <a:pt x="28" y="1617"/>
                    </a:cubicBezTo>
                    <a:cubicBezTo>
                      <a:pt x="0" y="1739"/>
                      <a:pt x="57" y="1826"/>
                      <a:pt x="230" y="1826"/>
                    </a:cubicBezTo>
                    <a:lnTo>
                      <a:pt x="1006" y="1826"/>
                    </a:lnTo>
                    <a:cubicBezTo>
                      <a:pt x="834" y="1826"/>
                      <a:pt x="784" y="1739"/>
                      <a:pt x="804" y="1617"/>
                    </a:cubicBezTo>
                    <a:cubicBezTo>
                      <a:pt x="820" y="1553"/>
                      <a:pt x="847" y="1315"/>
                      <a:pt x="884" y="1042"/>
                    </a:cubicBezTo>
                    <a:cubicBezTo>
                      <a:pt x="913" y="806"/>
                      <a:pt x="956" y="532"/>
                      <a:pt x="999" y="323"/>
                    </a:cubicBezTo>
                    <a:cubicBezTo>
                      <a:pt x="1049" y="73"/>
                      <a:pt x="1222" y="14"/>
                      <a:pt x="126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8839;p72"/>
              <p:cNvSpPr/>
              <p:nvPr/>
            </p:nvSpPr>
            <p:spPr>
              <a:xfrm>
                <a:off x="6919797" y="3010850"/>
                <a:ext cx="237470" cy="446571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826" extrusionOk="0">
                    <a:moveTo>
                      <a:pt x="482" y="0"/>
                    </a:moveTo>
                    <a:cubicBezTo>
                      <a:pt x="439" y="14"/>
                      <a:pt x="266" y="73"/>
                      <a:pt x="216" y="323"/>
                    </a:cubicBezTo>
                    <a:cubicBezTo>
                      <a:pt x="173" y="532"/>
                      <a:pt x="130" y="806"/>
                      <a:pt x="101" y="1042"/>
                    </a:cubicBezTo>
                    <a:cubicBezTo>
                      <a:pt x="64" y="1315"/>
                      <a:pt x="37" y="1553"/>
                      <a:pt x="21" y="1617"/>
                    </a:cubicBezTo>
                    <a:cubicBezTo>
                      <a:pt x="1" y="1739"/>
                      <a:pt x="51" y="1826"/>
                      <a:pt x="223" y="1826"/>
                    </a:cubicBezTo>
                    <a:lnTo>
                      <a:pt x="970" y="1826"/>
                    </a:lnTo>
                    <a:lnTo>
                      <a:pt x="848" y="1660"/>
                    </a:lnTo>
                    <a:lnTo>
                      <a:pt x="373" y="1660"/>
                    </a:lnTo>
                    <a:cubicBezTo>
                      <a:pt x="223" y="1660"/>
                      <a:pt x="166" y="1632"/>
                      <a:pt x="187" y="1524"/>
                    </a:cubicBezTo>
                    <a:cubicBezTo>
                      <a:pt x="194" y="1467"/>
                      <a:pt x="223" y="1272"/>
                      <a:pt x="252" y="1042"/>
                    </a:cubicBezTo>
                    <a:cubicBezTo>
                      <a:pt x="280" y="834"/>
                      <a:pt x="309" y="597"/>
                      <a:pt x="352" y="409"/>
                    </a:cubicBezTo>
                    <a:cubicBezTo>
                      <a:pt x="396" y="173"/>
                      <a:pt x="518" y="166"/>
                      <a:pt x="518" y="166"/>
                    </a:cubicBez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8840;p72"/>
              <p:cNvSpPr/>
              <p:nvPr/>
            </p:nvSpPr>
            <p:spPr>
              <a:xfrm>
                <a:off x="6824673" y="2804930"/>
                <a:ext cx="168982" cy="125217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26" extrusionOk="0">
                    <a:moveTo>
                      <a:pt x="123" y="1"/>
                    </a:moveTo>
                    <a:cubicBezTo>
                      <a:pt x="50" y="1"/>
                      <a:pt x="0" y="59"/>
                      <a:pt x="23" y="139"/>
                    </a:cubicBezTo>
                    <a:cubicBezTo>
                      <a:pt x="30" y="173"/>
                      <a:pt x="57" y="260"/>
                      <a:pt x="273" y="375"/>
                    </a:cubicBezTo>
                    <a:lnTo>
                      <a:pt x="359" y="425"/>
                    </a:lnTo>
                    <a:lnTo>
                      <a:pt x="425" y="375"/>
                    </a:lnTo>
                    <a:cubicBezTo>
                      <a:pt x="575" y="260"/>
                      <a:pt x="554" y="173"/>
                      <a:pt x="547" y="139"/>
                    </a:cubicBezTo>
                    <a:cubicBezTo>
                      <a:pt x="525" y="59"/>
                      <a:pt x="438" y="1"/>
                      <a:pt x="359" y="1"/>
                    </a:cubicBezTo>
                    <a:cubicBezTo>
                      <a:pt x="316" y="1"/>
                      <a:pt x="281" y="23"/>
                      <a:pt x="259" y="59"/>
                    </a:cubicBezTo>
                    <a:cubicBezTo>
                      <a:pt x="223" y="23"/>
                      <a:pt x="173" y="1"/>
                      <a:pt x="123" y="1"/>
                    </a:cubicBezTo>
                    <a:close/>
                  </a:path>
                </a:pathLst>
              </a:custGeom>
              <a:solidFill>
                <a:srgbClr val="4AAEBF"/>
              </a:solidFill>
              <a:ln w="9525" cap="rnd" cmpd="sng">
                <a:solidFill>
                  <a:srgbClr val="4AAE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8841;p72"/>
              <p:cNvSpPr/>
              <p:nvPr/>
            </p:nvSpPr>
            <p:spPr>
              <a:xfrm>
                <a:off x="8016649" y="3416821"/>
                <a:ext cx="146248" cy="40597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66" extrusionOk="0">
                    <a:moveTo>
                      <a:pt x="1" y="0"/>
                    </a:moveTo>
                    <a:lnTo>
                      <a:pt x="15" y="166"/>
                    </a:lnTo>
                    <a:lnTo>
                      <a:pt x="589" y="16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8842;p72"/>
              <p:cNvSpPr/>
              <p:nvPr/>
            </p:nvSpPr>
            <p:spPr>
              <a:xfrm>
                <a:off x="8004421" y="3279622"/>
                <a:ext cx="170705" cy="28369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16" extrusionOk="0">
                    <a:moveTo>
                      <a:pt x="1" y="0"/>
                    </a:moveTo>
                    <a:lnTo>
                      <a:pt x="15" y="116"/>
                    </a:lnTo>
                    <a:lnTo>
                      <a:pt x="691" y="116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8843;p72"/>
              <p:cNvSpPr/>
              <p:nvPr/>
            </p:nvSpPr>
            <p:spPr>
              <a:xfrm>
                <a:off x="7988524" y="3232422"/>
                <a:ext cx="202253" cy="47445"/>
              </a:xfrm>
              <a:custGeom>
                <a:avLst/>
                <a:gdLst/>
                <a:ahLst/>
                <a:cxnLst/>
                <a:rect l="l" t="t" r="r" b="b"/>
                <a:pathLst>
                  <a:path w="827" h="194" extrusionOk="0">
                    <a:moveTo>
                      <a:pt x="0" y="0"/>
                    </a:moveTo>
                    <a:lnTo>
                      <a:pt x="0" y="193"/>
                    </a:lnTo>
                    <a:lnTo>
                      <a:pt x="827" y="193"/>
                    </a:lnTo>
                    <a:lnTo>
                      <a:pt x="82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8844;p72"/>
              <p:cNvSpPr/>
              <p:nvPr/>
            </p:nvSpPr>
            <p:spPr>
              <a:xfrm>
                <a:off x="8009556" y="3198917"/>
                <a:ext cx="160188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38" extrusionOk="0">
                    <a:moveTo>
                      <a:pt x="37" y="1"/>
                    </a:moveTo>
                    <a:lnTo>
                      <a:pt x="0" y="137"/>
                    </a:lnTo>
                    <a:lnTo>
                      <a:pt x="654" y="137"/>
                    </a:lnTo>
                    <a:lnTo>
                      <a:pt x="618" y="8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8845;p72"/>
              <p:cNvSpPr/>
              <p:nvPr/>
            </p:nvSpPr>
            <p:spPr>
              <a:xfrm>
                <a:off x="8002464" y="3307747"/>
                <a:ext cx="174373" cy="10931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47" extrusionOk="0">
                    <a:moveTo>
                      <a:pt x="0" y="1"/>
                    </a:moveTo>
                    <a:lnTo>
                      <a:pt x="16" y="196"/>
                    </a:lnTo>
                    <a:lnTo>
                      <a:pt x="43" y="446"/>
                    </a:lnTo>
                    <a:lnTo>
                      <a:pt x="676" y="44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rgbClr val="4AAEBF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8846;p72"/>
              <p:cNvSpPr/>
              <p:nvPr/>
            </p:nvSpPr>
            <p:spPr>
              <a:xfrm>
                <a:off x="6067261" y="4181561"/>
                <a:ext cx="245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8847;p72"/>
              <p:cNvSpPr/>
              <p:nvPr/>
            </p:nvSpPr>
            <p:spPr>
              <a:xfrm>
                <a:off x="5873814" y="3842356"/>
                <a:ext cx="126928" cy="32551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1331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1" y="223"/>
                    </a:lnTo>
                    <a:cubicBezTo>
                      <a:pt x="15" y="253"/>
                      <a:pt x="22" y="280"/>
                      <a:pt x="35" y="309"/>
                    </a:cubicBezTo>
                    <a:cubicBezTo>
                      <a:pt x="130" y="539"/>
                      <a:pt x="187" y="741"/>
                      <a:pt x="223" y="913"/>
                    </a:cubicBezTo>
                    <a:cubicBezTo>
                      <a:pt x="230" y="963"/>
                      <a:pt x="237" y="1006"/>
                      <a:pt x="237" y="1050"/>
                    </a:cubicBezTo>
                    <a:lnTo>
                      <a:pt x="518" y="1331"/>
                    </a:lnTo>
                    <a:lnTo>
                      <a:pt x="518" y="5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" name="Google Shape;8848;p72"/>
              <p:cNvSpPr/>
              <p:nvPr/>
            </p:nvSpPr>
            <p:spPr>
              <a:xfrm>
                <a:off x="5873814" y="3896893"/>
                <a:ext cx="245" cy="1957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0"/>
                    </a:moveTo>
                    <a:lnTo>
                      <a:pt x="1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7" name="Google Shape;8849;p72"/>
              <p:cNvSpPr/>
              <p:nvPr/>
            </p:nvSpPr>
            <p:spPr>
              <a:xfrm>
                <a:off x="6000496" y="3842356"/>
                <a:ext cx="128395" cy="325513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331" extrusionOk="0">
                    <a:moveTo>
                      <a:pt x="525" y="1"/>
                    </a:moveTo>
                    <a:lnTo>
                      <a:pt x="0" y="525"/>
                    </a:lnTo>
                    <a:lnTo>
                      <a:pt x="0" y="1331"/>
                    </a:lnTo>
                    <a:lnTo>
                      <a:pt x="287" y="1043"/>
                    </a:lnTo>
                    <a:lnTo>
                      <a:pt x="287" y="1020"/>
                    </a:lnTo>
                    <a:cubicBezTo>
                      <a:pt x="316" y="877"/>
                      <a:pt x="366" y="705"/>
                      <a:pt x="446" y="511"/>
                    </a:cubicBezTo>
                    <a:cubicBezTo>
                      <a:pt x="459" y="489"/>
                      <a:pt x="466" y="460"/>
                      <a:pt x="475" y="439"/>
                    </a:cubicBezTo>
                    <a:cubicBezTo>
                      <a:pt x="489" y="403"/>
                      <a:pt x="503" y="373"/>
                      <a:pt x="518" y="339"/>
                    </a:cubicBezTo>
                    <a:cubicBezTo>
                      <a:pt x="525" y="266"/>
                      <a:pt x="525" y="194"/>
                      <a:pt x="525" y="115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" name="Google Shape;8850;p72"/>
              <p:cNvSpPr/>
              <p:nvPr/>
            </p:nvSpPr>
            <p:spPr>
              <a:xfrm>
                <a:off x="6070440" y="4091807"/>
                <a:ext cx="1957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" h="23" extrusionOk="0">
                    <a:moveTo>
                      <a:pt x="1" y="0"/>
                    </a:moveTo>
                    <a:lnTo>
                      <a:pt x="1" y="23"/>
                    </a:lnTo>
                    <a:lnTo>
                      <a:pt x="8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9" name="Google Shape;8851;p72"/>
              <p:cNvSpPr/>
              <p:nvPr/>
            </p:nvSpPr>
            <p:spPr>
              <a:xfrm>
                <a:off x="5873814" y="3661381"/>
                <a:ext cx="126928" cy="309616"/>
              </a:xfrm>
              <a:custGeom>
                <a:avLst/>
                <a:gdLst/>
                <a:ahLst/>
                <a:cxnLst/>
                <a:rect l="l" t="t" r="r" b="b"/>
                <a:pathLst>
                  <a:path w="519" h="1266" extrusionOk="0">
                    <a:moveTo>
                      <a:pt x="58" y="1"/>
                    </a:moveTo>
                    <a:cubicBezTo>
                      <a:pt x="22" y="237"/>
                      <a:pt x="1" y="489"/>
                      <a:pt x="1" y="741"/>
                    </a:cubicBezTo>
                    <a:lnTo>
                      <a:pt x="518" y="1265"/>
                    </a:lnTo>
                    <a:lnTo>
                      <a:pt x="518" y="459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8852;p72"/>
              <p:cNvSpPr/>
              <p:nvPr/>
            </p:nvSpPr>
            <p:spPr>
              <a:xfrm>
                <a:off x="6000496" y="3661381"/>
                <a:ext cx="128395" cy="30961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266" extrusionOk="0">
                    <a:moveTo>
                      <a:pt x="466" y="1"/>
                    </a:moveTo>
                    <a:lnTo>
                      <a:pt x="0" y="459"/>
                    </a:lnTo>
                    <a:lnTo>
                      <a:pt x="0" y="1265"/>
                    </a:lnTo>
                    <a:lnTo>
                      <a:pt x="525" y="741"/>
                    </a:lnTo>
                    <a:cubicBezTo>
                      <a:pt x="518" y="489"/>
                      <a:pt x="496" y="237"/>
                      <a:pt x="46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8853;p72"/>
              <p:cNvSpPr/>
              <p:nvPr/>
            </p:nvSpPr>
            <p:spPr>
              <a:xfrm>
                <a:off x="5887754" y="3497770"/>
                <a:ext cx="112988" cy="276111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129" extrusionOk="0">
                    <a:moveTo>
                      <a:pt x="137" y="0"/>
                    </a:moveTo>
                    <a:cubicBezTo>
                      <a:pt x="80" y="187"/>
                      <a:pt x="37" y="418"/>
                      <a:pt x="1" y="670"/>
                    </a:cubicBezTo>
                    <a:lnTo>
                      <a:pt x="461" y="1128"/>
                    </a:lnTo>
                    <a:lnTo>
                      <a:pt x="461" y="32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" name="Google Shape;8854;p72"/>
              <p:cNvSpPr/>
              <p:nvPr/>
            </p:nvSpPr>
            <p:spPr>
              <a:xfrm>
                <a:off x="6000496" y="3497770"/>
                <a:ext cx="114211" cy="276111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129" extrusionOk="0">
                    <a:moveTo>
                      <a:pt x="323" y="0"/>
                    </a:moveTo>
                    <a:lnTo>
                      <a:pt x="0" y="325"/>
                    </a:lnTo>
                    <a:lnTo>
                      <a:pt x="0" y="1128"/>
                    </a:lnTo>
                    <a:lnTo>
                      <a:pt x="466" y="670"/>
                    </a:lnTo>
                    <a:cubicBezTo>
                      <a:pt x="432" y="418"/>
                      <a:pt x="380" y="187"/>
                      <a:pt x="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3" name="Google Shape;8855;p72"/>
              <p:cNvSpPr/>
              <p:nvPr/>
            </p:nvSpPr>
            <p:spPr>
              <a:xfrm>
                <a:off x="5921258" y="3381604"/>
                <a:ext cx="79483" cy="1956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800" extrusionOk="0">
                    <a:moveTo>
                      <a:pt x="324" y="1"/>
                    </a:moveTo>
                    <a:cubicBezTo>
                      <a:pt x="202" y="1"/>
                      <a:pt x="93" y="187"/>
                      <a:pt x="0" y="475"/>
                    </a:cubicBezTo>
                    <a:lnTo>
                      <a:pt x="324" y="800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8856;p72"/>
              <p:cNvSpPr/>
              <p:nvPr/>
            </p:nvSpPr>
            <p:spPr>
              <a:xfrm>
                <a:off x="6000496" y="3381604"/>
                <a:ext cx="79238" cy="19565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800" extrusionOk="0">
                    <a:moveTo>
                      <a:pt x="0" y="1"/>
                    </a:moveTo>
                    <a:lnTo>
                      <a:pt x="0" y="800"/>
                    </a:lnTo>
                    <a:lnTo>
                      <a:pt x="323" y="475"/>
                    </a:lnTo>
                    <a:cubicBezTo>
                      <a:pt x="237" y="187"/>
                      <a:pt x="121" y="1"/>
                      <a:pt x="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8857;p72"/>
              <p:cNvSpPr/>
              <p:nvPr/>
            </p:nvSpPr>
            <p:spPr>
              <a:xfrm>
                <a:off x="6000496" y="4097188"/>
                <a:ext cx="70189" cy="84619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46" extrusionOk="0">
                    <a:moveTo>
                      <a:pt x="287" y="1"/>
                    </a:moveTo>
                    <a:lnTo>
                      <a:pt x="0" y="289"/>
                    </a:lnTo>
                    <a:lnTo>
                      <a:pt x="0" y="346"/>
                    </a:lnTo>
                    <a:lnTo>
                      <a:pt x="273" y="346"/>
                    </a:lnTo>
                    <a:cubicBezTo>
                      <a:pt x="259" y="259"/>
                      <a:pt x="259" y="137"/>
                      <a:pt x="28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6" name="Google Shape;8858;p72"/>
              <p:cNvSpPr/>
              <p:nvPr/>
            </p:nvSpPr>
            <p:spPr>
              <a:xfrm>
                <a:off x="5931774" y="4098900"/>
                <a:ext cx="68967" cy="8290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3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3" y="130"/>
                      <a:pt x="14" y="239"/>
                      <a:pt x="0" y="325"/>
                    </a:cubicBezTo>
                    <a:cubicBezTo>
                      <a:pt x="0" y="325"/>
                      <a:pt x="7" y="332"/>
                      <a:pt x="7" y="339"/>
                    </a:cubicBezTo>
                    <a:lnTo>
                      <a:pt x="281" y="339"/>
                    </a:lnTo>
                    <a:lnTo>
                      <a:pt x="281" y="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7" name="Google Shape;8859;p72"/>
              <p:cNvSpPr/>
              <p:nvPr/>
            </p:nvSpPr>
            <p:spPr>
              <a:xfrm>
                <a:off x="5754224" y="3759694"/>
                <a:ext cx="119836" cy="276111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29" extrusionOk="0">
                    <a:moveTo>
                      <a:pt x="216" y="1"/>
                    </a:moveTo>
                    <a:lnTo>
                      <a:pt x="0" y="504"/>
                    </a:lnTo>
                    <a:lnTo>
                      <a:pt x="245" y="1129"/>
                    </a:lnTo>
                    <a:lnTo>
                      <a:pt x="490" y="568"/>
                    </a:lnTo>
                    <a:lnTo>
                      <a:pt x="490" y="561"/>
                    </a:lnTo>
                    <a:cubicBezTo>
                      <a:pt x="404" y="366"/>
                      <a:pt x="309" y="180"/>
                      <a:pt x="21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8" name="Google Shape;8860;p72"/>
              <p:cNvSpPr/>
              <p:nvPr/>
            </p:nvSpPr>
            <p:spPr>
              <a:xfrm>
                <a:off x="5676943" y="3975641"/>
                <a:ext cx="195161" cy="206166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4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" y="30"/>
                      <a:pt x="21" y="59"/>
                      <a:pt x="30" y="87"/>
                    </a:cubicBezTo>
                    <a:cubicBezTo>
                      <a:pt x="123" y="318"/>
                      <a:pt x="216" y="505"/>
                      <a:pt x="309" y="656"/>
                    </a:cubicBezTo>
                    <a:lnTo>
                      <a:pt x="754" y="843"/>
                    </a:lnTo>
                    <a:lnTo>
                      <a:pt x="797" y="843"/>
                    </a:lnTo>
                    <a:lnTo>
                      <a:pt x="561" y="24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9" name="Google Shape;8861;p72"/>
              <p:cNvSpPr/>
              <p:nvPr/>
            </p:nvSpPr>
            <p:spPr>
              <a:xfrm>
                <a:off x="5752512" y="4136073"/>
                <a:ext cx="109075" cy="45733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8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" y="71"/>
                      <a:pt x="93" y="137"/>
                      <a:pt x="143" y="187"/>
                    </a:cubicBezTo>
                    <a:lnTo>
                      <a:pt x="445" y="1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0" name="Google Shape;8862;p72"/>
              <p:cNvSpPr/>
              <p:nvPr/>
            </p:nvSpPr>
            <p:spPr>
              <a:xfrm>
                <a:off x="5873814" y="3896893"/>
                <a:ext cx="245" cy="1957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0"/>
                    </a:moveTo>
                    <a:lnTo>
                      <a:pt x="1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1" name="Google Shape;8863;p72"/>
              <p:cNvSpPr/>
              <p:nvPr/>
            </p:nvSpPr>
            <p:spPr>
              <a:xfrm>
                <a:off x="5877237" y="4065639"/>
                <a:ext cx="60162" cy="116167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75" extrusionOk="0">
                    <a:moveTo>
                      <a:pt x="209" y="0"/>
                    </a:moveTo>
                    <a:lnTo>
                      <a:pt x="173" y="80"/>
                    </a:lnTo>
                    <a:lnTo>
                      <a:pt x="116" y="216"/>
                    </a:lnTo>
                    <a:lnTo>
                      <a:pt x="1" y="475"/>
                    </a:lnTo>
                    <a:lnTo>
                      <a:pt x="216" y="475"/>
                    </a:lnTo>
                    <a:cubicBezTo>
                      <a:pt x="216" y="468"/>
                      <a:pt x="223" y="461"/>
                      <a:pt x="223" y="461"/>
                    </a:cubicBezTo>
                    <a:cubicBezTo>
                      <a:pt x="237" y="375"/>
                      <a:pt x="246" y="266"/>
                      <a:pt x="223" y="137"/>
                    </a:cubicBezTo>
                    <a:cubicBezTo>
                      <a:pt x="223" y="93"/>
                      <a:pt x="216" y="50"/>
                      <a:pt x="20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2" name="Google Shape;8864;p72"/>
              <p:cNvSpPr/>
              <p:nvPr/>
            </p:nvSpPr>
            <p:spPr>
              <a:xfrm>
                <a:off x="5813896" y="3896893"/>
                <a:ext cx="114700" cy="28491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1165" extrusionOk="0">
                    <a:moveTo>
                      <a:pt x="246" y="0"/>
                    </a:moveTo>
                    <a:lnTo>
                      <a:pt x="246" y="7"/>
                    </a:lnTo>
                    <a:lnTo>
                      <a:pt x="1" y="568"/>
                    </a:lnTo>
                    <a:lnTo>
                      <a:pt x="237" y="1165"/>
                    </a:lnTo>
                    <a:lnTo>
                      <a:pt x="260" y="1165"/>
                    </a:lnTo>
                    <a:lnTo>
                      <a:pt x="375" y="906"/>
                    </a:lnTo>
                    <a:lnTo>
                      <a:pt x="432" y="770"/>
                    </a:lnTo>
                    <a:lnTo>
                      <a:pt x="468" y="690"/>
                    </a:lnTo>
                    <a:cubicBezTo>
                      <a:pt x="432" y="518"/>
                      <a:pt x="375" y="316"/>
                      <a:pt x="280" y="86"/>
                    </a:cubicBezTo>
                    <a:cubicBezTo>
                      <a:pt x="267" y="57"/>
                      <a:pt x="260" y="30"/>
                      <a:pt x="24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8865;p72"/>
              <p:cNvSpPr/>
              <p:nvPr/>
            </p:nvSpPr>
            <p:spPr>
              <a:xfrm>
                <a:off x="6063837" y="4095476"/>
                <a:ext cx="45733" cy="86331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53" extrusionOk="0">
                    <a:moveTo>
                      <a:pt x="35" y="1"/>
                    </a:moveTo>
                    <a:lnTo>
                      <a:pt x="28" y="8"/>
                    </a:lnTo>
                    <a:cubicBezTo>
                      <a:pt x="0" y="144"/>
                      <a:pt x="0" y="266"/>
                      <a:pt x="14" y="353"/>
                    </a:cubicBezTo>
                    <a:lnTo>
                      <a:pt x="187" y="353"/>
                    </a:lnTo>
                    <a:lnTo>
                      <a:pt x="107" y="173"/>
                    </a:lnTo>
                    <a:lnTo>
                      <a:pt x="107" y="166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4" name="Google Shape;8866;p72"/>
              <p:cNvSpPr/>
              <p:nvPr/>
            </p:nvSpPr>
            <p:spPr>
              <a:xfrm>
                <a:off x="6067261" y="4181561"/>
                <a:ext cx="245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5" name="Google Shape;8867;p72"/>
              <p:cNvSpPr/>
              <p:nvPr/>
            </p:nvSpPr>
            <p:spPr>
              <a:xfrm>
                <a:off x="6070440" y="4091807"/>
                <a:ext cx="1957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" h="23" extrusionOk="0">
                    <a:moveTo>
                      <a:pt x="1" y="0"/>
                    </a:moveTo>
                    <a:lnTo>
                      <a:pt x="1" y="23"/>
                    </a:lnTo>
                    <a:lnTo>
                      <a:pt x="8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6" name="Google Shape;8868;p72"/>
              <p:cNvSpPr/>
              <p:nvPr/>
            </p:nvSpPr>
            <p:spPr>
              <a:xfrm>
                <a:off x="6116417" y="3831840"/>
                <a:ext cx="103694" cy="23404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957" extrusionOk="0">
                    <a:moveTo>
                      <a:pt x="237" y="1"/>
                    </a:moveTo>
                    <a:cubicBezTo>
                      <a:pt x="173" y="123"/>
                      <a:pt x="101" y="252"/>
                      <a:pt x="44" y="382"/>
                    </a:cubicBezTo>
                    <a:cubicBezTo>
                      <a:pt x="29" y="416"/>
                      <a:pt x="15" y="446"/>
                      <a:pt x="1" y="482"/>
                    </a:cubicBezTo>
                    <a:lnTo>
                      <a:pt x="35" y="554"/>
                    </a:lnTo>
                    <a:lnTo>
                      <a:pt x="208" y="956"/>
                    </a:lnTo>
                    <a:lnTo>
                      <a:pt x="424" y="432"/>
                    </a:lnTo>
                    <a:lnTo>
                      <a:pt x="237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8869;p72"/>
              <p:cNvSpPr/>
              <p:nvPr/>
            </p:nvSpPr>
            <p:spPr>
              <a:xfrm>
                <a:off x="6174378" y="3733037"/>
                <a:ext cx="96847" cy="20445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36" extrusionOk="0">
                    <a:moveTo>
                      <a:pt x="266" y="1"/>
                    </a:moveTo>
                    <a:cubicBezTo>
                      <a:pt x="180" y="110"/>
                      <a:pt x="86" y="253"/>
                      <a:pt x="0" y="405"/>
                    </a:cubicBezTo>
                    <a:lnTo>
                      <a:pt x="187" y="836"/>
                    </a:lnTo>
                    <a:lnTo>
                      <a:pt x="187" y="829"/>
                    </a:lnTo>
                    <a:lnTo>
                      <a:pt x="395" y="303"/>
                    </a:lnTo>
                    <a:lnTo>
                      <a:pt x="266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8870;p72"/>
              <p:cNvSpPr/>
              <p:nvPr/>
            </p:nvSpPr>
            <p:spPr>
              <a:xfrm>
                <a:off x="6239186" y="3675810"/>
                <a:ext cx="83151" cy="13133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37" extrusionOk="0">
                    <a:moveTo>
                      <a:pt x="308" y="0"/>
                    </a:moveTo>
                    <a:cubicBezTo>
                      <a:pt x="230" y="0"/>
                      <a:pt x="121" y="91"/>
                      <a:pt x="1" y="235"/>
                    </a:cubicBezTo>
                    <a:lnTo>
                      <a:pt x="130" y="537"/>
                    </a:lnTo>
                    <a:lnTo>
                      <a:pt x="339" y="5"/>
                    </a:lnTo>
                    <a:cubicBezTo>
                      <a:pt x="329" y="2"/>
                      <a:pt x="319" y="0"/>
                      <a:pt x="30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8871;p72"/>
              <p:cNvSpPr/>
              <p:nvPr/>
            </p:nvSpPr>
            <p:spPr>
              <a:xfrm>
                <a:off x="6270979" y="3677033"/>
                <a:ext cx="77771" cy="130107"/>
              </a:xfrm>
              <a:custGeom>
                <a:avLst/>
                <a:gdLst/>
                <a:ahLst/>
                <a:cxnLst/>
                <a:rect l="l" t="t" r="r" b="b"/>
                <a:pathLst>
                  <a:path w="318" h="532" extrusionOk="0">
                    <a:moveTo>
                      <a:pt x="209" y="0"/>
                    </a:moveTo>
                    <a:lnTo>
                      <a:pt x="0" y="532"/>
                    </a:lnTo>
                    <a:lnTo>
                      <a:pt x="302" y="402"/>
                    </a:lnTo>
                    <a:cubicBezTo>
                      <a:pt x="318" y="187"/>
                      <a:pt x="295" y="37"/>
                      <a:pt x="20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8872;p72"/>
              <p:cNvSpPr/>
              <p:nvPr/>
            </p:nvSpPr>
            <p:spPr>
              <a:xfrm>
                <a:off x="6219866" y="3775346"/>
                <a:ext cx="125216" cy="160433"/>
              </a:xfrm>
              <a:custGeom>
                <a:avLst/>
                <a:gdLst/>
                <a:ahLst/>
                <a:cxnLst/>
                <a:rect l="l" t="t" r="r" b="b"/>
                <a:pathLst>
                  <a:path w="512" h="656" extrusionOk="0">
                    <a:moveTo>
                      <a:pt x="511" y="0"/>
                    </a:moveTo>
                    <a:lnTo>
                      <a:pt x="209" y="130"/>
                    </a:lnTo>
                    <a:lnTo>
                      <a:pt x="1" y="656"/>
                    </a:lnTo>
                    <a:lnTo>
                      <a:pt x="425" y="475"/>
                    </a:lnTo>
                    <a:cubicBezTo>
                      <a:pt x="468" y="302"/>
                      <a:pt x="497" y="138"/>
                      <a:pt x="51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8873;p72"/>
              <p:cNvSpPr/>
              <p:nvPr/>
            </p:nvSpPr>
            <p:spPr>
              <a:xfrm>
                <a:off x="6167041" y="3891268"/>
                <a:ext cx="156765" cy="174618"/>
              </a:xfrm>
              <a:custGeom>
                <a:avLst/>
                <a:gdLst/>
                <a:ahLst/>
                <a:cxnLst/>
                <a:rect l="l" t="t" r="r" b="b"/>
                <a:pathLst>
                  <a:path w="641" h="714" extrusionOk="0">
                    <a:moveTo>
                      <a:pt x="641" y="1"/>
                    </a:moveTo>
                    <a:lnTo>
                      <a:pt x="217" y="182"/>
                    </a:lnTo>
                    <a:lnTo>
                      <a:pt x="217" y="189"/>
                    </a:lnTo>
                    <a:lnTo>
                      <a:pt x="1" y="713"/>
                    </a:lnTo>
                    <a:lnTo>
                      <a:pt x="484" y="511"/>
                    </a:lnTo>
                    <a:cubicBezTo>
                      <a:pt x="548" y="339"/>
                      <a:pt x="598" y="166"/>
                      <a:pt x="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2" name="Google Shape;8874;p72"/>
              <p:cNvSpPr/>
              <p:nvPr/>
            </p:nvSpPr>
            <p:spPr>
              <a:xfrm>
                <a:off x="6121553" y="4016238"/>
                <a:ext cx="163857" cy="16556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77" extrusionOk="0">
                    <a:moveTo>
                      <a:pt x="670" y="0"/>
                    </a:moveTo>
                    <a:lnTo>
                      <a:pt x="187" y="202"/>
                    </a:lnTo>
                    <a:lnTo>
                      <a:pt x="1" y="677"/>
                    </a:lnTo>
                    <a:lnTo>
                      <a:pt x="116" y="677"/>
                    </a:lnTo>
                    <a:lnTo>
                      <a:pt x="403" y="554"/>
                    </a:lnTo>
                    <a:cubicBezTo>
                      <a:pt x="482" y="432"/>
                      <a:pt x="561" y="266"/>
                      <a:pt x="641" y="73"/>
                    </a:cubicBezTo>
                    <a:cubicBezTo>
                      <a:pt x="648" y="50"/>
                      <a:pt x="661" y="23"/>
                      <a:pt x="6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3" name="Google Shape;8875;p72"/>
              <p:cNvSpPr/>
              <p:nvPr/>
            </p:nvSpPr>
            <p:spPr>
              <a:xfrm>
                <a:off x="6149922" y="4151725"/>
                <a:ext cx="70189" cy="30081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23" extrusionOk="0">
                    <a:moveTo>
                      <a:pt x="287" y="0"/>
                    </a:moveTo>
                    <a:lnTo>
                      <a:pt x="0" y="123"/>
                    </a:lnTo>
                    <a:lnTo>
                      <a:pt x="200" y="123"/>
                    </a:lnTo>
                    <a:cubicBezTo>
                      <a:pt x="230" y="86"/>
                      <a:pt x="259" y="43"/>
                      <a:pt x="28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8876;p72"/>
              <p:cNvSpPr/>
              <p:nvPr/>
            </p:nvSpPr>
            <p:spPr>
              <a:xfrm>
                <a:off x="6070440" y="4091807"/>
                <a:ext cx="245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8877;p72"/>
              <p:cNvSpPr/>
              <p:nvPr/>
            </p:nvSpPr>
            <p:spPr>
              <a:xfrm>
                <a:off x="6070440" y="3949473"/>
                <a:ext cx="96847" cy="23233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950" extrusionOk="0">
                    <a:moveTo>
                      <a:pt x="189" y="1"/>
                    </a:moveTo>
                    <a:cubicBezTo>
                      <a:pt x="180" y="22"/>
                      <a:pt x="173" y="51"/>
                      <a:pt x="160" y="73"/>
                    </a:cubicBezTo>
                    <a:cubicBezTo>
                      <a:pt x="80" y="267"/>
                      <a:pt x="30" y="439"/>
                      <a:pt x="1" y="582"/>
                    </a:cubicBezTo>
                    <a:lnTo>
                      <a:pt x="8" y="598"/>
                    </a:lnTo>
                    <a:lnTo>
                      <a:pt x="80" y="763"/>
                    </a:lnTo>
                    <a:lnTo>
                      <a:pt x="80" y="770"/>
                    </a:lnTo>
                    <a:lnTo>
                      <a:pt x="160" y="950"/>
                    </a:lnTo>
                    <a:lnTo>
                      <a:pt x="210" y="950"/>
                    </a:lnTo>
                    <a:lnTo>
                      <a:pt x="396" y="475"/>
                    </a:lnTo>
                    <a:lnTo>
                      <a:pt x="223" y="73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8878;p72"/>
              <p:cNvSpPr/>
              <p:nvPr/>
            </p:nvSpPr>
            <p:spPr>
              <a:xfrm>
                <a:off x="6323560" y="3891268"/>
                <a:ext cx="245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8879;p72"/>
              <p:cNvSpPr/>
              <p:nvPr/>
            </p:nvSpPr>
            <p:spPr>
              <a:xfrm>
                <a:off x="5812429" y="4575303"/>
                <a:ext cx="167281" cy="14453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91" extrusionOk="0">
                    <a:moveTo>
                      <a:pt x="0" y="0"/>
                    </a:moveTo>
                    <a:lnTo>
                      <a:pt x="0" y="86"/>
                    </a:lnTo>
                    <a:lnTo>
                      <a:pt x="71" y="590"/>
                    </a:lnTo>
                    <a:lnTo>
                      <a:pt x="683" y="590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8" name="Google Shape;8880;p72"/>
              <p:cNvSpPr/>
              <p:nvPr/>
            </p:nvSpPr>
            <p:spPr>
              <a:xfrm>
                <a:off x="6021528" y="4575303"/>
                <a:ext cx="167036" cy="144536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1" y="0"/>
                    </a:moveTo>
                    <a:lnTo>
                      <a:pt x="1" y="590"/>
                    </a:lnTo>
                    <a:lnTo>
                      <a:pt x="611" y="590"/>
                    </a:lnTo>
                    <a:lnTo>
                      <a:pt x="682" y="8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9" name="Google Shape;8881;p72"/>
              <p:cNvSpPr/>
              <p:nvPr/>
            </p:nvSpPr>
            <p:spPr>
              <a:xfrm>
                <a:off x="5755691" y="4181561"/>
                <a:ext cx="489370" cy="355594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454" extrusionOk="0">
                    <a:moveTo>
                      <a:pt x="1" y="1"/>
                    </a:moveTo>
                    <a:lnTo>
                      <a:pt x="160" y="1165"/>
                    </a:lnTo>
                    <a:lnTo>
                      <a:pt x="232" y="1165"/>
                    </a:lnTo>
                    <a:lnTo>
                      <a:pt x="232" y="1453"/>
                    </a:lnTo>
                    <a:lnTo>
                      <a:pt x="915" y="1453"/>
                    </a:lnTo>
                    <a:lnTo>
                      <a:pt x="915" y="1165"/>
                    </a:lnTo>
                    <a:lnTo>
                      <a:pt x="1088" y="1165"/>
                    </a:lnTo>
                    <a:lnTo>
                      <a:pt x="1088" y="1453"/>
                    </a:lnTo>
                    <a:lnTo>
                      <a:pt x="1769" y="1453"/>
                    </a:lnTo>
                    <a:lnTo>
                      <a:pt x="1769" y="1165"/>
                    </a:lnTo>
                    <a:lnTo>
                      <a:pt x="1842" y="1165"/>
                    </a:lnTo>
                    <a:lnTo>
                      <a:pt x="200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8882;p72"/>
              <p:cNvSpPr/>
              <p:nvPr/>
            </p:nvSpPr>
            <p:spPr>
              <a:xfrm>
                <a:off x="6067261" y="4181561"/>
                <a:ext cx="245" cy="2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8883;p72"/>
              <p:cNvSpPr/>
              <p:nvPr/>
            </p:nvSpPr>
            <p:spPr>
              <a:xfrm>
                <a:off x="6188318" y="4466474"/>
                <a:ext cx="42309" cy="38714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583" extrusionOk="0">
                    <a:moveTo>
                      <a:pt x="0" y="0"/>
                    </a:moveTo>
                    <a:lnTo>
                      <a:pt x="0" y="1582"/>
                    </a:lnTo>
                    <a:lnTo>
                      <a:pt x="173" y="158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2" name="Google Shape;8884;p72"/>
              <p:cNvSpPr/>
              <p:nvPr/>
            </p:nvSpPr>
            <p:spPr>
              <a:xfrm>
                <a:off x="5812429" y="4719594"/>
                <a:ext cx="167281" cy="3888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9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683" y="159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3" name="Google Shape;8885;p72"/>
              <p:cNvSpPr/>
              <p:nvPr/>
            </p:nvSpPr>
            <p:spPr>
              <a:xfrm>
                <a:off x="6021528" y="4719594"/>
                <a:ext cx="167036" cy="3888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682" y="159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4" name="Google Shape;8886;p72"/>
              <p:cNvSpPr/>
              <p:nvPr/>
            </p:nvSpPr>
            <p:spPr>
              <a:xfrm>
                <a:off x="5812429" y="4536907"/>
                <a:ext cx="167281" cy="3864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683" y="157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5" name="Google Shape;8887;p72"/>
              <p:cNvSpPr/>
              <p:nvPr/>
            </p:nvSpPr>
            <p:spPr>
              <a:xfrm>
                <a:off x="6021528" y="4536907"/>
                <a:ext cx="167036" cy="386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682" y="157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6" name="Google Shape;8888;p72"/>
              <p:cNvSpPr/>
              <p:nvPr/>
            </p:nvSpPr>
            <p:spPr>
              <a:xfrm>
                <a:off x="5979464" y="4466474"/>
                <a:ext cx="42309" cy="38714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583" extrusionOk="0">
                    <a:moveTo>
                      <a:pt x="0" y="0"/>
                    </a:moveTo>
                    <a:lnTo>
                      <a:pt x="0" y="1582"/>
                    </a:lnTo>
                    <a:lnTo>
                      <a:pt x="173" y="158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7" name="Google Shape;8889;p72"/>
              <p:cNvSpPr/>
              <p:nvPr/>
            </p:nvSpPr>
            <p:spPr>
              <a:xfrm>
                <a:off x="8633429" y="1871688"/>
                <a:ext cx="230622" cy="432631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769" extrusionOk="0">
                    <a:moveTo>
                      <a:pt x="60" y="1"/>
                    </a:moveTo>
                    <a:cubicBezTo>
                      <a:pt x="37" y="1"/>
                      <a:pt x="16" y="1"/>
                      <a:pt x="1" y="8"/>
                    </a:cubicBezTo>
                    <a:cubicBezTo>
                      <a:pt x="455" y="37"/>
                      <a:pt x="820" y="418"/>
                      <a:pt x="820" y="884"/>
                    </a:cubicBezTo>
                    <a:cubicBezTo>
                      <a:pt x="820" y="1351"/>
                      <a:pt x="455" y="1733"/>
                      <a:pt x="1" y="1762"/>
                    </a:cubicBezTo>
                    <a:cubicBezTo>
                      <a:pt x="16" y="1769"/>
                      <a:pt x="37" y="1769"/>
                      <a:pt x="60" y="1769"/>
                    </a:cubicBezTo>
                    <a:cubicBezTo>
                      <a:pt x="548" y="1769"/>
                      <a:pt x="943" y="1374"/>
                      <a:pt x="943" y="884"/>
                    </a:cubicBezTo>
                    <a:cubicBezTo>
                      <a:pt x="943" y="396"/>
                      <a:pt x="548" y="1"/>
                      <a:pt x="6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8" name="Google Shape;8890;p72"/>
              <p:cNvSpPr/>
              <p:nvPr/>
            </p:nvSpPr>
            <p:spPr>
              <a:xfrm>
                <a:off x="8608973" y="2075407"/>
                <a:ext cx="1957" cy="1956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8" y="1"/>
                    </a:moveTo>
                    <a:lnTo>
                      <a:pt x="1" y="8"/>
                    </a:lnTo>
                    <a:lnTo>
                      <a:pt x="8" y="8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9" name="Google Shape;8891;p72"/>
              <p:cNvSpPr/>
              <p:nvPr/>
            </p:nvSpPr>
            <p:spPr>
              <a:xfrm>
                <a:off x="8401586" y="1871688"/>
                <a:ext cx="432631" cy="432631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769" extrusionOk="0">
                    <a:moveTo>
                      <a:pt x="885" y="144"/>
                    </a:moveTo>
                    <a:cubicBezTo>
                      <a:pt x="1294" y="144"/>
                      <a:pt x="1625" y="475"/>
                      <a:pt x="1625" y="884"/>
                    </a:cubicBezTo>
                    <a:cubicBezTo>
                      <a:pt x="1625" y="1295"/>
                      <a:pt x="1294" y="1626"/>
                      <a:pt x="885" y="1626"/>
                    </a:cubicBezTo>
                    <a:cubicBezTo>
                      <a:pt x="475" y="1626"/>
                      <a:pt x="145" y="1295"/>
                      <a:pt x="145" y="884"/>
                    </a:cubicBezTo>
                    <a:cubicBezTo>
                      <a:pt x="145" y="475"/>
                      <a:pt x="475" y="144"/>
                      <a:pt x="885" y="144"/>
                    </a:cubicBezTo>
                    <a:close/>
                    <a:moveTo>
                      <a:pt x="885" y="1"/>
                    </a:moveTo>
                    <a:cubicBezTo>
                      <a:pt x="395" y="1"/>
                      <a:pt x="0" y="396"/>
                      <a:pt x="0" y="884"/>
                    </a:cubicBezTo>
                    <a:cubicBezTo>
                      <a:pt x="0" y="1374"/>
                      <a:pt x="395" y="1769"/>
                      <a:pt x="885" y="1769"/>
                    </a:cubicBezTo>
                    <a:cubicBezTo>
                      <a:pt x="906" y="1769"/>
                      <a:pt x="928" y="1769"/>
                      <a:pt x="949" y="1762"/>
                    </a:cubicBezTo>
                    <a:cubicBezTo>
                      <a:pt x="1403" y="1733"/>
                      <a:pt x="1768" y="1351"/>
                      <a:pt x="1768" y="884"/>
                    </a:cubicBezTo>
                    <a:cubicBezTo>
                      <a:pt x="1768" y="418"/>
                      <a:pt x="1403" y="37"/>
                      <a:pt x="949" y="8"/>
                    </a:cubicBezTo>
                    <a:cubicBezTo>
                      <a:pt x="928" y="1"/>
                      <a:pt x="906" y="1"/>
                      <a:pt x="88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0" name="Google Shape;8892;p72"/>
              <p:cNvSpPr/>
              <p:nvPr/>
            </p:nvSpPr>
            <p:spPr>
              <a:xfrm>
                <a:off x="8608973" y="2075407"/>
                <a:ext cx="1957" cy="1956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8" y="1"/>
                    </a:moveTo>
                    <a:lnTo>
                      <a:pt x="1" y="8"/>
                    </a:lnTo>
                    <a:lnTo>
                      <a:pt x="8" y="8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1" name="Google Shape;8893;p72"/>
              <p:cNvSpPr/>
              <p:nvPr/>
            </p:nvSpPr>
            <p:spPr>
              <a:xfrm>
                <a:off x="8437047" y="1906660"/>
                <a:ext cx="362197" cy="362686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483" extrusionOk="0">
                    <a:moveTo>
                      <a:pt x="740" y="1"/>
                    </a:moveTo>
                    <a:cubicBezTo>
                      <a:pt x="330" y="1"/>
                      <a:pt x="0" y="332"/>
                      <a:pt x="0" y="741"/>
                    </a:cubicBezTo>
                    <a:cubicBezTo>
                      <a:pt x="0" y="1152"/>
                      <a:pt x="330" y="1483"/>
                      <a:pt x="740" y="1483"/>
                    </a:cubicBezTo>
                    <a:cubicBezTo>
                      <a:pt x="1149" y="1483"/>
                      <a:pt x="1480" y="1152"/>
                      <a:pt x="1480" y="741"/>
                    </a:cubicBezTo>
                    <a:cubicBezTo>
                      <a:pt x="1480" y="332"/>
                      <a:pt x="1149" y="1"/>
                      <a:pt x="74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2" name="Google Shape;8894;p72"/>
              <p:cNvSpPr/>
              <p:nvPr/>
            </p:nvSpPr>
            <p:spPr>
              <a:xfrm>
                <a:off x="8531937" y="1948969"/>
                <a:ext cx="100271" cy="153341"/>
              </a:xfrm>
              <a:custGeom>
                <a:avLst/>
                <a:gdLst/>
                <a:ahLst/>
                <a:cxnLst/>
                <a:rect l="l" t="t" r="r" b="b"/>
                <a:pathLst>
                  <a:path w="410" h="627" extrusionOk="0">
                    <a:moveTo>
                      <a:pt x="352" y="0"/>
                    </a:moveTo>
                    <a:cubicBezTo>
                      <a:pt x="337" y="0"/>
                      <a:pt x="323" y="16"/>
                      <a:pt x="323" y="30"/>
                    </a:cubicBezTo>
                    <a:lnTo>
                      <a:pt x="323" y="525"/>
                    </a:lnTo>
                    <a:lnTo>
                      <a:pt x="316" y="525"/>
                    </a:lnTo>
                    <a:lnTo>
                      <a:pt x="50" y="368"/>
                    </a:lnTo>
                    <a:cubicBezTo>
                      <a:pt x="43" y="368"/>
                      <a:pt x="35" y="361"/>
                      <a:pt x="35" y="361"/>
                    </a:cubicBezTo>
                    <a:cubicBezTo>
                      <a:pt x="21" y="361"/>
                      <a:pt x="14" y="368"/>
                      <a:pt x="7" y="382"/>
                    </a:cubicBezTo>
                    <a:cubicBezTo>
                      <a:pt x="0" y="395"/>
                      <a:pt x="0" y="411"/>
                      <a:pt x="14" y="418"/>
                    </a:cubicBezTo>
                    <a:lnTo>
                      <a:pt x="293" y="583"/>
                    </a:lnTo>
                    <a:cubicBezTo>
                      <a:pt x="302" y="604"/>
                      <a:pt x="323" y="627"/>
                      <a:pt x="352" y="627"/>
                    </a:cubicBezTo>
                    <a:cubicBezTo>
                      <a:pt x="388" y="627"/>
                      <a:pt x="409" y="597"/>
                      <a:pt x="409" y="568"/>
                    </a:cubicBezTo>
                    <a:cubicBezTo>
                      <a:pt x="409" y="547"/>
                      <a:pt x="402" y="533"/>
                      <a:pt x="380" y="518"/>
                    </a:cubicBezTo>
                    <a:lnTo>
                      <a:pt x="380" y="30"/>
                    </a:lnTo>
                    <a:cubicBezTo>
                      <a:pt x="380" y="16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3" name="Google Shape;8895;p72"/>
              <p:cNvSpPr/>
              <p:nvPr/>
            </p:nvSpPr>
            <p:spPr>
              <a:xfrm>
                <a:off x="8160695" y="3060252"/>
                <a:ext cx="21277" cy="1389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568" fill="none" extrusionOk="0">
                    <a:moveTo>
                      <a:pt x="86" y="0"/>
                    </a:moveTo>
                    <a:lnTo>
                      <a:pt x="0" y="568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62" name="Google Shape;8672;p72"/>
          <p:cNvSpPr txBox="1"/>
          <p:nvPr/>
        </p:nvSpPr>
        <p:spPr>
          <a:xfrm>
            <a:off x="1982498" y="1960992"/>
            <a:ext cx="36402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6000" b="1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Albert Sans"/>
              <a:buNone/>
              <a:defRPr/>
            </a:pPr>
            <a:r>
              <a:rPr kumimoji="0" lang="en-ZA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entury Gothic" panose="020B0502020202020204" pitchFamily="34" charset="0"/>
                <a:sym typeface="Albert Sans"/>
              </a:rPr>
              <a:t>Thanks!</a:t>
            </a:r>
            <a:endParaRPr kumimoji="0" lang="en-ZA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entury Gothic" panose="020B0502020202020204" pitchFamily="34" charset="0"/>
              <a:sym typeface="Albert Sans"/>
            </a:endParaRPr>
          </a:p>
        </p:txBody>
      </p:sp>
      <p:sp>
        <p:nvSpPr>
          <p:cNvPr id="463" name="Google Shape;8673;p72"/>
          <p:cNvSpPr txBox="1"/>
          <p:nvPr/>
        </p:nvSpPr>
        <p:spPr>
          <a:xfrm>
            <a:off x="1982469" y="3338422"/>
            <a:ext cx="36402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6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lbert Sans"/>
              <a:buNone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entury Gothic" panose="020B0502020202020204" pitchFamily="34" charset="0"/>
                <a:sym typeface="Albert Sans"/>
              </a:rPr>
              <a:t>Do you have any questions?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entury Gothic" panose="020B0502020202020204" pitchFamily="34" charset="0"/>
              <a:sym typeface="Albert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lbert Sans"/>
              <a:buNone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entury Gothic" panose="020B0502020202020204" pitchFamily="34" charset="0"/>
                <a:sym typeface="Albert Sans"/>
              </a:rPr>
              <a:t>Tsholofelo@zadna.org.za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entury Gothic" panose="020B0502020202020204" pitchFamily="34" charset="0"/>
              <a:sym typeface="Albert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lbert Sans"/>
              <a:buNone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entury Gothic" panose="020B0502020202020204" pitchFamily="34" charset="0"/>
                <a:sym typeface="Albert Sans"/>
              </a:rPr>
              <a:t>+27 10  020  3919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entury Gothic" panose="020B0502020202020204" pitchFamily="34" charset="0"/>
              <a:sym typeface="Albert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lbert Sans"/>
              <a:buNone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entury Gothic" panose="020B0502020202020204" pitchFamily="34" charset="0"/>
                <a:sym typeface="Albert Sans"/>
              </a:rPr>
              <a:t>https://www.zadna.org.za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entury Gothic" panose="020B0502020202020204" pitchFamily="34" charset="0"/>
              <a:sym typeface="Albert Sans"/>
            </a:endParaRPr>
          </a:p>
        </p:txBody>
      </p:sp>
      <p:grpSp>
        <p:nvGrpSpPr>
          <p:cNvPr id="465" name="Google Shape;8903;p72"/>
          <p:cNvGrpSpPr/>
          <p:nvPr/>
        </p:nvGrpSpPr>
        <p:grpSpPr>
          <a:xfrm>
            <a:off x="2058018" y="5096943"/>
            <a:ext cx="1442302" cy="312011"/>
            <a:chOff x="819449" y="2998779"/>
            <a:chExt cx="1442302" cy="312011"/>
          </a:xfrm>
        </p:grpSpPr>
        <p:grpSp>
          <p:nvGrpSpPr>
            <p:cNvPr id="466" name="Google Shape;8904;p72"/>
            <p:cNvGrpSpPr/>
            <p:nvPr/>
          </p:nvGrpSpPr>
          <p:grpSpPr>
            <a:xfrm>
              <a:off x="819449" y="2998779"/>
              <a:ext cx="311935" cy="311915"/>
              <a:chOff x="860977" y="2620616"/>
              <a:chExt cx="319311" cy="319290"/>
            </a:xfrm>
          </p:grpSpPr>
          <p:sp>
            <p:nvSpPr>
              <p:cNvPr id="472" name="Google Shape;8905;p72"/>
              <p:cNvSpPr/>
              <p:nvPr/>
            </p:nvSpPr>
            <p:spPr>
              <a:xfrm>
                <a:off x="935084" y="2694744"/>
                <a:ext cx="171071" cy="171071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8197" extrusionOk="0">
                    <a:moveTo>
                      <a:pt x="4099" y="1171"/>
                    </a:moveTo>
                    <a:cubicBezTo>
                      <a:pt x="5712" y="1171"/>
                      <a:pt x="7027" y="2484"/>
                      <a:pt x="7027" y="4097"/>
                    </a:cubicBezTo>
                    <a:cubicBezTo>
                      <a:pt x="7027" y="5712"/>
                      <a:pt x="5712" y="7025"/>
                      <a:pt x="4099" y="7025"/>
                    </a:cubicBezTo>
                    <a:cubicBezTo>
                      <a:pt x="2486" y="7025"/>
                      <a:pt x="1171" y="5712"/>
                      <a:pt x="1171" y="4097"/>
                    </a:cubicBezTo>
                    <a:cubicBezTo>
                      <a:pt x="1171" y="2484"/>
                      <a:pt x="2486" y="1171"/>
                      <a:pt x="4099" y="1171"/>
                    </a:cubicBezTo>
                    <a:close/>
                    <a:moveTo>
                      <a:pt x="4099" y="0"/>
                    </a:moveTo>
                    <a:cubicBezTo>
                      <a:pt x="1840" y="0"/>
                      <a:pt x="0" y="1838"/>
                      <a:pt x="0" y="4097"/>
                    </a:cubicBezTo>
                    <a:cubicBezTo>
                      <a:pt x="0" y="6358"/>
                      <a:pt x="1840" y="8196"/>
                      <a:pt x="4099" y="8196"/>
                    </a:cubicBezTo>
                    <a:cubicBezTo>
                      <a:pt x="6358" y="8196"/>
                      <a:pt x="8196" y="6358"/>
                      <a:pt x="8196" y="4097"/>
                    </a:cubicBezTo>
                    <a:cubicBezTo>
                      <a:pt x="8196" y="1838"/>
                      <a:pt x="6358" y="0"/>
                      <a:pt x="4099" y="0"/>
                    </a:cubicBezTo>
                    <a:close/>
                  </a:path>
                </a:pathLst>
              </a:custGeom>
              <a:solidFill>
                <a:srgbClr val="4F5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3" name="Google Shape;8906;p72"/>
              <p:cNvSpPr/>
              <p:nvPr/>
            </p:nvSpPr>
            <p:spPr>
              <a:xfrm>
                <a:off x="860977" y="2620616"/>
                <a:ext cx="319311" cy="31929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15299" extrusionOk="0">
                    <a:moveTo>
                      <a:pt x="12333" y="1171"/>
                    </a:moveTo>
                    <a:cubicBezTo>
                      <a:pt x="13306" y="1171"/>
                      <a:pt x="14128" y="1994"/>
                      <a:pt x="14128" y="2967"/>
                    </a:cubicBezTo>
                    <a:lnTo>
                      <a:pt x="14128" y="12334"/>
                    </a:lnTo>
                    <a:cubicBezTo>
                      <a:pt x="14128" y="13307"/>
                      <a:pt x="13306" y="14129"/>
                      <a:pt x="12333" y="14129"/>
                    </a:cubicBezTo>
                    <a:lnTo>
                      <a:pt x="2968" y="14129"/>
                    </a:lnTo>
                    <a:cubicBezTo>
                      <a:pt x="1993" y="14129"/>
                      <a:pt x="1172" y="13307"/>
                      <a:pt x="1172" y="12334"/>
                    </a:cubicBezTo>
                    <a:lnTo>
                      <a:pt x="1172" y="2967"/>
                    </a:lnTo>
                    <a:cubicBezTo>
                      <a:pt x="1172" y="1994"/>
                      <a:pt x="1993" y="1171"/>
                      <a:pt x="2968" y="1171"/>
                    </a:cubicBezTo>
                    <a:close/>
                    <a:moveTo>
                      <a:pt x="2968" y="0"/>
                    </a:moveTo>
                    <a:cubicBezTo>
                      <a:pt x="1351" y="0"/>
                      <a:pt x="1" y="1346"/>
                      <a:pt x="1" y="2967"/>
                    </a:cubicBezTo>
                    <a:lnTo>
                      <a:pt x="1" y="12334"/>
                    </a:lnTo>
                    <a:cubicBezTo>
                      <a:pt x="1" y="13952"/>
                      <a:pt x="1349" y="15299"/>
                      <a:pt x="2968" y="15299"/>
                    </a:cubicBezTo>
                    <a:lnTo>
                      <a:pt x="12333" y="15299"/>
                    </a:lnTo>
                    <a:cubicBezTo>
                      <a:pt x="13953" y="15299"/>
                      <a:pt x="15299" y="13951"/>
                      <a:pt x="15299" y="12334"/>
                    </a:cubicBezTo>
                    <a:lnTo>
                      <a:pt x="15299" y="2967"/>
                    </a:lnTo>
                    <a:cubicBezTo>
                      <a:pt x="15299" y="1345"/>
                      <a:pt x="13948" y="0"/>
                      <a:pt x="12333" y="0"/>
                    </a:cubicBezTo>
                    <a:close/>
                  </a:path>
                </a:pathLst>
              </a:custGeom>
              <a:solidFill>
                <a:srgbClr val="4F5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4" name="Google Shape;8907;p72"/>
              <p:cNvSpPr/>
              <p:nvPr/>
            </p:nvSpPr>
            <p:spPr>
              <a:xfrm>
                <a:off x="1081712" y="2670306"/>
                <a:ext cx="48878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343" extrusionOk="0">
                    <a:moveTo>
                      <a:pt x="1170" y="0"/>
                    </a:moveTo>
                    <a:cubicBezTo>
                      <a:pt x="524" y="0"/>
                      <a:pt x="1" y="526"/>
                      <a:pt x="1" y="1171"/>
                    </a:cubicBezTo>
                    <a:cubicBezTo>
                      <a:pt x="1" y="1817"/>
                      <a:pt x="524" y="2342"/>
                      <a:pt x="1170" y="2342"/>
                    </a:cubicBezTo>
                    <a:cubicBezTo>
                      <a:pt x="1816" y="2342"/>
                      <a:pt x="2341" y="1817"/>
                      <a:pt x="2341" y="1171"/>
                    </a:cubicBezTo>
                    <a:cubicBezTo>
                      <a:pt x="2341" y="526"/>
                      <a:pt x="1816" y="0"/>
                      <a:pt x="1170" y="0"/>
                    </a:cubicBezTo>
                    <a:close/>
                  </a:path>
                </a:pathLst>
              </a:custGeom>
              <a:solidFill>
                <a:srgbClr val="4F5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67" name="Google Shape;8908;p72"/>
            <p:cNvGrpSpPr/>
            <p:nvPr/>
          </p:nvGrpSpPr>
          <p:grpSpPr>
            <a:xfrm>
              <a:off x="1352744" y="2999575"/>
              <a:ext cx="286488" cy="310321"/>
              <a:chOff x="1385007" y="2621430"/>
              <a:chExt cx="293262" cy="317659"/>
            </a:xfrm>
          </p:grpSpPr>
          <p:sp>
            <p:nvSpPr>
              <p:cNvPr id="469" name="Google Shape;8909;p72"/>
              <p:cNvSpPr/>
              <p:nvPr/>
            </p:nvSpPr>
            <p:spPr>
              <a:xfrm>
                <a:off x="1385007" y="2719183"/>
                <a:ext cx="73337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10537" extrusionOk="0">
                    <a:moveTo>
                      <a:pt x="2342" y="1171"/>
                    </a:moveTo>
                    <a:lnTo>
                      <a:pt x="2342" y="9367"/>
                    </a:lnTo>
                    <a:lnTo>
                      <a:pt x="1171" y="9367"/>
                    </a:lnTo>
                    <a:lnTo>
                      <a:pt x="1171" y="1171"/>
                    </a:lnTo>
                    <a:close/>
                    <a:moveTo>
                      <a:pt x="586" y="0"/>
                    </a:moveTo>
                    <a:cubicBezTo>
                      <a:pt x="264" y="0"/>
                      <a:pt x="0" y="262"/>
                      <a:pt x="0" y="586"/>
                    </a:cubicBezTo>
                    <a:lnTo>
                      <a:pt x="0" y="9951"/>
                    </a:lnTo>
                    <a:cubicBezTo>
                      <a:pt x="0" y="10275"/>
                      <a:pt x="264" y="10537"/>
                      <a:pt x="586" y="10537"/>
                    </a:cubicBezTo>
                    <a:lnTo>
                      <a:pt x="2928" y="10537"/>
                    </a:lnTo>
                    <a:cubicBezTo>
                      <a:pt x="3252" y="10537"/>
                      <a:pt x="3514" y="10275"/>
                      <a:pt x="3514" y="9951"/>
                    </a:cubicBezTo>
                    <a:lnTo>
                      <a:pt x="3514" y="586"/>
                    </a:lnTo>
                    <a:cubicBezTo>
                      <a:pt x="3514" y="262"/>
                      <a:pt x="3252" y="0"/>
                      <a:pt x="2928" y="0"/>
                    </a:cubicBezTo>
                    <a:close/>
                  </a:path>
                </a:pathLst>
              </a:custGeom>
              <a:solidFill>
                <a:srgbClr val="4F5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0" name="Google Shape;8910;p72"/>
              <p:cNvSpPr/>
              <p:nvPr/>
            </p:nvSpPr>
            <p:spPr>
              <a:xfrm>
                <a:off x="1385007" y="2621430"/>
                <a:ext cx="73337" cy="7333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3514" extrusionOk="0">
                    <a:moveTo>
                      <a:pt x="1757" y="1171"/>
                    </a:moveTo>
                    <a:cubicBezTo>
                      <a:pt x="2081" y="1171"/>
                      <a:pt x="2342" y="1435"/>
                      <a:pt x="2342" y="1757"/>
                    </a:cubicBezTo>
                    <a:cubicBezTo>
                      <a:pt x="2342" y="2080"/>
                      <a:pt x="2081" y="2342"/>
                      <a:pt x="1757" y="2342"/>
                    </a:cubicBezTo>
                    <a:cubicBezTo>
                      <a:pt x="1435" y="2342"/>
                      <a:pt x="1171" y="2080"/>
                      <a:pt x="1171" y="1757"/>
                    </a:cubicBezTo>
                    <a:cubicBezTo>
                      <a:pt x="1171" y="1435"/>
                      <a:pt x="1435" y="1171"/>
                      <a:pt x="1757" y="1171"/>
                    </a:cubicBezTo>
                    <a:close/>
                    <a:moveTo>
                      <a:pt x="1757" y="0"/>
                    </a:moveTo>
                    <a:cubicBezTo>
                      <a:pt x="789" y="0"/>
                      <a:pt x="0" y="789"/>
                      <a:pt x="0" y="1757"/>
                    </a:cubicBezTo>
                    <a:cubicBezTo>
                      <a:pt x="0" y="2726"/>
                      <a:pt x="789" y="3513"/>
                      <a:pt x="1757" y="3513"/>
                    </a:cubicBezTo>
                    <a:cubicBezTo>
                      <a:pt x="2726" y="3513"/>
                      <a:pt x="3514" y="2726"/>
                      <a:pt x="3514" y="1757"/>
                    </a:cubicBezTo>
                    <a:cubicBezTo>
                      <a:pt x="3514" y="789"/>
                      <a:pt x="2726" y="0"/>
                      <a:pt x="1757" y="0"/>
                    </a:cubicBezTo>
                    <a:close/>
                  </a:path>
                </a:pathLst>
              </a:custGeom>
              <a:solidFill>
                <a:srgbClr val="4F5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1" name="Google Shape;8911;p72"/>
              <p:cNvSpPr/>
              <p:nvPr/>
            </p:nvSpPr>
            <p:spPr>
              <a:xfrm>
                <a:off x="1482759" y="2718786"/>
                <a:ext cx="195510" cy="220304"/>
              </a:xfrm>
              <a:custGeom>
                <a:avLst/>
                <a:gdLst/>
                <a:ahLst/>
                <a:cxnLst/>
                <a:rect l="l" t="t" r="r" b="b"/>
                <a:pathLst>
                  <a:path w="9368" h="10556" extrusionOk="0">
                    <a:moveTo>
                      <a:pt x="5559" y="1173"/>
                    </a:moveTo>
                    <a:cubicBezTo>
                      <a:pt x="5720" y="1173"/>
                      <a:pt x="5883" y="1186"/>
                      <a:pt x="6044" y="1212"/>
                    </a:cubicBezTo>
                    <a:cubicBezTo>
                      <a:pt x="7422" y="1435"/>
                      <a:pt x="8196" y="2535"/>
                      <a:pt x="8196" y="3669"/>
                    </a:cubicBezTo>
                    <a:lnTo>
                      <a:pt x="8196" y="9386"/>
                    </a:lnTo>
                    <a:lnTo>
                      <a:pt x="7025" y="9386"/>
                    </a:lnTo>
                    <a:lnTo>
                      <a:pt x="7025" y="4702"/>
                    </a:lnTo>
                    <a:cubicBezTo>
                      <a:pt x="7025" y="3411"/>
                      <a:pt x="5975" y="2360"/>
                      <a:pt x="4683" y="2360"/>
                    </a:cubicBezTo>
                    <a:cubicBezTo>
                      <a:pt x="3392" y="2360"/>
                      <a:pt x="2341" y="3411"/>
                      <a:pt x="2341" y="4702"/>
                    </a:cubicBezTo>
                    <a:lnTo>
                      <a:pt x="2341" y="9386"/>
                    </a:lnTo>
                    <a:lnTo>
                      <a:pt x="1170" y="9386"/>
                    </a:lnTo>
                    <a:lnTo>
                      <a:pt x="1170" y="1190"/>
                    </a:lnTo>
                    <a:lnTo>
                      <a:pt x="2341" y="1190"/>
                    </a:lnTo>
                    <a:lnTo>
                      <a:pt x="2341" y="1776"/>
                    </a:lnTo>
                    <a:cubicBezTo>
                      <a:pt x="2341" y="2011"/>
                      <a:pt x="2484" y="2225"/>
                      <a:pt x="2704" y="2316"/>
                    </a:cubicBezTo>
                    <a:cubicBezTo>
                      <a:pt x="2776" y="2346"/>
                      <a:pt x="2852" y="2361"/>
                      <a:pt x="2928" y="2361"/>
                    </a:cubicBezTo>
                    <a:cubicBezTo>
                      <a:pt x="3080" y="2361"/>
                      <a:pt x="3229" y="2301"/>
                      <a:pt x="3341" y="2190"/>
                    </a:cubicBezTo>
                    <a:lnTo>
                      <a:pt x="3615" y="1916"/>
                    </a:lnTo>
                    <a:cubicBezTo>
                      <a:pt x="4086" y="1443"/>
                      <a:pt x="4813" y="1173"/>
                      <a:pt x="5559" y="1173"/>
                    </a:cubicBezTo>
                    <a:close/>
                    <a:moveTo>
                      <a:pt x="5553" y="0"/>
                    </a:moveTo>
                    <a:cubicBezTo>
                      <a:pt x="4823" y="0"/>
                      <a:pt x="4110" y="189"/>
                      <a:pt x="3509" y="536"/>
                    </a:cubicBezTo>
                    <a:cubicBezTo>
                      <a:pt x="3475" y="246"/>
                      <a:pt x="3227" y="19"/>
                      <a:pt x="2927" y="19"/>
                    </a:cubicBezTo>
                    <a:lnTo>
                      <a:pt x="586" y="19"/>
                    </a:lnTo>
                    <a:cubicBezTo>
                      <a:pt x="262" y="19"/>
                      <a:pt x="1" y="281"/>
                      <a:pt x="1" y="605"/>
                    </a:cubicBezTo>
                    <a:lnTo>
                      <a:pt x="1" y="9970"/>
                    </a:lnTo>
                    <a:cubicBezTo>
                      <a:pt x="1" y="10294"/>
                      <a:pt x="262" y="10556"/>
                      <a:pt x="586" y="10556"/>
                    </a:cubicBezTo>
                    <a:lnTo>
                      <a:pt x="2927" y="10556"/>
                    </a:lnTo>
                    <a:cubicBezTo>
                      <a:pt x="3250" y="10556"/>
                      <a:pt x="3512" y="10294"/>
                      <a:pt x="3512" y="9970"/>
                    </a:cubicBezTo>
                    <a:lnTo>
                      <a:pt x="3512" y="4702"/>
                    </a:lnTo>
                    <a:cubicBezTo>
                      <a:pt x="3512" y="4056"/>
                      <a:pt x="4038" y="3531"/>
                      <a:pt x="4683" y="3531"/>
                    </a:cubicBezTo>
                    <a:cubicBezTo>
                      <a:pt x="5329" y="3531"/>
                      <a:pt x="5854" y="4056"/>
                      <a:pt x="5854" y="4702"/>
                    </a:cubicBezTo>
                    <a:lnTo>
                      <a:pt x="5854" y="9970"/>
                    </a:lnTo>
                    <a:cubicBezTo>
                      <a:pt x="5854" y="10294"/>
                      <a:pt x="6116" y="10556"/>
                      <a:pt x="6440" y="10556"/>
                    </a:cubicBezTo>
                    <a:lnTo>
                      <a:pt x="8782" y="10556"/>
                    </a:lnTo>
                    <a:cubicBezTo>
                      <a:pt x="9104" y="10556"/>
                      <a:pt x="9368" y="10294"/>
                      <a:pt x="9368" y="9970"/>
                    </a:cubicBezTo>
                    <a:lnTo>
                      <a:pt x="9368" y="3669"/>
                    </a:lnTo>
                    <a:cubicBezTo>
                      <a:pt x="9368" y="1921"/>
                      <a:pt x="8131" y="364"/>
                      <a:pt x="6231" y="55"/>
                    </a:cubicBezTo>
                    <a:cubicBezTo>
                      <a:pt x="6005" y="18"/>
                      <a:pt x="5779" y="0"/>
                      <a:pt x="5553" y="0"/>
                    </a:cubicBezTo>
                    <a:close/>
                  </a:path>
                </a:pathLst>
              </a:custGeom>
              <a:solidFill>
                <a:srgbClr val="4F5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68" name="Google Shape;8912;p72"/>
            <p:cNvSpPr/>
            <p:nvPr/>
          </p:nvSpPr>
          <p:spPr>
            <a:xfrm>
              <a:off x="1879258" y="2998850"/>
              <a:ext cx="382493" cy="311941"/>
            </a:xfrm>
            <a:custGeom>
              <a:avLst/>
              <a:gdLst/>
              <a:ahLst/>
              <a:cxnLst/>
              <a:rect l="l" t="t" r="r" b="b"/>
              <a:pathLst>
                <a:path w="20081" h="16377" extrusionOk="0">
                  <a:moveTo>
                    <a:pt x="13632" y="1165"/>
                  </a:moveTo>
                  <a:cubicBezTo>
                    <a:pt x="14903" y="1165"/>
                    <a:pt x="15458" y="1658"/>
                    <a:pt x="15826" y="1984"/>
                  </a:cubicBezTo>
                  <a:cubicBezTo>
                    <a:pt x="16040" y="2173"/>
                    <a:pt x="16244" y="2353"/>
                    <a:pt x="16548" y="2353"/>
                  </a:cubicBezTo>
                  <a:cubicBezTo>
                    <a:pt x="16762" y="2353"/>
                    <a:pt x="17038" y="2293"/>
                    <a:pt x="17344" y="2196"/>
                  </a:cubicBezTo>
                  <a:lnTo>
                    <a:pt x="17344" y="2196"/>
                  </a:lnTo>
                  <a:cubicBezTo>
                    <a:pt x="17236" y="2288"/>
                    <a:pt x="17119" y="2376"/>
                    <a:pt x="16995" y="2461"/>
                  </a:cubicBezTo>
                  <a:cubicBezTo>
                    <a:pt x="16780" y="2612"/>
                    <a:pt x="16689" y="2889"/>
                    <a:pt x="16778" y="3137"/>
                  </a:cubicBezTo>
                  <a:cubicBezTo>
                    <a:pt x="16861" y="3373"/>
                    <a:pt x="17082" y="3528"/>
                    <a:pt x="17329" y="3528"/>
                  </a:cubicBezTo>
                  <a:cubicBezTo>
                    <a:pt x="17343" y="3528"/>
                    <a:pt x="17358" y="3527"/>
                    <a:pt x="17372" y="3526"/>
                  </a:cubicBezTo>
                  <a:cubicBezTo>
                    <a:pt x="17475" y="3519"/>
                    <a:pt x="17576" y="3508"/>
                    <a:pt x="17680" y="3494"/>
                  </a:cubicBezTo>
                  <a:lnTo>
                    <a:pt x="17680" y="3494"/>
                  </a:lnTo>
                  <a:cubicBezTo>
                    <a:pt x="17275" y="3802"/>
                    <a:pt x="16921" y="3990"/>
                    <a:pt x="16937" y="4786"/>
                  </a:cubicBezTo>
                  <a:cubicBezTo>
                    <a:pt x="16937" y="4826"/>
                    <a:pt x="16939" y="4881"/>
                    <a:pt x="16939" y="4971"/>
                  </a:cubicBezTo>
                  <a:cubicBezTo>
                    <a:pt x="16939" y="6510"/>
                    <a:pt x="16350" y="9097"/>
                    <a:pt x="14694" y="11320"/>
                  </a:cubicBezTo>
                  <a:cubicBezTo>
                    <a:pt x="13372" y="13093"/>
                    <a:pt x="10896" y="15207"/>
                    <a:pt x="6611" y="15207"/>
                  </a:cubicBezTo>
                  <a:cubicBezTo>
                    <a:pt x="5368" y="15207"/>
                    <a:pt x="4159" y="14996"/>
                    <a:pt x="3001" y="14582"/>
                  </a:cubicBezTo>
                  <a:cubicBezTo>
                    <a:pt x="4359" y="14345"/>
                    <a:pt x="5612" y="13799"/>
                    <a:pt x="6698" y="12960"/>
                  </a:cubicBezTo>
                  <a:cubicBezTo>
                    <a:pt x="6893" y="12812"/>
                    <a:pt x="6972" y="12557"/>
                    <a:pt x="6900" y="12323"/>
                  </a:cubicBezTo>
                  <a:cubicBezTo>
                    <a:pt x="6827" y="12090"/>
                    <a:pt x="6617" y="11925"/>
                    <a:pt x="6372" y="11913"/>
                  </a:cubicBezTo>
                  <a:cubicBezTo>
                    <a:pt x="5203" y="11849"/>
                    <a:pt x="4280" y="11209"/>
                    <a:pt x="3767" y="10448"/>
                  </a:cubicBezTo>
                  <a:cubicBezTo>
                    <a:pt x="3968" y="10434"/>
                    <a:pt x="4207" y="10404"/>
                    <a:pt x="4564" y="10340"/>
                  </a:cubicBezTo>
                  <a:cubicBezTo>
                    <a:pt x="4832" y="10294"/>
                    <a:pt x="5030" y="10071"/>
                    <a:pt x="5047" y="9801"/>
                  </a:cubicBezTo>
                  <a:cubicBezTo>
                    <a:pt x="5065" y="9532"/>
                    <a:pt x="4895" y="9286"/>
                    <a:pt x="4637" y="9205"/>
                  </a:cubicBezTo>
                  <a:cubicBezTo>
                    <a:pt x="3296" y="8787"/>
                    <a:pt x="2498" y="8025"/>
                    <a:pt x="2180" y="6838"/>
                  </a:cubicBezTo>
                  <a:lnTo>
                    <a:pt x="2180" y="6838"/>
                  </a:lnTo>
                  <a:cubicBezTo>
                    <a:pt x="2390" y="6891"/>
                    <a:pt x="2642" y="6933"/>
                    <a:pt x="3057" y="6986"/>
                  </a:cubicBezTo>
                  <a:cubicBezTo>
                    <a:pt x="3081" y="6989"/>
                    <a:pt x="3105" y="6991"/>
                    <a:pt x="3129" y="6991"/>
                  </a:cubicBezTo>
                  <a:cubicBezTo>
                    <a:pt x="3359" y="6991"/>
                    <a:pt x="3571" y="6854"/>
                    <a:pt x="3666" y="6640"/>
                  </a:cubicBezTo>
                  <a:cubicBezTo>
                    <a:pt x="3770" y="6403"/>
                    <a:pt x="3707" y="6125"/>
                    <a:pt x="3508" y="5957"/>
                  </a:cubicBezTo>
                  <a:cubicBezTo>
                    <a:pt x="2014" y="4697"/>
                    <a:pt x="1936" y="3409"/>
                    <a:pt x="2210" y="2373"/>
                  </a:cubicBezTo>
                  <a:lnTo>
                    <a:pt x="2210" y="2373"/>
                  </a:lnTo>
                  <a:cubicBezTo>
                    <a:pt x="4267" y="4464"/>
                    <a:pt x="6801" y="5670"/>
                    <a:pt x="9880" y="5882"/>
                  </a:cubicBezTo>
                  <a:cubicBezTo>
                    <a:pt x="9894" y="5883"/>
                    <a:pt x="9908" y="5884"/>
                    <a:pt x="9921" y="5884"/>
                  </a:cubicBezTo>
                  <a:cubicBezTo>
                    <a:pt x="10265" y="5884"/>
                    <a:pt x="10539" y="5586"/>
                    <a:pt x="10503" y="5239"/>
                  </a:cubicBezTo>
                  <a:cubicBezTo>
                    <a:pt x="10372" y="3940"/>
                    <a:pt x="10634" y="2919"/>
                    <a:pt x="11281" y="2203"/>
                  </a:cubicBezTo>
                  <a:cubicBezTo>
                    <a:pt x="11975" y="1437"/>
                    <a:pt x="12981" y="1165"/>
                    <a:pt x="13632" y="1165"/>
                  </a:cubicBezTo>
                  <a:close/>
                  <a:moveTo>
                    <a:pt x="13631" y="1"/>
                  </a:moveTo>
                  <a:cubicBezTo>
                    <a:pt x="12698" y="1"/>
                    <a:pt x="11363" y="368"/>
                    <a:pt x="10413" y="1418"/>
                  </a:cubicBezTo>
                  <a:cubicBezTo>
                    <a:pt x="9665" y="2245"/>
                    <a:pt x="9291" y="3332"/>
                    <a:pt x="9300" y="4649"/>
                  </a:cubicBezTo>
                  <a:cubicBezTo>
                    <a:pt x="6556" y="4315"/>
                    <a:pt x="4306" y="3079"/>
                    <a:pt x="2438" y="887"/>
                  </a:cubicBezTo>
                  <a:cubicBezTo>
                    <a:pt x="2327" y="756"/>
                    <a:pt x="2163" y="681"/>
                    <a:pt x="1993" y="681"/>
                  </a:cubicBezTo>
                  <a:cubicBezTo>
                    <a:pt x="1966" y="681"/>
                    <a:pt x="1938" y="683"/>
                    <a:pt x="1911" y="687"/>
                  </a:cubicBezTo>
                  <a:cubicBezTo>
                    <a:pt x="1713" y="715"/>
                    <a:pt x="1541" y="843"/>
                    <a:pt x="1460" y="1025"/>
                  </a:cubicBezTo>
                  <a:cubicBezTo>
                    <a:pt x="1207" y="1582"/>
                    <a:pt x="876" y="2444"/>
                    <a:pt x="922" y="3466"/>
                  </a:cubicBezTo>
                  <a:cubicBezTo>
                    <a:pt x="952" y="4138"/>
                    <a:pt x="1138" y="4773"/>
                    <a:pt x="1479" y="5368"/>
                  </a:cubicBezTo>
                  <a:cubicBezTo>
                    <a:pt x="1469" y="5367"/>
                    <a:pt x="1459" y="5367"/>
                    <a:pt x="1449" y="5367"/>
                  </a:cubicBezTo>
                  <a:cubicBezTo>
                    <a:pt x="1114" y="5367"/>
                    <a:pt x="843" y="5650"/>
                    <a:pt x="865" y="5990"/>
                  </a:cubicBezTo>
                  <a:cubicBezTo>
                    <a:pt x="963" y="7455"/>
                    <a:pt x="1501" y="8589"/>
                    <a:pt x="2470" y="9380"/>
                  </a:cubicBezTo>
                  <a:cubicBezTo>
                    <a:pt x="2284" y="9528"/>
                    <a:pt x="2208" y="9773"/>
                    <a:pt x="2274" y="9999"/>
                  </a:cubicBezTo>
                  <a:cubicBezTo>
                    <a:pt x="2578" y="11057"/>
                    <a:pt x="3469" y="12207"/>
                    <a:pt x="4833" y="12757"/>
                  </a:cubicBezTo>
                  <a:cubicBezTo>
                    <a:pt x="3802" y="13279"/>
                    <a:pt x="2644" y="13546"/>
                    <a:pt x="1412" y="13546"/>
                  </a:cubicBezTo>
                  <a:cubicBezTo>
                    <a:pt x="1173" y="13546"/>
                    <a:pt x="932" y="13536"/>
                    <a:pt x="689" y="13516"/>
                  </a:cubicBezTo>
                  <a:cubicBezTo>
                    <a:pt x="673" y="13515"/>
                    <a:pt x="658" y="13514"/>
                    <a:pt x="642" y="13514"/>
                  </a:cubicBezTo>
                  <a:cubicBezTo>
                    <a:pt x="390" y="13514"/>
                    <a:pt x="164" y="13676"/>
                    <a:pt x="84" y="13919"/>
                  </a:cubicBezTo>
                  <a:cubicBezTo>
                    <a:pt x="0" y="14177"/>
                    <a:pt x="105" y="14460"/>
                    <a:pt x="338" y="14600"/>
                  </a:cubicBezTo>
                  <a:cubicBezTo>
                    <a:pt x="2284" y="15778"/>
                    <a:pt x="4395" y="16376"/>
                    <a:pt x="6611" y="16376"/>
                  </a:cubicBezTo>
                  <a:cubicBezTo>
                    <a:pt x="11382" y="16376"/>
                    <a:pt x="14151" y="14008"/>
                    <a:pt x="15631" y="12019"/>
                  </a:cubicBezTo>
                  <a:cubicBezTo>
                    <a:pt x="17461" y="9567"/>
                    <a:pt x="18108" y="6689"/>
                    <a:pt x="18108" y="4971"/>
                  </a:cubicBezTo>
                  <a:cubicBezTo>
                    <a:pt x="18108" y="4747"/>
                    <a:pt x="18103" y="4701"/>
                    <a:pt x="18110" y="4637"/>
                  </a:cubicBezTo>
                  <a:cubicBezTo>
                    <a:pt x="18336" y="4435"/>
                    <a:pt x="18964" y="4133"/>
                    <a:pt x="19935" y="2718"/>
                  </a:cubicBezTo>
                  <a:cubicBezTo>
                    <a:pt x="20080" y="2505"/>
                    <a:pt x="20070" y="2221"/>
                    <a:pt x="19909" y="2019"/>
                  </a:cubicBezTo>
                  <a:cubicBezTo>
                    <a:pt x="19795" y="1879"/>
                    <a:pt x="19625" y="1801"/>
                    <a:pt x="19451" y="1801"/>
                  </a:cubicBezTo>
                  <a:cubicBezTo>
                    <a:pt x="19377" y="1801"/>
                    <a:pt x="19303" y="1815"/>
                    <a:pt x="19231" y="1844"/>
                  </a:cubicBezTo>
                  <a:cubicBezTo>
                    <a:pt x="19194" y="1860"/>
                    <a:pt x="19155" y="1874"/>
                    <a:pt x="19118" y="1890"/>
                  </a:cubicBezTo>
                  <a:cubicBezTo>
                    <a:pt x="19269" y="1630"/>
                    <a:pt x="19392" y="1356"/>
                    <a:pt x="19490" y="1062"/>
                  </a:cubicBezTo>
                  <a:cubicBezTo>
                    <a:pt x="19564" y="841"/>
                    <a:pt x="19498" y="598"/>
                    <a:pt x="19327" y="443"/>
                  </a:cubicBezTo>
                  <a:cubicBezTo>
                    <a:pt x="19217" y="344"/>
                    <a:pt x="19076" y="292"/>
                    <a:pt x="18934" y="292"/>
                  </a:cubicBezTo>
                  <a:cubicBezTo>
                    <a:pt x="18853" y="292"/>
                    <a:pt x="18771" y="309"/>
                    <a:pt x="18694" y="344"/>
                  </a:cubicBezTo>
                  <a:cubicBezTo>
                    <a:pt x="18690" y="345"/>
                    <a:pt x="18676" y="351"/>
                    <a:pt x="18651" y="363"/>
                  </a:cubicBezTo>
                  <a:cubicBezTo>
                    <a:pt x="17724" y="830"/>
                    <a:pt x="16999" y="1103"/>
                    <a:pt x="16670" y="1166"/>
                  </a:cubicBezTo>
                  <a:cubicBezTo>
                    <a:pt x="16647" y="1147"/>
                    <a:pt x="16624" y="1126"/>
                    <a:pt x="16603" y="1106"/>
                  </a:cubicBezTo>
                  <a:cubicBezTo>
                    <a:pt x="16194" y="745"/>
                    <a:pt x="15347" y="1"/>
                    <a:pt x="13631" y="1"/>
                  </a:cubicBezTo>
                  <a:close/>
                </a:path>
              </a:pathLst>
            </a:custGeom>
            <a:solidFill>
              <a:srgbClr val="4F5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at a desk&#10;&#10;Description automatically generated with low confidence"/>
          <p:cNvPicPr>
            <a:picLocks noChangeAspect="1"/>
          </p:cNvPicPr>
          <p:nvPr/>
        </p:nvPicPr>
        <p:blipFill rotWithShape="1"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" y="0"/>
            <a:ext cx="121917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– Questions and Discussion</a:t>
            </a:r>
            <a:endParaRPr lang="en-US" sz="6000" b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7801" y="562863"/>
            <a:ext cx="422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ZADNA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on a Page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43792" y="963039"/>
            <a:ext cx="7148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259" y="322391"/>
            <a:ext cx="1059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01</a:t>
            </a:r>
            <a:endParaRPr lang="en-ZA" sz="60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hape 271"/>
          <p:cNvSpPr/>
          <p:nvPr/>
        </p:nvSpPr>
        <p:spPr>
          <a:xfrm>
            <a:off x="5477324" y="4838167"/>
            <a:ext cx="763600" cy="763600"/>
          </a:xfrm>
          <a:prstGeom prst="ellipse">
            <a:avLst/>
          </a:prstGeom>
          <a:solidFill>
            <a:srgbClr val="595959">
              <a:alpha val="14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8" name="Shape 272"/>
          <p:cNvSpPr/>
          <p:nvPr/>
        </p:nvSpPr>
        <p:spPr>
          <a:xfrm>
            <a:off x="5474257" y="3714332"/>
            <a:ext cx="763600" cy="763600"/>
          </a:xfrm>
          <a:prstGeom prst="ellipse">
            <a:avLst/>
          </a:prstGeom>
          <a:solidFill>
            <a:srgbClr val="595959">
              <a:alpha val="14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9" name="Shape 273"/>
          <p:cNvSpPr/>
          <p:nvPr/>
        </p:nvSpPr>
        <p:spPr>
          <a:xfrm>
            <a:off x="5460924" y="1411200"/>
            <a:ext cx="763600" cy="763600"/>
          </a:xfrm>
          <a:prstGeom prst="ellipse">
            <a:avLst/>
          </a:prstGeom>
          <a:solidFill>
            <a:srgbClr val="595959">
              <a:alpha val="14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3" name="Shape 274"/>
          <p:cNvSpPr/>
          <p:nvPr/>
        </p:nvSpPr>
        <p:spPr>
          <a:xfrm>
            <a:off x="5477080" y="2568412"/>
            <a:ext cx="763600" cy="763600"/>
          </a:xfrm>
          <a:prstGeom prst="ellipse">
            <a:avLst/>
          </a:prstGeom>
          <a:solidFill>
            <a:srgbClr val="595959">
              <a:alpha val="14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4" name="Shape 278"/>
          <p:cNvSpPr/>
          <p:nvPr/>
        </p:nvSpPr>
        <p:spPr>
          <a:xfrm>
            <a:off x="5476915" y="2551711"/>
            <a:ext cx="731600" cy="731600"/>
          </a:xfrm>
          <a:prstGeom prst="ellipse">
            <a:avLst/>
          </a:prstGeom>
          <a:solidFill>
            <a:srgbClr val="0097A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" name="Shape 279"/>
          <p:cNvSpPr/>
          <p:nvPr/>
        </p:nvSpPr>
        <p:spPr>
          <a:xfrm>
            <a:off x="5476915" y="1411211"/>
            <a:ext cx="731600" cy="7316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" name="Shape 280"/>
          <p:cNvSpPr/>
          <p:nvPr/>
        </p:nvSpPr>
        <p:spPr>
          <a:xfrm>
            <a:off x="5476899" y="4832711"/>
            <a:ext cx="731600" cy="731600"/>
          </a:xfrm>
          <a:prstGeom prst="ellipse">
            <a:avLst/>
          </a:prstGeom>
          <a:solidFill>
            <a:srgbClr val="FFAB4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7" name="Shape 281"/>
          <p:cNvSpPr/>
          <p:nvPr/>
        </p:nvSpPr>
        <p:spPr>
          <a:xfrm>
            <a:off x="5476915" y="3692212"/>
            <a:ext cx="731600" cy="731600"/>
          </a:xfrm>
          <a:prstGeom prst="ellipse">
            <a:avLst/>
          </a:prstGeom>
          <a:solidFill>
            <a:srgbClr val="78909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8" name="Shape 282"/>
          <p:cNvSpPr txBox="1"/>
          <p:nvPr/>
        </p:nvSpPr>
        <p:spPr>
          <a:xfrm>
            <a:off x="5460925" y="1522743"/>
            <a:ext cx="816675" cy="455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/>
            <a:r>
              <a:rPr lang="en-GB" sz="1600" b="1" baseline="30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PRT</a:t>
            </a:r>
            <a:r>
              <a:rPr lang="en-GB" sz="3465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1</a:t>
            </a:r>
            <a:endParaRPr lang="en-GB" sz="3465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9" name="Shape 283"/>
          <p:cNvSpPr txBox="1"/>
          <p:nvPr/>
        </p:nvSpPr>
        <p:spPr>
          <a:xfrm>
            <a:off x="5369241" y="2642116"/>
            <a:ext cx="935289" cy="550793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/>
            <a:r>
              <a:rPr lang="en-GB" sz="1600" b="1" baseline="30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PRT</a:t>
            </a:r>
            <a:r>
              <a:rPr lang="en-GB" sz="3465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2</a:t>
            </a:r>
            <a:endParaRPr lang="en-GB" sz="3465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" name="Shape 284"/>
          <p:cNvSpPr txBox="1"/>
          <p:nvPr/>
        </p:nvSpPr>
        <p:spPr>
          <a:xfrm>
            <a:off x="5368982" y="3737078"/>
            <a:ext cx="935287" cy="593385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algn="ctr"/>
            <a:r>
              <a:rPr lang="en-GB" sz="1600" b="1" baseline="30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PRT</a:t>
            </a:r>
            <a:r>
              <a:rPr lang="en-GB" sz="32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3</a:t>
            </a:r>
            <a:endParaRPr lang="en-GB" sz="1600" baseline="30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" name="Shape 285"/>
          <p:cNvSpPr txBox="1"/>
          <p:nvPr/>
        </p:nvSpPr>
        <p:spPr>
          <a:xfrm>
            <a:off x="5342572" y="4930909"/>
            <a:ext cx="1015291" cy="455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/>
            <a:r>
              <a:rPr lang="en-GB" sz="1600" b="1" baseline="30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PRT</a:t>
            </a:r>
            <a:r>
              <a:rPr lang="en-GB" sz="32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4</a:t>
            </a:r>
            <a:endParaRPr lang="en-GB" sz="3465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" name="Shape 286"/>
          <p:cNvSpPr txBox="1"/>
          <p:nvPr/>
        </p:nvSpPr>
        <p:spPr>
          <a:xfrm>
            <a:off x="6304270" y="3667564"/>
            <a:ext cx="4264407" cy="73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228600" indent="-228600" algn="just">
              <a:buFont typeface="Arial" panose="020B0604020202020204"/>
              <a:buChar char="•"/>
            </a:pPr>
            <a:r>
              <a:rPr lang="en-GB" sz="133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Comply with international best practice in the administration of the .</a:t>
            </a:r>
            <a:r>
              <a:rPr lang="en-GB" sz="133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ZA</a:t>
            </a:r>
            <a:r>
              <a:rPr lang="en-GB" sz="133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 domain name space; license and regulate registries and  registrars and publish guidelines on .ZA domain namespace</a:t>
            </a:r>
            <a:r>
              <a:rPr lang="en-GB" sz="133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.</a:t>
            </a:r>
            <a:endParaRPr lang="en-GB" sz="133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23" name="Shape 287"/>
          <p:cNvSpPr txBox="1"/>
          <p:nvPr/>
        </p:nvSpPr>
        <p:spPr>
          <a:xfrm>
            <a:off x="6361049" y="2457609"/>
            <a:ext cx="4309979" cy="73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228600" indent="-228600" algn="just">
              <a:buFont typeface="Arial" panose="020B0604020202020204"/>
              <a:buChar char="•"/>
            </a:pPr>
            <a:r>
              <a:rPr lang="en-GB" sz="133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The Authority must enhance public awareness on the economic and commercial benefits of domain name registration. </a:t>
            </a:r>
            <a:endParaRPr lang="en-GB" sz="133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Shape 289" descr="z1280.pn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739046" y="2436596"/>
            <a:ext cx="2989427" cy="17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88"/>
          <p:cNvSpPr txBox="1"/>
          <p:nvPr/>
        </p:nvSpPr>
        <p:spPr>
          <a:xfrm>
            <a:off x="6357863" y="4683200"/>
            <a:ext cx="4264407" cy="73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228600" indent="-228600" algn="just">
              <a:buFont typeface="Arial" panose="020B0604020202020204"/>
              <a:buChar char="•"/>
            </a:pPr>
            <a:r>
              <a:rPr lang="en-GB" sz="133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ZADNA is the custodian of the Internet Governance in South Africa</a:t>
            </a:r>
            <a:r>
              <a:rPr lang="en-GB" sz="133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.</a:t>
            </a:r>
            <a:endParaRPr lang="en-GB" sz="133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26" name="Shape 286"/>
          <p:cNvSpPr txBox="1"/>
          <p:nvPr/>
        </p:nvSpPr>
        <p:spPr>
          <a:xfrm>
            <a:off x="6406621" y="1443200"/>
            <a:ext cx="4264407" cy="73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228600" indent="-228600" algn="just">
              <a:buFont typeface="Arial" panose="020B0604020202020204"/>
              <a:buChar char="•"/>
            </a:pPr>
            <a:r>
              <a:rPr lang="en-US" sz="133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The .za Domain Name Authority (ZADNA) is the statutory regulator and manager of ZA Namespace.</a:t>
            </a:r>
            <a:endParaRPr lang="en-GB" sz="133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496" y="-1146"/>
            <a:ext cx="1331504" cy="9087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7801" y="562863"/>
            <a:ext cx="422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Legislated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Mandate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43792" y="963039"/>
            <a:ext cx="7148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527" y="330784"/>
            <a:ext cx="107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02</a:t>
            </a:r>
            <a:endParaRPr lang="en-ZA" sz="60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3462" y="1639501"/>
            <a:ext cx="9490879" cy="425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algn="just">
              <a:lnSpc>
                <a:spcPct val="150000"/>
              </a:lnSpc>
            </a:pPr>
            <a:r>
              <a:rPr lang="en-US" sz="1300" b="1" dirty="0">
                <a:solidFill>
                  <a:schemeClr val="tx2"/>
                </a:solidFill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ZADNA is a statutory, not-for-profit entity established in terms of Chapter X of the ECT Act 25 of 2002 to administer, manage and regulate the .ZA namespace. The mandate can be summed up as follows:</a:t>
            </a:r>
            <a:endParaRPr lang="en-US" sz="1300" b="1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342900" lvl="2">
              <a:lnSpc>
                <a:spcPct val="150000"/>
              </a:lnSpc>
            </a:pPr>
            <a:endParaRPr lang="en-US" sz="1300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685800" lvl="3" indent="-257175">
              <a:lnSpc>
                <a:spcPct val="150000"/>
              </a:lnSpc>
              <a:buFont typeface="+mj-lt"/>
              <a:buAutoNum type="alphaLcParenR"/>
            </a:pPr>
            <a:r>
              <a:rPr lang="en-US" sz="1300" dirty="0">
                <a:solidFill>
                  <a:schemeClr val="tx2"/>
                </a:solidFill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The management and administration of the .ZA namespace; </a:t>
            </a:r>
            <a:endParaRPr lang="en-US" sz="1300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685800" lvl="3" indent="-257175">
              <a:lnSpc>
                <a:spcPct val="150000"/>
              </a:lnSpc>
              <a:buFont typeface="+mj-lt"/>
              <a:buAutoNum type="alphaLcParenR"/>
            </a:pPr>
            <a:r>
              <a:rPr lang="en-US" sz="1300" dirty="0">
                <a:solidFill>
                  <a:schemeClr val="tx2"/>
                </a:solidFill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. ZA policy, licensing, and regulation;</a:t>
            </a:r>
            <a:endParaRPr lang="en-US" sz="1300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685800" lvl="3" indent="-257175">
              <a:lnSpc>
                <a:spcPct val="150000"/>
              </a:lnSpc>
              <a:buFont typeface="+mj-lt"/>
              <a:buAutoNum type="alphaLcParenR"/>
            </a:pPr>
            <a:r>
              <a:rPr lang="en-US" sz="1300" dirty="0">
                <a:solidFill>
                  <a:schemeClr val="tx2"/>
                </a:solidFill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Monitoring and compliance; </a:t>
            </a:r>
            <a:endParaRPr lang="en-US" sz="1300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685800" lvl="3" indent="-257175">
              <a:lnSpc>
                <a:spcPct val="150000"/>
              </a:lnSpc>
              <a:buFont typeface="+mj-lt"/>
              <a:buAutoNum type="alphaLcParenR"/>
            </a:pPr>
            <a:r>
              <a:rPr lang="en-US" sz="1300" dirty="0">
                <a:solidFill>
                  <a:schemeClr val="tx2"/>
                </a:solidFill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Domain name awareness and education; </a:t>
            </a:r>
            <a:endParaRPr lang="en-US" sz="1300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685800" lvl="3" indent="-257175">
              <a:lnSpc>
                <a:spcPct val="150000"/>
              </a:lnSpc>
              <a:buFont typeface="+mj-lt"/>
              <a:buAutoNum type="alphaLcParenR"/>
            </a:pPr>
            <a:r>
              <a:rPr lang="en-US" sz="1300" dirty="0">
                <a:solidFill>
                  <a:schemeClr val="tx2"/>
                </a:solidFill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Research and development; and</a:t>
            </a:r>
            <a:endParaRPr lang="en-US" sz="1300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685800" lvl="3" indent="-257175">
              <a:lnSpc>
                <a:spcPct val="150000"/>
              </a:lnSpc>
              <a:buFont typeface="+mj-lt"/>
              <a:buAutoNum type="alphaLcParenR"/>
            </a:pPr>
            <a:r>
              <a:rPr lang="en-US" sz="1300" dirty="0">
                <a:solidFill>
                  <a:schemeClr val="tx2"/>
                </a:solidFill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Making relevant policy recommendations to the Minister.</a:t>
            </a:r>
            <a:endParaRPr lang="en-US" sz="1300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685800" lvl="3" indent="-257175">
              <a:lnSpc>
                <a:spcPct val="150000"/>
              </a:lnSpc>
              <a:buFont typeface="+mj-lt"/>
              <a:buAutoNum type="alphaLcParenR"/>
            </a:pPr>
            <a:r>
              <a:rPr lang="en-US" sz="1300" dirty="0">
                <a:solidFill>
                  <a:schemeClr val="tx2"/>
                </a:solidFill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Alternate Dispute Resolution Regulations</a:t>
            </a:r>
            <a:endParaRPr lang="en-US" sz="1300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428625" lvl="3">
              <a:lnSpc>
                <a:spcPct val="150000"/>
              </a:lnSpc>
            </a:pPr>
            <a:endParaRPr lang="en-US" sz="1300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342900" lvl="2" algn="just">
              <a:lnSpc>
                <a:spcPct val="150000"/>
              </a:lnSpc>
            </a:pPr>
            <a:r>
              <a:rPr lang="en-US" sz="1300" b="1" dirty="0">
                <a:solidFill>
                  <a:schemeClr val="tx2"/>
                </a:solidFill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Additional non-ECT Act Responsibilities</a:t>
            </a:r>
            <a:endParaRPr lang="en-US" sz="1300" b="1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714375" lvl="3" indent="-285750">
              <a:lnSpc>
                <a:spcPct val="150000"/>
              </a:lnSpc>
              <a:buFont typeface="+mj-lt"/>
              <a:buAutoNum type="romanLcPeriod"/>
            </a:pPr>
            <a:r>
              <a:rPr lang="en-ZA" sz="1300" dirty="0" err="1">
                <a:solidFill>
                  <a:schemeClr val="tx2"/>
                </a:solidFill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dotCities</a:t>
            </a:r>
            <a:endParaRPr lang="en-ZA" sz="1300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714375" lvl="3" indent="-285750">
              <a:lnSpc>
                <a:spcPct val="150000"/>
              </a:lnSpc>
              <a:buFont typeface="+mj-lt"/>
              <a:buAutoNum type="romanLcPeriod"/>
            </a:pPr>
            <a:r>
              <a:rPr lang="en-ZA" sz="1300" dirty="0">
                <a:solidFill>
                  <a:schemeClr val="tx2"/>
                </a:solidFill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Internet Governance</a:t>
            </a:r>
            <a:endParaRPr lang="en-ZA" sz="1300" dirty="0">
              <a:solidFill>
                <a:schemeClr val="tx2"/>
              </a:solidFill>
              <a:latin typeface="Century Gothic" panose="020B0502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496" y="155550"/>
            <a:ext cx="1039977" cy="7449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887329" y="886265"/>
            <a:ext cx="6304673" cy="76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496" y="46813"/>
            <a:ext cx="1331504" cy="894453"/>
          </a:xfrm>
          <a:prstGeom prst="rect">
            <a:avLst/>
          </a:prstGeom>
        </p:spPr>
      </p:pic>
      <p:grpSp>
        <p:nvGrpSpPr>
          <p:cNvPr id="395" name="Google Shape;1314;p42"/>
          <p:cNvGrpSpPr/>
          <p:nvPr/>
        </p:nvGrpSpPr>
        <p:grpSpPr>
          <a:xfrm>
            <a:off x="-3138987" y="1426193"/>
            <a:ext cx="8700449" cy="5650171"/>
            <a:chOff x="2296575" y="2037532"/>
            <a:chExt cx="6847273" cy="2958843"/>
          </a:xfrm>
        </p:grpSpPr>
        <p:sp>
          <p:nvSpPr>
            <p:cNvPr id="396" name="Google Shape;1315;p42"/>
            <p:cNvSpPr/>
            <p:nvPr/>
          </p:nvSpPr>
          <p:spPr>
            <a:xfrm>
              <a:off x="2296575" y="4870075"/>
              <a:ext cx="6847273" cy="126300"/>
            </a:xfrm>
            <a:custGeom>
              <a:avLst/>
              <a:gdLst/>
              <a:ahLst/>
              <a:cxnLst/>
              <a:rect l="l" t="t" r="r" b="b"/>
              <a:pathLst>
                <a:path w="6069" h="1" fill="none" extrusionOk="0">
                  <a:moveTo>
                    <a:pt x="6068" y="0"/>
                  </a:moveTo>
                  <a:lnTo>
                    <a:pt x="1" y="0"/>
                  </a:lnTo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1316;p42"/>
            <p:cNvSpPr/>
            <p:nvPr/>
          </p:nvSpPr>
          <p:spPr>
            <a:xfrm>
              <a:off x="6405965" y="3922241"/>
              <a:ext cx="735541" cy="80984"/>
            </a:xfrm>
            <a:custGeom>
              <a:avLst/>
              <a:gdLst/>
              <a:ahLst/>
              <a:cxnLst/>
              <a:rect l="l" t="t" r="r" b="b"/>
              <a:pathLst>
                <a:path w="2870" h="316" extrusionOk="0">
                  <a:moveTo>
                    <a:pt x="0" y="0"/>
                  </a:moveTo>
                  <a:lnTo>
                    <a:pt x="0" y="316"/>
                  </a:lnTo>
                  <a:lnTo>
                    <a:pt x="2869" y="316"/>
                  </a:lnTo>
                  <a:lnTo>
                    <a:pt x="2869" y="309"/>
                  </a:lnTo>
                  <a:cubicBezTo>
                    <a:pt x="2869" y="309"/>
                    <a:pt x="1194" y="28"/>
                    <a:pt x="106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1317;p42"/>
            <p:cNvSpPr/>
            <p:nvPr/>
          </p:nvSpPr>
          <p:spPr>
            <a:xfrm>
              <a:off x="7061540" y="3533459"/>
              <a:ext cx="514622" cy="392363"/>
            </a:xfrm>
            <a:custGeom>
              <a:avLst/>
              <a:gdLst/>
              <a:ahLst/>
              <a:cxnLst/>
              <a:rect l="l" t="t" r="r" b="b"/>
              <a:pathLst>
                <a:path w="2008" h="1531" extrusionOk="0">
                  <a:moveTo>
                    <a:pt x="210" y="1"/>
                  </a:moveTo>
                  <a:cubicBezTo>
                    <a:pt x="189" y="21"/>
                    <a:pt x="116" y="58"/>
                    <a:pt x="1" y="108"/>
                  </a:cubicBezTo>
                  <a:cubicBezTo>
                    <a:pt x="361" y="346"/>
                    <a:pt x="1476" y="1057"/>
                    <a:pt x="1519" y="1093"/>
                  </a:cubicBezTo>
                  <a:cubicBezTo>
                    <a:pt x="1540" y="1113"/>
                    <a:pt x="1597" y="1243"/>
                    <a:pt x="1640" y="1372"/>
                  </a:cubicBezTo>
                  <a:cubicBezTo>
                    <a:pt x="1662" y="1424"/>
                    <a:pt x="1676" y="1474"/>
                    <a:pt x="1691" y="1517"/>
                  </a:cubicBezTo>
                  <a:cubicBezTo>
                    <a:pt x="1698" y="1524"/>
                    <a:pt x="1698" y="1531"/>
                    <a:pt x="1698" y="1531"/>
                  </a:cubicBezTo>
                  <a:lnTo>
                    <a:pt x="1726" y="1517"/>
                  </a:lnTo>
                  <a:lnTo>
                    <a:pt x="2007" y="1372"/>
                  </a:lnTo>
                  <a:cubicBezTo>
                    <a:pt x="1964" y="1243"/>
                    <a:pt x="1907" y="1113"/>
                    <a:pt x="1885" y="1093"/>
                  </a:cubicBezTo>
                  <a:cubicBezTo>
                    <a:pt x="1842" y="1057"/>
                    <a:pt x="591" y="244"/>
                    <a:pt x="21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1318;p42"/>
            <p:cNvSpPr/>
            <p:nvPr/>
          </p:nvSpPr>
          <p:spPr>
            <a:xfrm>
              <a:off x="6326774" y="4002970"/>
              <a:ext cx="208617" cy="864173"/>
            </a:xfrm>
            <a:custGeom>
              <a:avLst/>
              <a:gdLst/>
              <a:ahLst/>
              <a:cxnLst/>
              <a:rect l="l" t="t" r="r" b="b"/>
              <a:pathLst>
                <a:path w="814" h="3372" extrusionOk="0">
                  <a:moveTo>
                    <a:pt x="582" y="1"/>
                  </a:moveTo>
                  <a:lnTo>
                    <a:pt x="1" y="3372"/>
                  </a:lnTo>
                  <a:lnTo>
                    <a:pt x="230" y="3372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1319;p42"/>
            <p:cNvSpPr/>
            <p:nvPr/>
          </p:nvSpPr>
          <p:spPr>
            <a:xfrm>
              <a:off x="6254758" y="4002970"/>
              <a:ext cx="221431" cy="864173"/>
            </a:xfrm>
            <a:custGeom>
              <a:avLst/>
              <a:gdLst/>
              <a:ahLst/>
              <a:cxnLst/>
              <a:rect l="l" t="t" r="r" b="b"/>
              <a:pathLst>
                <a:path w="864" h="3372" extrusionOk="0">
                  <a:moveTo>
                    <a:pt x="590" y="1"/>
                  </a:moveTo>
                  <a:lnTo>
                    <a:pt x="0" y="3372"/>
                  </a:lnTo>
                  <a:lnTo>
                    <a:pt x="282" y="3372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1320;p42"/>
            <p:cNvSpPr/>
            <p:nvPr/>
          </p:nvSpPr>
          <p:spPr>
            <a:xfrm>
              <a:off x="7037705" y="4002970"/>
              <a:ext cx="210411" cy="864173"/>
            </a:xfrm>
            <a:custGeom>
              <a:avLst/>
              <a:gdLst/>
              <a:ahLst/>
              <a:cxnLst/>
              <a:rect l="l" t="t" r="r" b="b"/>
              <a:pathLst>
                <a:path w="821" h="3372" extrusionOk="0">
                  <a:moveTo>
                    <a:pt x="1" y="1"/>
                  </a:moveTo>
                  <a:lnTo>
                    <a:pt x="591" y="3372"/>
                  </a:lnTo>
                  <a:lnTo>
                    <a:pt x="820" y="3372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1321;p42"/>
            <p:cNvSpPr/>
            <p:nvPr/>
          </p:nvSpPr>
          <p:spPr>
            <a:xfrm>
              <a:off x="7096907" y="4002970"/>
              <a:ext cx="221431" cy="864173"/>
            </a:xfrm>
            <a:custGeom>
              <a:avLst/>
              <a:gdLst/>
              <a:ahLst/>
              <a:cxnLst/>
              <a:rect l="l" t="t" r="r" b="b"/>
              <a:pathLst>
                <a:path w="864" h="3372" extrusionOk="0">
                  <a:moveTo>
                    <a:pt x="1" y="1"/>
                  </a:moveTo>
                  <a:lnTo>
                    <a:pt x="589" y="3372"/>
                  </a:lnTo>
                  <a:lnTo>
                    <a:pt x="863" y="3372"/>
                  </a:lnTo>
                  <a:lnTo>
                    <a:pt x="360" y="475"/>
                  </a:lnTo>
                  <a:lnTo>
                    <a:pt x="353" y="482"/>
                  </a:lnTo>
                  <a:lnTo>
                    <a:pt x="237" y="18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1322;p42"/>
            <p:cNvSpPr/>
            <p:nvPr/>
          </p:nvSpPr>
          <p:spPr>
            <a:xfrm>
              <a:off x="6546153" y="3599837"/>
              <a:ext cx="764757" cy="451308"/>
            </a:xfrm>
            <a:custGeom>
              <a:avLst/>
              <a:gdLst/>
              <a:ahLst/>
              <a:cxnLst/>
              <a:rect l="l" t="t" r="r" b="b"/>
              <a:pathLst>
                <a:path w="2984" h="1761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216"/>
                    <a:pt x="71" y="748"/>
                    <a:pt x="114" y="920"/>
                  </a:cubicBezTo>
                  <a:cubicBezTo>
                    <a:pt x="166" y="1129"/>
                    <a:pt x="382" y="1229"/>
                    <a:pt x="518" y="1258"/>
                  </a:cubicBezTo>
                  <a:cubicBezTo>
                    <a:pt x="647" y="1286"/>
                    <a:pt x="2322" y="1567"/>
                    <a:pt x="2322" y="1567"/>
                  </a:cubicBezTo>
                  <a:lnTo>
                    <a:pt x="2322" y="1574"/>
                  </a:lnTo>
                  <a:lnTo>
                    <a:pt x="2386" y="1760"/>
                  </a:lnTo>
                  <a:lnTo>
                    <a:pt x="2452" y="1726"/>
                  </a:lnTo>
                  <a:lnTo>
                    <a:pt x="2695" y="1603"/>
                  </a:lnTo>
                  <a:lnTo>
                    <a:pt x="2754" y="1574"/>
                  </a:lnTo>
                  <a:lnTo>
                    <a:pt x="2983" y="1451"/>
                  </a:lnTo>
                  <a:cubicBezTo>
                    <a:pt x="2983" y="1451"/>
                    <a:pt x="2904" y="1308"/>
                    <a:pt x="2854" y="1258"/>
                  </a:cubicBezTo>
                  <a:cubicBezTo>
                    <a:pt x="2847" y="1251"/>
                    <a:pt x="2847" y="1251"/>
                    <a:pt x="2840" y="1243"/>
                  </a:cubicBezTo>
                  <a:cubicBezTo>
                    <a:pt x="2804" y="1229"/>
                    <a:pt x="1905" y="784"/>
                    <a:pt x="1374" y="509"/>
                  </a:cubicBezTo>
                  <a:cubicBezTo>
                    <a:pt x="1265" y="459"/>
                    <a:pt x="1172" y="409"/>
                    <a:pt x="1106" y="380"/>
                  </a:cubicBezTo>
                  <a:cubicBezTo>
                    <a:pt x="1029" y="337"/>
                    <a:pt x="985" y="316"/>
                    <a:pt x="985" y="309"/>
                  </a:cubicBezTo>
                  <a:cubicBezTo>
                    <a:pt x="970" y="302"/>
                    <a:pt x="949" y="194"/>
                    <a:pt x="920" y="71"/>
                  </a:cubicBezTo>
                  <a:cubicBezTo>
                    <a:pt x="884" y="71"/>
                    <a:pt x="840" y="71"/>
                    <a:pt x="797" y="78"/>
                  </a:cubicBezTo>
                  <a:cubicBezTo>
                    <a:pt x="751" y="81"/>
                    <a:pt x="708" y="82"/>
                    <a:pt x="666" y="82"/>
                  </a:cubicBezTo>
                  <a:cubicBezTo>
                    <a:pt x="557" y="82"/>
                    <a:pt x="462" y="74"/>
                    <a:pt x="373" y="64"/>
                  </a:cubicBezTo>
                  <a:cubicBezTo>
                    <a:pt x="209" y="51"/>
                    <a:pt x="87" y="28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1323;p42"/>
            <p:cNvSpPr/>
            <p:nvPr/>
          </p:nvSpPr>
          <p:spPr>
            <a:xfrm>
              <a:off x="6696848" y="4002970"/>
              <a:ext cx="210411" cy="864173"/>
            </a:xfrm>
            <a:custGeom>
              <a:avLst/>
              <a:gdLst/>
              <a:ahLst/>
              <a:cxnLst/>
              <a:rect l="l" t="t" r="r" b="b"/>
              <a:pathLst>
                <a:path w="821" h="3372" extrusionOk="0">
                  <a:moveTo>
                    <a:pt x="591" y="1"/>
                  </a:moveTo>
                  <a:lnTo>
                    <a:pt x="1" y="3372"/>
                  </a:lnTo>
                  <a:lnTo>
                    <a:pt x="239" y="3372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1324;p42"/>
            <p:cNvSpPr/>
            <p:nvPr/>
          </p:nvSpPr>
          <p:spPr>
            <a:xfrm>
              <a:off x="6627138" y="4002970"/>
              <a:ext cx="221175" cy="864173"/>
            </a:xfrm>
            <a:custGeom>
              <a:avLst/>
              <a:gdLst/>
              <a:ahLst/>
              <a:cxnLst/>
              <a:rect l="l" t="t" r="r" b="b"/>
              <a:pathLst>
                <a:path w="863" h="3372" extrusionOk="0">
                  <a:moveTo>
                    <a:pt x="590" y="1"/>
                  </a:moveTo>
                  <a:lnTo>
                    <a:pt x="0" y="3372"/>
                  </a:lnTo>
                  <a:lnTo>
                    <a:pt x="273" y="3372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1325;p42"/>
            <p:cNvSpPr/>
            <p:nvPr/>
          </p:nvSpPr>
          <p:spPr>
            <a:xfrm>
              <a:off x="7524132" y="4664438"/>
              <a:ext cx="13071" cy="36904"/>
            </a:xfrm>
            <a:custGeom>
              <a:avLst/>
              <a:gdLst/>
              <a:ahLst/>
              <a:cxnLst/>
              <a:rect l="l" t="t" r="r" b="b"/>
              <a:pathLst>
                <a:path w="51" h="144" extrusionOk="0">
                  <a:moveTo>
                    <a:pt x="0" y="1"/>
                  </a:moveTo>
                  <a:lnTo>
                    <a:pt x="30" y="144"/>
                  </a:lnTo>
                  <a:lnTo>
                    <a:pt x="30" y="137"/>
                  </a:lnTo>
                  <a:cubicBezTo>
                    <a:pt x="37" y="123"/>
                    <a:pt x="43" y="116"/>
                    <a:pt x="50" y="10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1326;p42"/>
            <p:cNvSpPr/>
            <p:nvPr/>
          </p:nvSpPr>
          <p:spPr>
            <a:xfrm>
              <a:off x="6391357" y="3188758"/>
              <a:ext cx="134550" cy="733727"/>
            </a:xfrm>
            <a:custGeom>
              <a:avLst/>
              <a:gdLst/>
              <a:ahLst/>
              <a:cxnLst/>
              <a:rect l="l" t="t" r="r" b="b"/>
              <a:pathLst>
                <a:path w="525" h="2863" extrusionOk="0">
                  <a:moveTo>
                    <a:pt x="1" y="0"/>
                  </a:moveTo>
                  <a:lnTo>
                    <a:pt x="323" y="1582"/>
                  </a:lnTo>
                  <a:lnTo>
                    <a:pt x="323" y="2862"/>
                  </a:lnTo>
                  <a:lnTo>
                    <a:pt x="525" y="2862"/>
                  </a:lnTo>
                  <a:lnTo>
                    <a:pt x="525" y="1582"/>
                  </a:lnTo>
                  <a:lnTo>
                    <a:pt x="525" y="1575"/>
                  </a:lnTo>
                  <a:cubicBezTo>
                    <a:pt x="489" y="1561"/>
                    <a:pt x="468" y="1553"/>
                    <a:pt x="468" y="1553"/>
                  </a:cubicBezTo>
                  <a:cubicBezTo>
                    <a:pt x="468" y="1553"/>
                    <a:pt x="482" y="1503"/>
                    <a:pt x="496" y="1432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1327;p42"/>
            <p:cNvSpPr/>
            <p:nvPr/>
          </p:nvSpPr>
          <p:spPr>
            <a:xfrm>
              <a:off x="6230924" y="2748719"/>
              <a:ext cx="243472" cy="1173759"/>
            </a:xfrm>
            <a:custGeom>
              <a:avLst/>
              <a:gdLst/>
              <a:ahLst/>
              <a:cxnLst/>
              <a:rect l="l" t="t" r="r" b="b"/>
              <a:pathLst>
                <a:path w="950" h="4580" extrusionOk="0">
                  <a:moveTo>
                    <a:pt x="0" y="1"/>
                  </a:moveTo>
                  <a:lnTo>
                    <a:pt x="683" y="3299"/>
                  </a:lnTo>
                  <a:lnTo>
                    <a:pt x="683" y="4579"/>
                  </a:lnTo>
                  <a:lnTo>
                    <a:pt x="949" y="4579"/>
                  </a:lnTo>
                  <a:lnTo>
                    <a:pt x="949" y="3299"/>
                  </a:lnTo>
                  <a:lnTo>
                    <a:pt x="627" y="1717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1328;p42"/>
            <p:cNvSpPr/>
            <p:nvPr/>
          </p:nvSpPr>
          <p:spPr>
            <a:xfrm>
              <a:off x="6298839" y="2748719"/>
              <a:ext cx="225532" cy="440288"/>
            </a:xfrm>
            <a:custGeom>
              <a:avLst/>
              <a:gdLst/>
              <a:ahLst/>
              <a:cxnLst/>
              <a:rect l="l" t="t" r="r" b="b"/>
              <a:pathLst>
                <a:path w="880" h="1718" extrusionOk="0">
                  <a:moveTo>
                    <a:pt x="1" y="1"/>
                  </a:moveTo>
                  <a:lnTo>
                    <a:pt x="362" y="1717"/>
                  </a:lnTo>
                  <a:lnTo>
                    <a:pt x="879" y="1717"/>
                  </a:lnTo>
                  <a:cubicBezTo>
                    <a:pt x="829" y="1495"/>
                    <a:pt x="770" y="1251"/>
                    <a:pt x="720" y="1027"/>
                  </a:cubicBezTo>
                  <a:lnTo>
                    <a:pt x="720" y="1020"/>
                  </a:lnTo>
                  <a:cubicBezTo>
                    <a:pt x="613" y="711"/>
                    <a:pt x="570" y="553"/>
                    <a:pt x="598" y="310"/>
                  </a:cubicBezTo>
                  <a:lnTo>
                    <a:pt x="598" y="303"/>
                  </a:lnTo>
                  <a:cubicBezTo>
                    <a:pt x="598" y="251"/>
                    <a:pt x="605" y="208"/>
                    <a:pt x="620" y="165"/>
                  </a:cubicBezTo>
                  <a:cubicBezTo>
                    <a:pt x="634" y="101"/>
                    <a:pt x="663" y="44"/>
                    <a:pt x="69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1329;p42"/>
            <p:cNvSpPr/>
            <p:nvPr/>
          </p:nvSpPr>
          <p:spPr>
            <a:xfrm>
              <a:off x="6444921" y="2827911"/>
              <a:ext cx="38699" cy="182471"/>
            </a:xfrm>
            <a:custGeom>
              <a:avLst/>
              <a:gdLst/>
              <a:ahLst/>
              <a:cxnLst/>
              <a:rect l="l" t="t" r="r" b="b"/>
              <a:pathLst>
                <a:path w="151" h="712" extrusionOk="0">
                  <a:moveTo>
                    <a:pt x="28" y="1"/>
                  </a:moveTo>
                  <a:cubicBezTo>
                    <a:pt x="0" y="244"/>
                    <a:pt x="43" y="402"/>
                    <a:pt x="150" y="711"/>
                  </a:cubicBezTo>
                  <a:cubicBezTo>
                    <a:pt x="107" y="539"/>
                    <a:pt x="71" y="389"/>
                    <a:pt x="50" y="280"/>
                  </a:cubicBezTo>
                  <a:cubicBezTo>
                    <a:pt x="28" y="173"/>
                    <a:pt x="21" y="80"/>
                    <a:pt x="2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1330;p42"/>
            <p:cNvSpPr/>
            <p:nvPr/>
          </p:nvSpPr>
          <p:spPr>
            <a:xfrm>
              <a:off x="7688154" y="4642398"/>
              <a:ext cx="58946" cy="69964"/>
            </a:xfrm>
            <a:custGeom>
              <a:avLst/>
              <a:gdLst/>
              <a:ahLst/>
              <a:cxnLst/>
              <a:rect l="l" t="t" r="r" b="b"/>
              <a:pathLst>
                <a:path w="230" h="273" extrusionOk="0">
                  <a:moveTo>
                    <a:pt x="187" y="0"/>
                  </a:moveTo>
                  <a:cubicBezTo>
                    <a:pt x="180" y="0"/>
                    <a:pt x="166" y="7"/>
                    <a:pt x="159" y="14"/>
                  </a:cubicBezTo>
                  <a:lnTo>
                    <a:pt x="152" y="30"/>
                  </a:lnTo>
                  <a:lnTo>
                    <a:pt x="80" y="123"/>
                  </a:lnTo>
                  <a:lnTo>
                    <a:pt x="37" y="180"/>
                  </a:lnTo>
                  <a:lnTo>
                    <a:pt x="14" y="209"/>
                  </a:lnTo>
                  <a:lnTo>
                    <a:pt x="14" y="216"/>
                  </a:lnTo>
                  <a:cubicBezTo>
                    <a:pt x="0" y="230"/>
                    <a:pt x="7" y="252"/>
                    <a:pt x="23" y="266"/>
                  </a:cubicBezTo>
                  <a:cubicBezTo>
                    <a:pt x="30" y="266"/>
                    <a:pt x="37" y="273"/>
                    <a:pt x="43" y="273"/>
                  </a:cubicBezTo>
                  <a:cubicBezTo>
                    <a:pt x="57" y="273"/>
                    <a:pt x="66" y="266"/>
                    <a:pt x="73" y="259"/>
                  </a:cubicBezTo>
                  <a:lnTo>
                    <a:pt x="123" y="187"/>
                  </a:lnTo>
                  <a:lnTo>
                    <a:pt x="152" y="150"/>
                  </a:lnTo>
                  <a:lnTo>
                    <a:pt x="159" y="137"/>
                  </a:lnTo>
                  <a:lnTo>
                    <a:pt x="209" y="73"/>
                  </a:lnTo>
                  <a:lnTo>
                    <a:pt x="216" y="57"/>
                  </a:lnTo>
                  <a:cubicBezTo>
                    <a:pt x="230" y="43"/>
                    <a:pt x="230" y="21"/>
                    <a:pt x="209" y="7"/>
                  </a:cubicBezTo>
                  <a:cubicBezTo>
                    <a:pt x="202" y="7"/>
                    <a:pt x="195" y="0"/>
                    <a:pt x="18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1331;p42"/>
            <p:cNvSpPr/>
            <p:nvPr/>
          </p:nvSpPr>
          <p:spPr>
            <a:xfrm>
              <a:off x="7727109" y="4660850"/>
              <a:ext cx="55358" cy="64326"/>
            </a:xfrm>
            <a:custGeom>
              <a:avLst/>
              <a:gdLst/>
              <a:ahLst/>
              <a:cxnLst/>
              <a:rect l="l" t="t" r="r" b="b"/>
              <a:pathLst>
                <a:path w="216" h="251" extrusionOk="0">
                  <a:moveTo>
                    <a:pt x="173" y="1"/>
                  </a:moveTo>
                  <a:cubicBezTo>
                    <a:pt x="164" y="1"/>
                    <a:pt x="157" y="1"/>
                    <a:pt x="150" y="8"/>
                  </a:cubicBezTo>
                  <a:cubicBezTo>
                    <a:pt x="150" y="8"/>
                    <a:pt x="143" y="8"/>
                    <a:pt x="143" y="15"/>
                  </a:cubicBezTo>
                  <a:lnTo>
                    <a:pt x="121" y="44"/>
                  </a:lnTo>
                  <a:lnTo>
                    <a:pt x="86" y="94"/>
                  </a:lnTo>
                  <a:lnTo>
                    <a:pt x="71" y="115"/>
                  </a:lnTo>
                  <a:lnTo>
                    <a:pt x="14" y="194"/>
                  </a:lnTo>
                  <a:cubicBezTo>
                    <a:pt x="0" y="208"/>
                    <a:pt x="7" y="237"/>
                    <a:pt x="21" y="244"/>
                  </a:cubicBezTo>
                  <a:cubicBezTo>
                    <a:pt x="28" y="251"/>
                    <a:pt x="35" y="251"/>
                    <a:pt x="43" y="251"/>
                  </a:cubicBezTo>
                  <a:cubicBezTo>
                    <a:pt x="57" y="251"/>
                    <a:pt x="64" y="251"/>
                    <a:pt x="71" y="237"/>
                  </a:cubicBezTo>
                  <a:lnTo>
                    <a:pt x="143" y="144"/>
                  </a:lnTo>
                  <a:lnTo>
                    <a:pt x="193" y="78"/>
                  </a:lnTo>
                  <a:lnTo>
                    <a:pt x="193" y="72"/>
                  </a:lnTo>
                  <a:lnTo>
                    <a:pt x="207" y="58"/>
                  </a:lnTo>
                  <a:cubicBezTo>
                    <a:pt x="216" y="51"/>
                    <a:pt x="216" y="35"/>
                    <a:pt x="216" y="28"/>
                  </a:cubicBezTo>
                  <a:lnTo>
                    <a:pt x="207" y="22"/>
                  </a:lnTo>
                  <a:cubicBezTo>
                    <a:pt x="207" y="15"/>
                    <a:pt x="200" y="8"/>
                    <a:pt x="19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1332;p42"/>
            <p:cNvSpPr/>
            <p:nvPr/>
          </p:nvSpPr>
          <p:spPr>
            <a:xfrm>
              <a:off x="7507730" y="3962478"/>
              <a:ext cx="263718" cy="709637"/>
            </a:xfrm>
            <a:custGeom>
              <a:avLst/>
              <a:gdLst/>
              <a:ahLst/>
              <a:cxnLst/>
              <a:rect l="l" t="t" r="r" b="b"/>
              <a:pathLst>
                <a:path w="1029" h="2769" extrusionOk="0">
                  <a:moveTo>
                    <a:pt x="316" y="0"/>
                  </a:moveTo>
                  <a:lnTo>
                    <a:pt x="194" y="66"/>
                  </a:lnTo>
                  <a:lnTo>
                    <a:pt x="21" y="159"/>
                  </a:lnTo>
                  <a:lnTo>
                    <a:pt x="0" y="173"/>
                  </a:lnTo>
                  <a:lnTo>
                    <a:pt x="352" y="1482"/>
                  </a:lnTo>
                  <a:lnTo>
                    <a:pt x="654" y="2596"/>
                  </a:lnTo>
                  <a:cubicBezTo>
                    <a:pt x="675" y="2574"/>
                    <a:pt x="697" y="2567"/>
                    <a:pt x="711" y="2567"/>
                  </a:cubicBezTo>
                  <a:cubicBezTo>
                    <a:pt x="714" y="2567"/>
                    <a:pt x="717" y="2566"/>
                    <a:pt x="720" y="2566"/>
                  </a:cubicBezTo>
                  <a:cubicBezTo>
                    <a:pt x="763" y="2566"/>
                    <a:pt x="782" y="2615"/>
                    <a:pt x="856" y="2683"/>
                  </a:cubicBezTo>
                  <a:lnTo>
                    <a:pt x="863" y="2667"/>
                  </a:lnTo>
                  <a:cubicBezTo>
                    <a:pt x="870" y="2660"/>
                    <a:pt x="884" y="2653"/>
                    <a:pt x="891" y="2653"/>
                  </a:cubicBezTo>
                  <a:cubicBezTo>
                    <a:pt x="899" y="2653"/>
                    <a:pt x="906" y="2660"/>
                    <a:pt x="913" y="2660"/>
                  </a:cubicBezTo>
                  <a:cubicBezTo>
                    <a:pt x="934" y="2674"/>
                    <a:pt x="934" y="2696"/>
                    <a:pt x="920" y="2710"/>
                  </a:cubicBezTo>
                  <a:lnTo>
                    <a:pt x="913" y="2726"/>
                  </a:lnTo>
                  <a:cubicBezTo>
                    <a:pt x="927" y="2733"/>
                    <a:pt x="934" y="2747"/>
                    <a:pt x="949" y="2753"/>
                  </a:cubicBezTo>
                  <a:cubicBezTo>
                    <a:pt x="956" y="2753"/>
                    <a:pt x="970" y="2760"/>
                    <a:pt x="977" y="2769"/>
                  </a:cubicBezTo>
                  <a:lnTo>
                    <a:pt x="999" y="2740"/>
                  </a:lnTo>
                  <a:cubicBezTo>
                    <a:pt x="999" y="2733"/>
                    <a:pt x="1006" y="2733"/>
                    <a:pt x="1006" y="2733"/>
                  </a:cubicBezTo>
                  <a:cubicBezTo>
                    <a:pt x="986" y="2667"/>
                    <a:pt x="999" y="2624"/>
                    <a:pt x="1029" y="2596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1333;p42"/>
            <p:cNvSpPr/>
            <p:nvPr/>
          </p:nvSpPr>
          <p:spPr>
            <a:xfrm>
              <a:off x="7494916" y="3885080"/>
              <a:ext cx="106871" cy="121733"/>
            </a:xfrm>
            <a:custGeom>
              <a:avLst/>
              <a:gdLst/>
              <a:ahLst/>
              <a:cxnLst/>
              <a:rect l="l" t="t" r="r" b="b"/>
              <a:pathLst>
                <a:path w="417" h="475" extrusionOk="0">
                  <a:moveTo>
                    <a:pt x="316" y="0"/>
                  </a:moveTo>
                  <a:lnTo>
                    <a:pt x="35" y="145"/>
                  </a:lnTo>
                  <a:lnTo>
                    <a:pt x="7" y="159"/>
                  </a:lnTo>
                  <a:cubicBezTo>
                    <a:pt x="21" y="195"/>
                    <a:pt x="28" y="225"/>
                    <a:pt x="35" y="245"/>
                  </a:cubicBezTo>
                  <a:cubicBezTo>
                    <a:pt x="44" y="268"/>
                    <a:pt x="50" y="281"/>
                    <a:pt x="50" y="281"/>
                  </a:cubicBezTo>
                  <a:lnTo>
                    <a:pt x="0" y="302"/>
                  </a:lnTo>
                  <a:lnTo>
                    <a:pt x="44" y="461"/>
                  </a:lnTo>
                  <a:lnTo>
                    <a:pt x="50" y="475"/>
                  </a:lnTo>
                  <a:lnTo>
                    <a:pt x="71" y="461"/>
                  </a:lnTo>
                  <a:lnTo>
                    <a:pt x="244" y="368"/>
                  </a:lnTo>
                  <a:lnTo>
                    <a:pt x="366" y="302"/>
                  </a:lnTo>
                  <a:lnTo>
                    <a:pt x="416" y="281"/>
                  </a:lnTo>
                  <a:cubicBezTo>
                    <a:pt x="416" y="281"/>
                    <a:pt x="366" y="138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1334;p42"/>
            <p:cNvSpPr/>
            <p:nvPr/>
          </p:nvSpPr>
          <p:spPr>
            <a:xfrm>
              <a:off x="7780160" y="4666232"/>
              <a:ext cx="2307" cy="2050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9" y="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1335;p42"/>
            <p:cNvSpPr/>
            <p:nvPr/>
          </p:nvSpPr>
          <p:spPr>
            <a:xfrm>
              <a:off x="7271692" y="4100871"/>
              <a:ext cx="11277" cy="25884"/>
            </a:xfrm>
            <a:custGeom>
              <a:avLst/>
              <a:gdLst/>
              <a:ahLst/>
              <a:cxnLst/>
              <a:rect l="l" t="t" r="r" b="b"/>
              <a:pathLst>
                <a:path w="44" h="101" extrusionOk="0">
                  <a:moveTo>
                    <a:pt x="0" y="0"/>
                  </a:moveTo>
                  <a:lnTo>
                    <a:pt x="36" y="100"/>
                  </a:lnTo>
                  <a:lnTo>
                    <a:pt x="43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1336;p42"/>
            <p:cNvSpPr/>
            <p:nvPr/>
          </p:nvSpPr>
          <p:spPr>
            <a:xfrm>
              <a:off x="7857557" y="4680840"/>
              <a:ext cx="29729" cy="24603"/>
            </a:xfrm>
            <a:custGeom>
              <a:avLst/>
              <a:gdLst/>
              <a:ahLst/>
              <a:cxnLst/>
              <a:rect l="l" t="t" r="r" b="b"/>
              <a:pathLst>
                <a:path w="116" h="96" extrusionOk="0">
                  <a:moveTo>
                    <a:pt x="52" y="0"/>
                  </a:moveTo>
                  <a:lnTo>
                    <a:pt x="0" y="66"/>
                  </a:lnTo>
                  <a:cubicBezTo>
                    <a:pt x="9" y="66"/>
                    <a:pt x="22" y="73"/>
                    <a:pt x="29" y="80"/>
                  </a:cubicBezTo>
                  <a:cubicBezTo>
                    <a:pt x="43" y="80"/>
                    <a:pt x="59" y="87"/>
                    <a:pt x="72" y="95"/>
                  </a:cubicBezTo>
                  <a:lnTo>
                    <a:pt x="116" y="30"/>
                  </a:lnTo>
                  <a:cubicBezTo>
                    <a:pt x="95" y="23"/>
                    <a:pt x="72" y="9"/>
                    <a:pt x="5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1337;p42"/>
            <p:cNvSpPr/>
            <p:nvPr/>
          </p:nvSpPr>
          <p:spPr>
            <a:xfrm>
              <a:off x="7780160" y="4666232"/>
              <a:ext cx="2307" cy="2050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9" y="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1338;p42"/>
            <p:cNvSpPr/>
            <p:nvPr/>
          </p:nvSpPr>
          <p:spPr>
            <a:xfrm>
              <a:off x="7763757" y="4680840"/>
              <a:ext cx="29729" cy="24603"/>
            </a:xfrm>
            <a:custGeom>
              <a:avLst/>
              <a:gdLst/>
              <a:ahLst/>
              <a:cxnLst/>
              <a:rect l="l" t="t" r="r" b="b"/>
              <a:pathLst>
                <a:path w="116" h="96" extrusionOk="0">
                  <a:moveTo>
                    <a:pt x="50" y="0"/>
                  </a:moveTo>
                  <a:lnTo>
                    <a:pt x="0" y="66"/>
                  </a:lnTo>
                  <a:cubicBezTo>
                    <a:pt x="21" y="73"/>
                    <a:pt x="50" y="87"/>
                    <a:pt x="73" y="95"/>
                  </a:cubicBezTo>
                  <a:lnTo>
                    <a:pt x="80" y="87"/>
                  </a:lnTo>
                  <a:lnTo>
                    <a:pt x="116" y="30"/>
                  </a:lnTo>
                  <a:lnTo>
                    <a:pt x="107" y="30"/>
                  </a:lnTo>
                  <a:cubicBezTo>
                    <a:pt x="87" y="23"/>
                    <a:pt x="64" y="9"/>
                    <a:pt x="5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1339;p42"/>
            <p:cNvSpPr/>
            <p:nvPr/>
          </p:nvSpPr>
          <p:spPr>
            <a:xfrm>
              <a:off x="7874216" y="4705187"/>
              <a:ext cx="3844" cy="2050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7" y="0"/>
                  </a:moveTo>
                  <a:lnTo>
                    <a:pt x="1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1340;p42"/>
            <p:cNvSpPr/>
            <p:nvPr/>
          </p:nvSpPr>
          <p:spPr>
            <a:xfrm>
              <a:off x="7870628" y="4819233"/>
              <a:ext cx="64328" cy="256"/>
            </a:xfrm>
            <a:custGeom>
              <a:avLst/>
              <a:gdLst/>
              <a:ahLst/>
              <a:cxnLst/>
              <a:rect l="l" t="t" r="r" b="b"/>
              <a:pathLst>
                <a:path w="251" h="1" extrusionOk="0">
                  <a:moveTo>
                    <a:pt x="251" y="0"/>
                  </a:moveTo>
                  <a:lnTo>
                    <a:pt x="2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" name="Google Shape;1341;p42"/>
            <p:cNvSpPr/>
            <p:nvPr/>
          </p:nvSpPr>
          <p:spPr>
            <a:xfrm>
              <a:off x="7864989" y="4758238"/>
              <a:ext cx="221175" cy="61251"/>
            </a:xfrm>
            <a:custGeom>
              <a:avLst/>
              <a:gdLst/>
              <a:ahLst/>
              <a:cxnLst/>
              <a:rect l="l" t="t" r="r" b="b"/>
              <a:pathLst>
                <a:path w="863" h="239" extrusionOk="0">
                  <a:moveTo>
                    <a:pt x="525" y="0"/>
                  </a:moveTo>
                  <a:lnTo>
                    <a:pt x="402" y="59"/>
                  </a:lnTo>
                  <a:lnTo>
                    <a:pt x="395" y="59"/>
                  </a:lnTo>
                  <a:lnTo>
                    <a:pt x="288" y="109"/>
                  </a:lnTo>
                  <a:lnTo>
                    <a:pt x="0" y="238"/>
                  </a:lnTo>
                  <a:lnTo>
                    <a:pt x="863" y="238"/>
                  </a:lnTo>
                  <a:cubicBezTo>
                    <a:pt x="863" y="238"/>
                    <a:pt x="863" y="109"/>
                    <a:pt x="69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1342;p42"/>
            <p:cNvSpPr/>
            <p:nvPr/>
          </p:nvSpPr>
          <p:spPr>
            <a:xfrm>
              <a:off x="7934699" y="4819233"/>
              <a:ext cx="57921" cy="256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225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1343;p42"/>
            <p:cNvSpPr/>
            <p:nvPr/>
          </p:nvSpPr>
          <p:spPr>
            <a:xfrm>
              <a:off x="7760169" y="4819233"/>
              <a:ext cx="329584" cy="47924"/>
            </a:xfrm>
            <a:custGeom>
              <a:avLst/>
              <a:gdLst/>
              <a:ahLst/>
              <a:cxnLst/>
              <a:rect l="l" t="t" r="r" b="b"/>
              <a:pathLst>
                <a:path w="1286" h="187" extrusionOk="0">
                  <a:moveTo>
                    <a:pt x="409" y="0"/>
                  </a:moveTo>
                  <a:lnTo>
                    <a:pt x="1" y="187"/>
                  </a:lnTo>
                  <a:lnTo>
                    <a:pt x="1286" y="187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1344;p42"/>
            <p:cNvSpPr/>
            <p:nvPr/>
          </p:nvSpPr>
          <p:spPr>
            <a:xfrm>
              <a:off x="7934699" y="4819233"/>
              <a:ext cx="256" cy="2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1345;p42"/>
            <p:cNvSpPr/>
            <p:nvPr/>
          </p:nvSpPr>
          <p:spPr>
            <a:xfrm>
              <a:off x="7934699" y="4819233"/>
              <a:ext cx="256" cy="2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1346;p42"/>
            <p:cNvSpPr/>
            <p:nvPr/>
          </p:nvSpPr>
          <p:spPr>
            <a:xfrm>
              <a:off x="7760169" y="4620101"/>
              <a:ext cx="60740" cy="53819"/>
            </a:xfrm>
            <a:custGeom>
              <a:avLst/>
              <a:gdLst/>
              <a:ahLst/>
              <a:cxnLst/>
              <a:rect l="l" t="t" r="r" b="b"/>
              <a:pathLst>
                <a:path w="237" h="210" extrusionOk="0">
                  <a:moveTo>
                    <a:pt x="103" y="0"/>
                  </a:moveTo>
                  <a:cubicBezTo>
                    <a:pt x="100" y="0"/>
                    <a:pt x="97" y="1"/>
                    <a:pt x="94" y="1"/>
                  </a:cubicBezTo>
                  <a:cubicBezTo>
                    <a:pt x="78" y="1"/>
                    <a:pt x="57" y="8"/>
                    <a:pt x="44" y="30"/>
                  </a:cubicBezTo>
                  <a:cubicBezTo>
                    <a:pt x="14" y="58"/>
                    <a:pt x="1" y="101"/>
                    <a:pt x="21" y="167"/>
                  </a:cubicBezTo>
                  <a:cubicBezTo>
                    <a:pt x="28" y="160"/>
                    <a:pt x="35" y="160"/>
                    <a:pt x="44" y="160"/>
                  </a:cubicBezTo>
                  <a:lnTo>
                    <a:pt x="64" y="160"/>
                  </a:lnTo>
                  <a:cubicBezTo>
                    <a:pt x="71" y="167"/>
                    <a:pt x="78" y="174"/>
                    <a:pt x="78" y="181"/>
                  </a:cubicBezTo>
                  <a:cubicBezTo>
                    <a:pt x="101" y="181"/>
                    <a:pt x="114" y="187"/>
                    <a:pt x="137" y="194"/>
                  </a:cubicBezTo>
                  <a:cubicBezTo>
                    <a:pt x="144" y="203"/>
                    <a:pt x="151" y="203"/>
                    <a:pt x="164" y="210"/>
                  </a:cubicBezTo>
                  <a:lnTo>
                    <a:pt x="237" y="117"/>
                  </a:lnTo>
                  <a:cubicBezTo>
                    <a:pt x="162" y="49"/>
                    <a:pt x="146" y="0"/>
                    <a:pt x="10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1347;p42"/>
            <p:cNvSpPr/>
            <p:nvPr/>
          </p:nvSpPr>
          <p:spPr>
            <a:xfrm>
              <a:off x="7870628" y="4680840"/>
              <a:ext cx="16659" cy="7688"/>
            </a:xfrm>
            <a:custGeom>
              <a:avLst/>
              <a:gdLst/>
              <a:ahLst/>
              <a:cxnLst/>
              <a:rect l="l" t="t" r="r" b="b"/>
              <a:pathLst>
                <a:path w="65" h="30" extrusionOk="0">
                  <a:moveTo>
                    <a:pt x="1" y="0"/>
                  </a:moveTo>
                  <a:lnTo>
                    <a:pt x="17" y="8"/>
                  </a:lnTo>
                  <a:lnTo>
                    <a:pt x="17" y="8"/>
                  </a:lnTo>
                  <a:cubicBezTo>
                    <a:pt x="11" y="5"/>
                    <a:pt x="6" y="3"/>
                    <a:pt x="1" y="0"/>
                  </a:cubicBezTo>
                  <a:close/>
                  <a:moveTo>
                    <a:pt x="17" y="8"/>
                  </a:moveTo>
                  <a:cubicBezTo>
                    <a:pt x="33" y="16"/>
                    <a:pt x="49" y="25"/>
                    <a:pt x="65" y="30"/>
                  </a:cubicBezTo>
                  <a:lnTo>
                    <a:pt x="17" y="8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1348;p42"/>
            <p:cNvSpPr/>
            <p:nvPr/>
          </p:nvSpPr>
          <p:spPr>
            <a:xfrm>
              <a:off x="7870628" y="4680840"/>
              <a:ext cx="16659" cy="7688"/>
            </a:xfrm>
            <a:custGeom>
              <a:avLst/>
              <a:gdLst/>
              <a:ahLst/>
              <a:cxnLst/>
              <a:rect l="l" t="t" r="r" b="b"/>
              <a:pathLst>
                <a:path w="65" h="30" fill="none" extrusionOk="0">
                  <a:moveTo>
                    <a:pt x="65" y="30"/>
                  </a:moveTo>
                  <a:cubicBezTo>
                    <a:pt x="44" y="23"/>
                    <a:pt x="21" y="9"/>
                    <a:pt x="1" y="0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1349;p42"/>
            <p:cNvSpPr/>
            <p:nvPr/>
          </p:nvSpPr>
          <p:spPr>
            <a:xfrm>
              <a:off x="7820652" y="4660850"/>
              <a:ext cx="31779" cy="29472"/>
            </a:xfrm>
            <a:custGeom>
              <a:avLst/>
              <a:gdLst/>
              <a:ahLst/>
              <a:cxnLst/>
              <a:rect l="l" t="t" r="r" b="b"/>
              <a:pathLst>
                <a:path w="124" h="115" extrusionOk="0">
                  <a:moveTo>
                    <a:pt x="58" y="1"/>
                  </a:moveTo>
                  <a:lnTo>
                    <a:pt x="1" y="78"/>
                  </a:lnTo>
                  <a:cubicBezTo>
                    <a:pt x="8" y="78"/>
                    <a:pt x="8" y="87"/>
                    <a:pt x="8" y="87"/>
                  </a:cubicBezTo>
                  <a:cubicBezTo>
                    <a:pt x="30" y="94"/>
                    <a:pt x="51" y="101"/>
                    <a:pt x="66" y="108"/>
                  </a:cubicBezTo>
                  <a:cubicBezTo>
                    <a:pt x="73" y="108"/>
                    <a:pt x="73" y="108"/>
                    <a:pt x="73" y="115"/>
                  </a:cubicBezTo>
                  <a:lnTo>
                    <a:pt x="123" y="44"/>
                  </a:lnTo>
                  <a:cubicBezTo>
                    <a:pt x="101" y="28"/>
                    <a:pt x="80" y="15"/>
                    <a:pt x="5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1350;p42"/>
            <p:cNvSpPr/>
            <p:nvPr/>
          </p:nvSpPr>
          <p:spPr>
            <a:xfrm>
              <a:off x="7876010" y="4677252"/>
              <a:ext cx="36905" cy="28191"/>
            </a:xfrm>
            <a:custGeom>
              <a:avLst/>
              <a:gdLst/>
              <a:ahLst/>
              <a:cxnLst/>
              <a:rect l="l" t="t" r="r" b="b"/>
              <a:pathLst>
                <a:path w="144" h="110" extrusionOk="0">
                  <a:moveTo>
                    <a:pt x="101" y="1"/>
                  </a:moveTo>
                  <a:cubicBezTo>
                    <a:pt x="87" y="1"/>
                    <a:pt x="80" y="8"/>
                    <a:pt x="73" y="14"/>
                  </a:cubicBezTo>
                  <a:lnTo>
                    <a:pt x="44" y="44"/>
                  </a:lnTo>
                  <a:lnTo>
                    <a:pt x="0" y="109"/>
                  </a:lnTo>
                  <a:lnTo>
                    <a:pt x="7" y="109"/>
                  </a:lnTo>
                  <a:lnTo>
                    <a:pt x="101" y="73"/>
                  </a:lnTo>
                  <a:lnTo>
                    <a:pt x="130" y="58"/>
                  </a:lnTo>
                  <a:cubicBezTo>
                    <a:pt x="144" y="44"/>
                    <a:pt x="137" y="14"/>
                    <a:pt x="123" y="8"/>
                  </a:cubicBezTo>
                  <a:cubicBezTo>
                    <a:pt x="116" y="1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1351;p42"/>
            <p:cNvSpPr/>
            <p:nvPr/>
          </p:nvSpPr>
          <p:spPr>
            <a:xfrm>
              <a:off x="7874216" y="4705187"/>
              <a:ext cx="3844" cy="2050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7" y="0"/>
                  </a:moveTo>
                  <a:lnTo>
                    <a:pt x="1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1352;p42"/>
            <p:cNvSpPr/>
            <p:nvPr/>
          </p:nvSpPr>
          <p:spPr>
            <a:xfrm>
              <a:off x="7839361" y="4660850"/>
              <a:ext cx="36905" cy="36904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07" y="1"/>
                  </a:moveTo>
                  <a:cubicBezTo>
                    <a:pt x="93" y="1"/>
                    <a:pt x="80" y="1"/>
                    <a:pt x="71" y="15"/>
                  </a:cubicBezTo>
                  <a:lnTo>
                    <a:pt x="50" y="44"/>
                  </a:lnTo>
                  <a:lnTo>
                    <a:pt x="0" y="115"/>
                  </a:lnTo>
                  <a:cubicBezTo>
                    <a:pt x="21" y="122"/>
                    <a:pt x="50" y="130"/>
                    <a:pt x="71" y="144"/>
                  </a:cubicBezTo>
                  <a:lnTo>
                    <a:pt x="123" y="78"/>
                  </a:lnTo>
                  <a:lnTo>
                    <a:pt x="137" y="58"/>
                  </a:lnTo>
                  <a:cubicBezTo>
                    <a:pt x="143" y="35"/>
                    <a:pt x="143" y="15"/>
                    <a:pt x="13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1353;p42"/>
            <p:cNvSpPr/>
            <p:nvPr/>
          </p:nvSpPr>
          <p:spPr>
            <a:xfrm>
              <a:off x="7802200" y="4642398"/>
              <a:ext cx="39212" cy="38698"/>
            </a:xfrm>
            <a:custGeom>
              <a:avLst/>
              <a:gdLst/>
              <a:ahLst/>
              <a:cxnLst/>
              <a:rect l="l" t="t" r="r" b="b"/>
              <a:pathLst>
                <a:path w="153" h="151" extrusionOk="0">
                  <a:moveTo>
                    <a:pt x="109" y="0"/>
                  </a:moveTo>
                  <a:cubicBezTo>
                    <a:pt x="102" y="0"/>
                    <a:pt x="87" y="7"/>
                    <a:pt x="80" y="14"/>
                  </a:cubicBezTo>
                  <a:lnTo>
                    <a:pt x="73" y="30"/>
                  </a:lnTo>
                  <a:lnTo>
                    <a:pt x="0" y="123"/>
                  </a:lnTo>
                  <a:cubicBezTo>
                    <a:pt x="23" y="130"/>
                    <a:pt x="44" y="144"/>
                    <a:pt x="73" y="150"/>
                  </a:cubicBezTo>
                  <a:lnTo>
                    <a:pt x="130" y="73"/>
                  </a:lnTo>
                  <a:lnTo>
                    <a:pt x="145" y="57"/>
                  </a:lnTo>
                  <a:cubicBezTo>
                    <a:pt x="152" y="43"/>
                    <a:pt x="152" y="21"/>
                    <a:pt x="130" y="7"/>
                  </a:cubicBezTo>
                  <a:cubicBezTo>
                    <a:pt x="123" y="7"/>
                    <a:pt x="116" y="0"/>
                    <a:pt x="10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1354;p42"/>
            <p:cNvSpPr/>
            <p:nvPr/>
          </p:nvSpPr>
          <p:spPr>
            <a:xfrm>
              <a:off x="7776572" y="4666232"/>
              <a:ext cx="99695" cy="55613"/>
            </a:xfrm>
            <a:custGeom>
              <a:avLst/>
              <a:gdLst/>
              <a:ahLst/>
              <a:cxnLst/>
              <a:rect l="l" t="t" r="r" b="b"/>
              <a:pathLst>
                <a:path w="389" h="217" extrusionOk="0">
                  <a:moveTo>
                    <a:pt x="14" y="1"/>
                  </a:moveTo>
                  <a:lnTo>
                    <a:pt x="23" y="7"/>
                  </a:lnTo>
                  <a:cubicBezTo>
                    <a:pt x="23" y="14"/>
                    <a:pt x="23" y="30"/>
                    <a:pt x="14" y="37"/>
                  </a:cubicBezTo>
                  <a:lnTo>
                    <a:pt x="0" y="51"/>
                  </a:lnTo>
                  <a:lnTo>
                    <a:pt x="0" y="57"/>
                  </a:lnTo>
                  <a:cubicBezTo>
                    <a:pt x="14" y="66"/>
                    <a:pt x="37" y="80"/>
                    <a:pt x="57" y="87"/>
                  </a:cubicBezTo>
                  <a:lnTo>
                    <a:pt x="66" y="87"/>
                  </a:lnTo>
                  <a:lnTo>
                    <a:pt x="87" y="57"/>
                  </a:lnTo>
                  <a:cubicBezTo>
                    <a:pt x="100" y="51"/>
                    <a:pt x="109" y="44"/>
                    <a:pt x="123" y="44"/>
                  </a:cubicBezTo>
                  <a:cubicBezTo>
                    <a:pt x="130" y="44"/>
                    <a:pt x="137" y="44"/>
                    <a:pt x="144" y="51"/>
                  </a:cubicBezTo>
                  <a:cubicBezTo>
                    <a:pt x="152" y="57"/>
                    <a:pt x="159" y="73"/>
                    <a:pt x="159" y="80"/>
                  </a:cubicBezTo>
                  <a:cubicBezTo>
                    <a:pt x="159" y="87"/>
                    <a:pt x="159" y="94"/>
                    <a:pt x="152" y="101"/>
                  </a:cubicBezTo>
                  <a:lnTo>
                    <a:pt x="137" y="123"/>
                  </a:lnTo>
                  <a:cubicBezTo>
                    <a:pt x="159" y="130"/>
                    <a:pt x="180" y="144"/>
                    <a:pt x="202" y="152"/>
                  </a:cubicBezTo>
                  <a:lnTo>
                    <a:pt x="209" y="152"/>
                  </a:lnTo>
                  <a:lnTo>
                    <a:pt x="230" y="123"/>
                  </a:lnTo>
                  <a:cubicBezTo>
                    <a:pt x="238" y="116"/>
                    <a:pt x="245" y="109"/>
                    <a:pt x="259" y="109"/>
                  </a:cubicBezTo>
                  <a:cubicBezTo>
                    <a:pt x="266" y="109"/>
                    <a:pt x="273" y="116"/>
                    <a:pt x="282" y="116"/>
                  </a:cubicBezTo>
                  <a:cubicBezTo>
                    <a:pt x="295" y="123"/>
                    <a:pt x="295" y="137"/>
                    <a:pt x="295" y="152"/>
                  </a:cubicBezTo>
                  <a:cubicBezTo>
                    <a:pt x="295" y="159"/>
                    <a:pt x="295" y="166"/>
                    <a:pt x="288" y="166"/>
                  </a:cubicBezTo>
                  <a:lnTo>
                    <a:pt x="282" y="180"/>
                  </a:lnTo>
                  <a:lnTo>
                    <a:pt x="252" y="216"/>
                  </a:lnTo>
                  <a:lnTo>
                    <a:pt x="309" y="195"/>
                  </a:lnTo>
                  <a:lnTo>
                    <a:pt x="382" y="159"/>
                  </a:lnTo>
                  <a:lnTo>
                    <a:pt x="388" y="152"/>
                  </a:lnTo>
                  <a:cubicBezTo>
                    <a:pt x="375" y="144"/>
                    <a:pt x="359" y="137"/>
                    <a:pt x="345" y="137"/>
                  </a:cubicBezTo>
                  <a:cubicBezTo>
                    <a:pt x="338" y="130"/>
                    <a:pt x="325" y="123"/>
                    <a:pt x="316" y="123"/>
                  </a:cubicBezTo>
                  <a:cubicBezTo>
                    <a:pt x="295" y="109"/>
                    <a:pt x="266" y="101"/>
                    <a:pt x="245" y="94"/>
                  </a:cubicBezTo>
                  <a:cubicBezTo>
                    <a:pt x="245" y="87"/>
                    <a:pt x="245" y="87"/>
                    <a:pt x="238" y="87"/>
                  </a:cubicBezTo>
                  <a:cubicBezTo>
                    <a:pt x="223" y="80"/>
                    <a:pt x="202" y="73"/>
                    <a:pt x="180" y="66"/>
                  </a:cubicBezTo>
                  <a:cubicBezTo>
                    <a:pt x="180" y="66"/>
                    <a:pt x="180" y="57"/>
                    <a:pt x="173" y="57"/>
                  </a:cubicBezTo>
                  <a:cubicBezTo>
                    <a:pt x="144" y="51"/>
                    <a:pt x="123" y="37"/>
                    <a:pt x="100" y="30"/>
                  </a:cubicBezTo>
                  <a:cubicBezTo>
                    <a:pt x="87" y="23"/>
                    <a:pt x="80" y="23"/>
                    <a:pt x="73" y="14"/>
                  </a:cubicBezTo>
                  <a:cubicBezTo>
                    <a:pt x="50" y="7"/>
                    <a:pt x="37" y="1"/>
                    <a:pt x="1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1355;p42"/>
            <p:cNvSpPr/>
            <p:nvPr/>
          </p:nvSpPr>
          <p:spPr>
            <a:xfrm>
              <a:off x="7264516" y="3962478"/>
              <a:ext cx="243472" cy="162481"/>
            </a:xfrm>
            <a:custGeom>
              <a:avLst/>
              <a:gdLst/>
              <a:ahLst/>
              <a:cxnLst/>
              <a:rect l="l" t="t" r="r" b="b"/>
              <a:pathLst>
                <a:path w="950" h="634" extrusionOk="0">
                  <a:moveTo>
                    <a:pt x="899" y="0"/>
                  </a:moveTo>
                  <a:lnTo>
                    <a:pt x="598" y="159"/>
                  </a:lnTo>
                  <a:lnTo>
                    <a:pt x="568" y="173"/>
                  </a:lnTo>
                  <a:lnTo>
                    <a:pt x="296" y="318"/>
                  </a:lnTo>
                  <a:lnTo>
                    <a:pt x="1" y="475"/>
                  </a:lnTo>
                  <a:lnTo>
                    <a:pt x="28" y="540"/>
                  </a:lnTo>
                  <a:lnTo>
                    <a:pt x="71" y="633"/>
                  </a:lnTo>
                  <a:lnTo>
                    <a:pt x="366" y="475"/>
                  </a:lnTo>
                  <a:lnTo>
                    <a:pt x="604" y="354"/>
                  </a:lnTo>
                  <a:lnTo>
                    <a:pt x="813" y="238"/>
                  </a:lnTo>
                  <a:lnTo>
                    <a:pt x="856" y="224"/>
                  </a:lnTo>
                  <a:lnTo>
                    <a:pt x="949" y="173"/>
                  </a:lnTo>
                  <a:lnTo>
                    <a:pt x="943" y="159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1356;p42"/>
            <p:cNvSpPr/>
            <p:nvPr/>
          </p:nvSpPr>
          <p:spPr>
            <a:xfrm>
              <a:off x="7264516" y="4083956"/>
              <a:ext cx="7432" cy="17171"/>
            </a:xfrm>
            <a:custGeom>
              <a:avLst/>
              <a:gdLst/>
              <a:ahLst/>
              <a:cxnLst/>
              <a:rect l="l" t="t" r="r" b="b"/>
              <a:pathLst>
                <a:path w="29" h="67" extrusionOk="0">
                  <a:moveTo>
                    <a:pt x="28" y="66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1357;p42"/>
            <p:cNvSpPr/>
            <p:nvPr/>
          </p:nvSpPr>
          <p:spPr>
            <a:xfrm>
              <a:off x="7249741" y="3965183"/>
              <a:ext cx="425865" cy="726955"/>
            </a:xfrm>
            <a:custGeom>
              <a:avLst/>
              <a:gdLst/>
              <a:ahLst/>
              <a:cxnLst/>
              <a:rect l="l" t="t" r="r" b="b"/>
              <a:pathLst>
                <a:path w="1533" h="2675" extrusionOk="0">
                  <a:moveTo>
                    <a:pt x="878" y="1"/>
                  </a:moveTo>
                  <a:lnTo>
                    <a:pt x="785" y="52"/>
                  </a:lnTo>
                  <a:lnTo>
                    <a:pt x="742" y="66"/>
                  </a:lnTo>
                  <a:lnTo>
                    <a:pt x="533" y="182"/>
                  </a:lnTo>
                  <a:lnTo>
                    <a:pt x="295" y="303"/>
                  </a:lnTo>
                  <a:lnTo>
                    <a:pt x="0" y="461"/>
                  </a:lnTo>
                  <a:lnTo>
                    <a:pt x="942" y="2568"/>
                  </a:lnTo>
                  <a:lnTo>
                    <a:pt x="992" y="2675"/>
                  </a:lnTo>
                  <a:cubicBezTo>
                    <a:pt x="1004" y="2665"/>
                    <a:pt x="1016" y="2662"/>
                    <a:pt x="1030" y="2662"/>
                  </a:cubicBezTo>
                  <a:cubicBezTo>
                    <a:pt x="1057" y="2662"/>
                    <a:pt x="1091" y="2675"/>
                    <a:pt x="1144" y="2675"/>
                  </a:cubicBezTo>
                  <a:cubicBezTo>
                    <a:pt x="1165" y="2675"/>
                    <a:pt x="1180" y="2675"/>
                    <a:pt x="1194" y="2668"/>
                  </a:cubicBezTo>
                  <a:lnTo>
                    <a:pt x="1237" y="2668"/>
                  </a:lnTo>
                  <a:cubicBezTo>
                    <a:pt x="1274" y="2661"/>
                    <a:pt x="1310" y="2647"/>
                    <a:pt x="1346" y="2631"/>
                  </a:cubicBezTo>
                  <a:cubicBezTo>
                    <a:pt x="1367" y="2625"/>
                    <a:pt x="1396" y="2611"/>
                    <a:pt x="1417" y="2597"/>
                  </a:cubicBezTo>
                  <a:cubicBezTo>
                    <a:pt x="1432" y="2588"/>
                    <a:pt x="1446" y="2588"/>
                    <a:pt x="1453" y="2581"/>
                  </a:cubicBezTo>
                  <a:cubicBezTo>
                    <a:pt x="1475" y="2575"/>
                    <a:pt x="1496" y="2568"/>
                    <a:pt x="1518" y="2568"/>
                  </a:cubicBezTo>
                  <a:cubicBezTo>
                    <a:pt x="1489" y="2502"/>
                    <a:pt x="1503" y="2452"/>
                    <a:pt x="1532" y="2424"/>
                  </a:cubicBezTo>
                  <a:lnTo>
                    <a:pt x="1230" y="1310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1358;p42"/>
            <p:cNvSpPr/>
            <p:nvPr/>
          </p:nvSpPr>
          <p:spPr>
            <a:xfrm>
              <a:off x="7157646" y="3885080"/>
              <a:ext cx="350343" cy="241671"/>
            </a:xfrm>
            <a:custGeom>
              <a:avLst/>
              <a:gdLst/>
              <a:ahLst/>
              <a:cxnLst/>
              <a:rect l="l" t="t" r="r" b="b"/>
              <a:pathLst>
                <a:path w="1367" h="943" extrusionOk="0">
                  <a:moveTo>
                    <a:pt x="1265" y="0"/>
                  </a:moveTo>
                  <a:lnTo>
                    <a:pt x="985" y="145"/>
                  </a:lnTo>
                  <a:lnTo>
                    <a:pt x="877" y="202"/>
                  </a:lnTo>
                  <a:lnTo>
                    <a:pt x="597" y="338"/>
                  </a:lnTo>
                  <a:lnTo>
                    <a:pt x="368" y="461"/>
                  </a:lnTo>
                  <a:lnTo>
                    <a:pt x="309" y="490"/>
                  </a:lnTo>
                  <a:lnTo>
                    <a:pt x="66" y="613"/>
                  </a:lnTo>
                  <a:lnTo>
                    <a:pt x="0" y="647"/>
                  </a:lnTo>
                  <a:lnTo>
                    <a:pt x="116" y="942"/>
                  </a:lnTo>
                  <a:lnTo>
                    <a:pt x="123" y="935"/>
                  </a:lnTo>
                  <a:lnTo>
                    <a:pt x="418" y="777"/>
                  </a:lnTo>
                  <a:lnTo>
                    <a:pt x="713" y="620"/>
                  </a:lnTo>
                  <a:lnTo>
                    <a:pt x="985" y="475"/>
                  </a:lnTo>
                  <a:lnTo>
                    <a:pt x="1015" y="461"/>
                  </a:lnTo>
                  <a:lnTo>
                    <a:pt x="1316" y="302"/>
                  </a:lnTo>
                  <a:lnTo>
                    <a:pt x="1366" y="281"/>
                  </a:lnTo>
                  <a:cubicBezTo>
                    <a:pt x="1366" y="281"/>
                    <a:pt x="1360" y="268"/>
                    <a:pt x="1351" y="245"/>
                  </a:cubicBezTo>
                  <a:cubicBezTo>
                    <a:pt x="1344" y="225"/>
                    <a:pt x="1337" y="195"/>
                    <a:pt x="1323" y="159"/>
                  </a:cubicBezTo>
                  <a:cubicBezTo>
                    <a:pt x="1323" y="159"/>
                    <a:pt x="1323" y="152"/>
                    <a:pt x="1316" y="145"/>
                  </a:cubicBezTo>
                  <a:cubicBezTo>
                    <a:pt x="1301" y="102"/>
                    <a:pt x="1287" y="52"/>
                    <a:pt x="126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1359;p42"/>
            <p:cNvSpPr/>
            <p:nvPr/>
          </p:nvSpPr>
          <p:spPr>
            <a:xfrm>
              <a:off x="6781678" y="3560881"/>
              <a:ext cx="700173" cy="411072"/>
            </a:xfrm>
            <a:custGeom>
              <a:avLst/>
              <a:gdLst/>
              <a:ahLst/>
              <a:cxnLst/>
              <a:rect l="l" t="t" r="r" b="b"/>
              <a:pathLst>
                <a:path w="2732" h="1604" extrusionOk="0">
                  <a:moveTo>
                    <a:pt x="1093" y="1"/>
                  </a:moveTo>
                  <a:cubicBezTo>
                    <a:pt x="957" y="58"/>
                    <a:pt x="748" y="123"/>
                    <a:pt x="455" y="173"/>
                  </a:cubicBezTo>
                  <a:cubicBezTo>
                    <a:pt x="425" y="173"/>
                    <a:pt x="396" y="180"/>
                    <a:pt x="360" y="187"/>
                  </a:cubicBezTo>
                  <a:cubicBezTo>
                    <a:pt x="310" y="196"/>
                    <a:pt x="246" y="203"/>
                    <a:pt x="187" y="209"/>
                  </a:cubicBezTo>
                  <a:cubicBezTo>
                    <a:pt x="130" y="209"/>
                    <a:pt x="66" y="216"/>
                    <a:pt x="1" y="223"/>
                  </a:cubicBezTo>
                  <a:cubicBezTo>
                    <a:pt x="30" y="346"/>
                    <a:pt x="51" y="454"/>
                    <a:pt x="66" y="461"/>
                  </a:cubicBezTo>
                  <a:cubicBezTo>
                    <a:pt x="66" y="468"/>
                    <a:pt x="110" y="489"/>
                    <a:pt x="187" y="532"/>
                  </a:cubicBezTo>
                  <a:cubicBezTo>
                    <a:pt x="253" y="561"/>
                    <a:pt x="346" y="611"/>
                    <a:pt x="455" y="661"/>
                  </a:cubicBezTo>
                  <a:cubicBezTo>
                    <a:pt x="986" y="936"/>
                    <a:pt x="1885" y="1381"/>
                    <a:pt x="1921" y="1395"/>
                  </a:cubicBezTo>
                  <a:cubicBezTo>
                    <a:pt x="1928" y="1403"/>
                    <a:pt x="1928" y="1403"/>
                    <a:pt x="1935" y="1410"/>
                  </a:cubicBezTo>
                  <a:cubicBezTo>
                    <a:pt x="1985" y="1460"/>
                    <a:pt x="2064" y="1603"/>
                    <a:pt x="2064" y="1603"/>
                  </a:cubicBezTo>
                  <a:lnTo>
                    <a:pt x="2344" y="1467"/>
                  </a:lnTo>
                  <a:lnTo>
                    <a:pt x="2452" y="1410"/>
                  </a:lnTo>
                  <a:lnTo>
                    <a:pt x="2732" y="1265"/>
                  </a:lnTo>
                  <a:cubicBezTo>
                    <a:pt x="2689" y="1136"/>
                    <a:pt x="2632" y="1006"/>
                    <a:pt x="2611" y="986"/>
                  </a:cubicBezTo>
                  <a:cubicBezTo>
                    <a:pt x="2568" y="950"/>
                    <a:pt x="1453" y="239"/>
                    <a:pt x="109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1360;p42"/>
            <p:cNvSpPr/>
            <p:nvPr/>
          </p:nvSpPr>
          <p:spPr>
            <a:xfrm>
              <a:off x="7026685" y="3163129"/>
              <a:ext cx="28191" cy="13070"/>
            </a:xfrm>
            <a:custGeom>
              <a:avLst/>
              <a:gdLst/>
              <a:ahLst/>
              <a:cxnLst/>
              <a:rect l="l" t="t" r="r" b="b"/>
              <a:pathLst>
                <a:path w="110" h="51" extrusionOk="0">
                  <a:moveTo>
                    <a:pt x="1" y="0"/>
                  </a:moveTo>
                  <a:cubicBezTo>
                    <a:pt x="23" y="14"/>
                    <a:pt x="59" y="29"/>
                    <a:pt x="109" y="50"/>
                  </a:cubicBezTo>
                  <a:lnTo>
                    <a:pt x="109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1361;p42"/>
            <p:cNvSpPr/>
            <p:nvPr/>
          </p:nvSpPr>
          <p:spPr>
            <a:xfrm>
              <a:off x="7048725" y="2982706"/>
              <a:ext cx="630464" cy="319068"/>
            </a:xfrm>
            <a:custGeom>
              <a:avLst/>
              <a:gdLst/>
              <a:ahLst/>
              <a:cxnLst/>
              <a:rect l="l" t="t" r="r" b="b"/>
              <a:pathLst>
                <a:path w="2460" h="1245" extrusionOk="0">
                  <a:moveTo>
                    <a:pt x="389" y="0"/>
                  </a:moveTo>
                  <a:lnTo>
                    <a:pt x="1" y="230"/>
                  </a:lnTo>
                  <a:cubicBezTo>
                    <a:pt x="1" y="345"/>
                    <a:pt x="8" y="459"/>
                    <a:pt x="16" y="568"/>
                  </a:cubicBezTo>
                  <a:cubicBezTo>
                    <a:pt x="16" y="632"/>
                    <a:pt x="16" y="690"/>
                    <a:pt x="23" y="740"/>
                  </a:cubicBezTo>
                  <a:lnTo>
                    <a:pt x="950" y="1056"/>
                  </a:lnTo>
                  <a:cubicBezTo>
                    <a:pt x="1138" y="1006"/>
                    <a:pt x="1440" y="977"/>
                    <a:pt x="1490" y="977"/>
                  </a:cubicBezTo>
                  <a:cubicBezTo>
                    <a:pt x="1533" y="977"/>
                    <a:pt x="1705" y="1158"/>
                    <a:pt x="1785" y="1244"/>
                  </a:cubicBezTo>
                  <a:lnTo>
                    <a:pt x="2380" y="1244"/>
                  </a:lnTo>
                  <a:lnTo>
                    <a:pt x="2459" y="992"/>
                  </a:lnTo>
                  <a:cubicBezTo>
                    <a:pt x="2445" y="985"/>
                    <a:pt x="2431" y="977"/>
                    <a:pt x="2423" y="977"/>
                  </a:cubicBezTo>
                  <a:cubicBezTo>
                    <a:pt x="2373" y="977"/>
                    <a:pt x="2028" y="1092"/>
                    <a:pt x="1841" y="1142"/>
                  </a:cubicBezTo>
                  <a:lnTo>
                    <a:pt x="475" y="130"/>
                  </a:lnTo>
                  <a:lnTo>
                    <a:pt x="468" y="114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1362;p42"/>
            <p:cNvSpPr/>
            <p:nvPr/>
          </p:nvSpPr>
          <p:spPr>
            <a:xfrm>
              <a:off x="7026685" y="3163129"/>
              <a:ext cx="28191" cy="13070"/>
            </a:xfrm>
            <a:custGeom>
              <a:avLst/>
              <a:gdLst/>
              <a:ahLst/>
              <a:cxnLst/>
              <a:rect l="l" t="t" r="r" b="b"/>
              <a:pathLst>
                <a:path w="110" h="51" extrusionOk="0">
                  <a:moveTo>
                    <a:pt x="1" y="0"/>
                  </a:moveTo>
                  <a:cubicBezTo>
                    <a:pt x="23" y="14"/>
                    <a:pt x="59" y="29"/>
                    <a:pt x="109" y="50"/>
                  </a:cubicBezTo>
                  <a:lnTo>
                    <a:pt x="109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1363;p42"/>
            <p:cNvSpPr/>
            <p:nvPr/>
          </p:nvSpPr>
          <p:spPr>
            <a:xfrm>
              <a:off x="6632777" y="3065229"/>
              <a:ext cx="873423" cy="274988"/>
            </a:xfrm>
            <a:custGeom>
              <a:avLst/>
              <a:gdLst/>
              <a:ahLst/>
              <a:cxnLst/>
              <a:rect l="l" t="t" r="r" b="b"/>
              <a:pathLst>
                <a:path w="3408" h="1073" extrusionOk="0">
                  <a:moveTo>
                    <a:pt x="711" y="1"/>
                  </a:moveTo>
                  <a:lnTo>
                    <a:pt x="618" y="60"/>
                  </a:lnTo>
                  <a:lnTo>
                    <a:pt x="380" y="196"/>
                  </a:lnTo>
                  <a:lnTo>
                    <a:pt x="0" y="425"/>
                  </a:lnTo>
                  <a:cubicBezTo>
                    <a:pt x="14" y="448"/>
                    <a:pt x="35" y="462"/>
                    <a:pt x="50" y="482"/>
                  </a:cubicBezTo>
                  <a:cubicBezTo>
                    <a:pt x="121" y="591"/>
                    <a:pt x="194" y="684"/>
                    <a:pt x="201" y="691"/>
                  </a:cubicBezTo>
                  <a:cubicBezTo>
                    <a:pt x="201" y="691"/>
                    <a:pt x="201" y="698"/>
                    <a:pt x="207" y="698"/>
                  </a:cubicBezTo>
                  <a:lnTo>
                    <a:pt x="216" y="698"/>
                  </a:lnTo>
                  <a:cubicBezTo>
                    <a:pt x="251" y="706"/>
                    <a:pt x="352" y="727"/>
                    <a:pt x="496" y="757"/>
                  </a:cubicBezTo>
                  <a:cubicBezTo>
                    <a:pt x="582" y="770"/>
                    <a:pt x="675" y="784"/>
                    <a:pt x="777" y="807"/>
                  </a:cubicBezTo>
                  <a:cubicBezTo>
                    <a:pt x="1056" y="850"/>
                    <a:pt x="1408" y="907"/>
                    <a:pt x="1710" y="957"/>
                  </a:cubicBezTo>
                  <a:cubicBezTo>
                    <a:pt x="2091" y="1022"/>
                    <a:pt x="2400" y="1072"/>
                    <a:pt x="2400" y="1072"/>
                  </a:cubicBezTo>
                  <a:lnTo>
                    <a:pt x="2595" y="1072"/>
                  </a:lnTo>
                  <a:lnTo>
                    <a:pt x="2718" y="922"/>
                  </a:lnTo>
                  <a:lnTo>
                    <a:pt x="3408" y="922"/>
                  </a:lnTo>
                  <a:cubicBezTo>
                    <a:pt x="3328" y="836"/>
                    <a:pt x="3156" y="655"/>
                    <a:pt x="3113" y="655"/>
                  </a:cubicBezTo>
                  <a:cubicBezTo>
                    <a:pt x="3063" y="655"/>
                    <a:pt x="2761" y="684"/>
                    <a:pt x="2573" y="734"/>
                  </a:cubicBezTo>
                  <a:lnTo>
                    <a:pt x="1646" y="418"/>
                  </a:lnTo>
                  <a:lnTo>
                    <a:pt x="1646" y="432"/>
                  </a:lnTo>
                  <a:cubicBezTo>
                    <a:pt x="1596" y="411"/>
                    <a:pt x="1560" y="396"/>
                    <a:pt x="1538" y="382"/>
                  </a:cubicBezTo>
                  <a:lnTo>
                    <a:pt x="1079" y="232"/>
                  </a:lnTo>
                  <a:lnTo>
                    <a:pt x="1063" y="223"/>
                  </a:lnTo>
                  <a:lnTo>
                    <a:pt x="804" y="137"/>
                  </a:lnTo>
                  <a:lnTo>
                    <a:pt x="791" y="123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1364;p42"/>
            <p:cNvSpPr/>
            <p:nvPr/>
          </p:nvSpPr>
          <p:spPr>
            <a:xfrm>
              <a:off x="7015665" y="2698744"/>
              <a:ext cx="118404" cy="221425"/>
            </a:xfrm>
            <a:custGeom>
              <a:avLst/>
              <a:gdLst/>
              <a:ahLst/>
              <a:cxnLst/>
              <a:rect l="l" t="t" r="r" b="b"/>
              <a:pathLst>
                <a:path w="462" h="864" extrusionOk="0">
                  <a:moveTo>
                    <a:pt x="0" y="1"/>
                  </a:moveTo>
                  <a:lnTo>
                    <a:pt x="7" y="8"/>
                  </a:lnTo>
                  <a:cubicBezTo>
                    <a:pt x="94" y="166"/>
                    <a:pt x="318" y="598"/>
                    <a:pt x="461" y="863"/>
                  </a:cubicBezTo>
                  <a:cubicBezTo>
                    <a:pt x="318" y="584"/>
                    <a:pt x="80" y="123"/>
                    <a:pt x="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1365;p42"/>
            <p:cNvSpPr/>
            <p:nvPr/>
          </p:nvSpPr>
          <p:spPr>
            <a:xfrm>
              <a:off x="7017459" y="2700538"/>
              <a:ext cx="143776" cy="341108"/>
            </a:xfrm>
            <a:custGeom>
              <a:avLst/>
              <a:gdLst/>
              <a:ahLst/>
              <a:cxnLst/>
              <a:rect l="l" t="t" r="r" b="b"/>
              <a:pathLst>
                <a:path w="561" h="1331" extrusionOk="0">
                  <a:moveTo>
                    <a:pt x="0" y="1"/>
                  </a:moveTo>
                  <a:cubicBezTo>
                    <a:pt x="43" y="87"/>
                    <a:pt x="66" y="209"/>
                    <a:pt x="80" y="332"/>
                  </a:cubicBezTo>
                  <a:cubicBezTo>
                    <a:pt x="87" y="404"/>
                    <a:pt x="95" y="663"/>
                    <a:pt x="109" y="972"/>
                  </a:cubicBezTo>
                  <a:cubicBezTo>
                    <a:pt x="109" y="1086"/>
                    <a:pt x="116" y="1208"/>
                    <a:pt x="123" y="1331"/>
                  </a:cubicBezTo>
                  <a:lnTo>
                    <a:pt x="511" y="1101"/>
                  </a:lnTo>
                  <a:lnTo>
                    <a:pt x="561" y="1072"/>
                  </a:lnTo>
                  <a:cubicBezTo>
                    <a:pt x="561" y="1072"/>
                    <a:pt x="561" y="1058"/>
                    <a:pt x="554" y="1043"/>
                  </a:cubicBezTo>
                  <a:cubicBezTo>
                    <a:pt x="547" y="1043"/>
                    <a:pt x="547" y="1036"/>
                    <a:pt x="540" y="1029"/>
                  </a:cubicBezTo>
                  <a:lnTo>
                    <a:pt x="540" y="1022"/>
                  </a:lnTo>
                  <a:cubicBezTo>
                    <a:pt x="526" y="1000"/>
                    <a:pt x="511" y="965"/>
                    <a:pt x="490" y="936"/>
                  </a:cubicBezTo>
                  <a:cubicBezTo>
                    <a:pt x="483" y="913"/>
                    <a:pt x="475" y="899"/>
                    <a:pt x="468" y="879"/>
                  </a:cubicBezTo>
                  <a:cubicBezTo>
                    <a:pt x="461" y="870"/>
                    <a:pt x="454" y="863"/>
                    <a:pt x="454" y="856"/>
                  </a:cubicBezTo>
                  <a:cubicBezTo>
                    <a:pt x="311" y="591"/>
                    <a:pt x="87" y="159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1366;p42"/>
            <p:cNvSpPr/>
            <p:nvPr/>
          </p:nvSpPr>
          <p:spPr>
            <a:xfrm>
              <a:off x="6450046" y="2605200"/>
              <a:ext cx="678133" cy="1015634"/>
            </a:xfrm>
            <a:custGeom>
              <a:avLst/>
              <a:gdLst/>
              <a:ahLst/>
              <a:cxnLst/>
              <a:rect l="l" t="t" r="r" b="b"/>
              <a:pathLst>
                <a:path w="2646" h="3963" extrusionOk="0">
                  <a:moveTo>
                    <a:pt x="1647" y="0"/>
                  </a:moveTo>
                  <a:cubicBezTo>
                    <a:pt x="1647" y="0"/>
                    <a:pt x="1647" y="7"/>
                    <a:pt x="1654" y="7"/>
                  </a:cubicBezTo>
                  <a:cubicBezTo>
                    <a:pt x="1662" y="21"/>
                    <a:pt x="1662" y="35"/>
                    <a:pt x="1662" y="64"/>
                  </a:cubicBezTo>
                  <a:lnTo>
                    <a:pt x="1662" y="78"/>
                  </a:lnTo>
                  <a:lnTo>
                    <a:pt x="1662" y="93"/>
                  </a:lnTo>
                  <a:lnTo>
                    <a:pt x="1662" y="107"/>
                  </a:lnTo>
                  <a:cubicBezTo>
                    <a:pt x="1662" y="114"/>
                    <a:pt x="1654" y="121"/>
                    <a:pt x="1654" y="129"/>
                  </a:cubicBezTo>
                  <a:cubicBezTo>
                    <a:pt x="1654" y="136"/>
                    <a:pt x="1647" y="143"/>
                    <a:pt x="1647" y="150"/>
                  </a:cubicBezTo>
                  <a:cubicBezTo>
                    <a:pt x="1619" y="216"/>
                    <a:pt x="1554" y="286"/>
                    <a:pt x="1431" y="309"/>
                  </a:cubicBezTo>
                  <a:cubicBezTo>
                    <a:pt x="1369" y="320"/>
                    <a:pt x="1312" y="326"/>
                    <a:pt x="1258" y="326"/>
                  </a:cubicBezTo>
                  <a:cubicBezTo>
                    <a:pt x="848" y="326"/>
                    <a:pt x="662" y="28"/>
                    <a:pt x="662" y="28"/>
                  </a:cubicBezTo>
                  <a:cubicBezTo>
                    <a:pt x="662" y="28"/>
                    <a:pt x="317" y="330"/>
                    <a:pt x="187" y="452"/>
                  </a:cubicBezTo>
                  <a:cubicBezTo>
                    <a:pt x="160" y="488"/>
                    <a:pt x="130" y="518"/>
                    <a:pt x="101" y="561"/>
                  </a:cubicBezTo>
                  <a:cubicBezTo>
                    <a:pt x="73" y="604"/>
                    <a:pt x="44" y="661"/>
                    <a:pt x="30" y="725"/>
                  </a:cubicBezTo>
                  <a:cubicBezTo>
                    <a:pt x="15" y="768"/>
                    <a:pt x="8" y="811"/>
                    <a:pt x="8" y="863"/>
                  </a:cubicBezTo>
                  <a:lnTo>
                    <a:pt x="8" y="870"/>
                  </a:lnTo>
                  <a:cubicBezTo>
                    <a:pt x="1" y="949"/>
                    <a:pt x="8" y="1042"/>
                    <a:pt x="30" y="1149"/>
                  </a:cubicBezTo>
                  <a:cubicBezTo>
                    <a:pt x="51" y="1258"/>
                    <a:pt x="87" y="1408"/>
                    <a:pt x="130" y="1580"/>
                  </a:cubicBezTo>
                  <a:lnTo>
                    <a:pt x="130" y="1587"/>
                  </a:lnTo>
                  <a:cubicBezTo>
                    <a:pt x="180" y="1811"/>
                    <a:pt x="239" y="2055"/>
                    <a:pt x="289" y="2277"/>
                  </a:cubicBezTo>
                  <a:cubicBezTo>
                    <a:pt x="353" y="2545"/>
                    <a:pt x="396" y="2760"/>
                    <a:pt x="403" y="2838"/>
                  </a:cubicBezTo>
                  <a:cubicBezTo>
                    <a:pt x="412" y="2976"/>
                    <a:pt x="310" y="3478"/>
                    <a:pt x="267" y="3709"/>
                  </a:cubicBezTo>
                  <a:cubicBezTo>
                    <a:pt x="253" y="3780"/>
                    <a:pt x="239" y="3830"/>
                    <a:pt x="239" y="3830"/>
                  </a:cubicBezTo>
                  <a:cubicBezTo>
                    <a:pt x="239" y="3830"/>
                    <a:pt x="260" y="3838"/>
                    <a:pt x="296" y="3852"/>
                  </a:cubicBezTo>
                  <a:cubicBezTo>
                    <a:pt x="317" y="3859"/>
                    <a:pt x="346" y="3873"/>
                    <a:pt x="375" y="3882"/>
                  </a:cubicBezTo>
                  <a:cubicBezTo>
                    <a:pt x="462" y="3909"/>
                    <a:pt x="584" y="3932"/>
                    <a:pt x="748" y="3945"/>
                  </a:cubicBezTo>
                  <a:cubicBezTo>
                    <a:pt x="837" y="3955"/>
                    <a:pt x="932" y="3963"/>
                    <a:pt x="1041" y="3963"/>
                  </a:cubicBezTo>
                  <a:cubicBezTo>
                    <a:pt x="1083" y="3963"/>
                    <a:pt x="1126" y="3962"/>
                    <a:pt x="1172" y="3959"/>
                  </a:cubicBezTo>
                  <a:cubicBezTo>
                    <a:pt x="1215" y="3952"/>
                    <a:pt x="1259" y="3952"/>
                    <a:pt x="1295" y="3952"/>
                  </a:cubicBezTo>
                  <a:cubicBezTo>
                    <a:pt x="1360" y="3945"/>
                    <a:pt x="1424" y="3938"/>
                    <a:pt x="1481" y="3938"/>
                  </a:cubicBezTo>
                  <a:cubicBezTo>
                    <a:pt x="1540" y="3932"/>
                    <a:pt x="1604" y="3925"/>
                    <a:pt x="1654" y="3916"/>
                  </a:cubicBezTo>
                  <a:cubicBezTo>
                    <a:pt x="1690" y="3909"/>
                    <a:pt x="1719" y="3902"/>
                    <a:pt x="1749" y="3902"/>
                  </a:cubicBezTo>
                  <a:cubicBezTo>
                    <a:pt x="2042" y="3852"/>
                    <a:pt x="2251" y="3787"/>
                    <a:pt x="2387" y="3730"/>
                  </a:cubicBezTo>
                  <a:cubicBezTo>
                    <a:pt x="2502" y="3680"/>
                    <a:pt x="2575" y="3643"/>
                    <a:pt x="2596" y="3623"/>
                  </a:cubicBezTo>
                  <a:cubicBezTo>
                    <a:pt x="2602" y="3623"/>
                    <a:pt x="2602" y="3614"/>
                    <a:pt x="2602" y="3614"/>
                  </a:cubicBezTo>
                  <a:cubicBezTo>
                    <a:pt x="2602" y="3614"/>
                    <a:pt x="2646" y="3521"/>
                    <a:pt x="2639" y="3435"/>
                  </a:cubicBezTo>
                  <a:cubicBezTo>
                    <a:pt x="2632" y="3364"/>
                    <a:pt x="2489" y="3040"/>
                    <a:pt x="2423" y="2752"/>
                  </a:cubicBezTo>
                  <a:cubicBezTo>
                    <a:pt x="2121" y="2702"/>
                    <a:pt x="1769" y="2645"/>
                    <a:pt x="1490" y="2602"/>
                  </a:cubicBezTo>
                  <a:cubicBezTo>
                    <a:pt x="1388" y="2579"/>
                    <a:pt x="1295" y="2565"/>
                    <a:pt x="1209" y="2552"/>
                  </a:cubicBezTo>
                  <a:cubicBezTo>
                    <a:pt x="1065" y="2522"/>
                    <a:pt x="964" y="2501"/>
                    <a:pt x="929" y="2493"/>
                  </a:cubicBezTo>
                  <a:lnTo>
                    <a:pt x="920" y="2493"/>
                  </a:lnTo>
                  <a:cubicBezTo>
                    <a:pt x="914" y="2493"/>
                    <a:pt x="914" y="2486"/>
                    <a:pt x="914" y="2486"/>
                  </a:cubicBezTo>
                  <a:cubicBezTo>
                    <a:pt x="907" y="2479"/>
                    <a:pt x="834" y="2386"/>
                    <a:pt x="763" y="2277"/>
                  </a:cubicBezTo>
                  <a:cubicBezTo>
                    <a:pt x="748" y="2257"/>
                    <a:pt x="727" y="2243"/>
                    <a:pt x="713" y="2220"/>
                  </a:cubicBezTo>
                  <a:lnTo>
                    <a:pt x="1093" y="1991"/>
                  </a:lnTo>
                  <a:lnTo>
                    <a:pt x="1331" y="1855"/>
                  </a:lnTo>
                  <a:lnTo>
                    <a:pt x="1424" y="1796"/>
                  </a:lnTo>
                  <a:lnTo>
                    <a:pt x="1504" y="1918"/>
                  </a:lnTo>
                  <a:lnTo>
                    <a:pt x="1517" y="1932"/>
                  </a:lnTo>
                  <a:lnTo>
                    <a:pt x="1776" y="2018"/>
                  </a:lnTo>
                  <a:lnTo>
                    <a:pt x="1792" y="2027"/>
                  </a:lnTo>
                  <a:lnTo>
                    <a:pt x="2251" y="2177"/>
                  </a:lnTo>
                  <a:lnTo>
                    <a:pt x="2359" y="2213"/>
                  </a:lnTo>
                  <a:cubicBezTo>
                    <a:pt x="2352" y="2163"/>
                    <a:pt x="2352" y="2105"/>
                    <a:pt x="2352" y="2041"/>
                  </a:cubicBezTo>
                  <a:cubicBezTo>
                    <a:pt x="2344" y="1932"/>
                    <a:pt x="2337" y="1818"/>
                    <a:pt x="2337" y="1703"/>
                  </a:cubicBezTo>
                  <a:cubicBezTo>
                    <a:pt x="2330" y="1580"/>
                    <a:pt x="2323" y="1458"/>
                    <a:pt x="2323" y="1344"/>
                  </a:cubicBezTo>
                  <a:cubicBezTo>
                    <a:pt x="2309" y="1035"/>
                    <a:pt x="2301" y="776"/>
                    <a:pt x="2294" y="704"/>
                  </a:cubicBezTo>
                  <a:cubicBezTo>
                    <a:pt x="2280" y="581"/>
                    <a:pt x="2257" y="459"/>
                    <a:pt x="2214" y="373"/>
                  </a:cubicBezTo>
                  <a:lnTo>
                    <a:pt x="2207" y="366"/>
                  </a:lnTo>
                  <a:lnTo>
                    <a:pt x="2207" y="359"/>
                  </a:lnTo>
                  <a:cubicBezTo>
                    <a:pt x="2194" y="336"/>
                    <a:pt x="2180" y="316"/>
                    <a:pt x="2164" y="293"/>
                  </a:cubicBezTo>
                  <a:cubicBezTo>
                    <a:pt x="2085" y="216"/>
                    <a:pt x="1647" y="0"/>
                    <a:pt x="164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1367;p42"/>
            <p:cNvSpPr/>
            <p:nvPr/>
          </p:nvSpPr>
          <p:spPr>
            <a:xfrm>
              <a:off x="7026685" y="3163129"/>
              <a:ext cx="28191" cy="13070"/>
            </a:xfrm>
            <a:custGeom>
              <a:avLst/>
              <a:gdLst/>
              <a:ahLst/>
              <a:cxnLst/>
              <a:rect l="l" t="t" r="r" b="b"/>
              <a:pathLst>
                <a:path w="110" h="51" extrusionOk="0">
                  <a:moveTo>
                    <a:pt x="1" y="0"/>
                  </a:moveTo>
                  <a:cubicBezTo>
                    <a:pt x="23" y="14"/>
                    <a:pt x="59" y="29"/>
                    <a:pt x="109" y="50"/>
                  </a:cubicBezTo>
                  <a:lnTo>
                    <a:pt x="109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1368;p42"/>
            <p:cNvSpPr/>
            <p:nvPr/>
          </p:nvSpPr>
          <p:spPr>
            <a:xfrm>
              <a:off x="6962101" y="2210011"/>
              <a:ext cx="107384" cy="67401"/>
            </a:xfrm>
            <a:custGeom>
              <a:avLst/>
              <a:gdLst/>
              <a:ahLst/>
              <a:cxnLst/>
              <a:rect l="l" t="t" r="r" b="b"/>
              <a:pathLst>
                <a:path w="419" h="263" extrusionOk="0">
                  <a:moveTo>
                    <a:pt x="178" y="1"/>
                  </a:moveTo>
                  <a:cubicBezTo>
                    <a:pt x="120" y="1"/>
                    <a:pt x="59" y="9"/>
                    <a:pt x="1" y="24"/>
                  </a:cubicBezTo>
                  <a:cubicBezTo>
                    <a:pt x="16" y="96"/>
                    <a:pt x="23" y="183"/>
                    <a:pt x="16" y="262"/>
                  </a:cubicBezTo>
                  <a:lnTo>
                    <a:pt x="130" y="262"/>
                  </a:lnTo>
                  <a:cubicBezTo>
                    <a:pt x="339" y="262"/>
                    <a:pt x="418" y="126"/>
                    <a:pt x="389" y="53"/>
                  </a:cubicBezTo>
                  <a:cubicBezTo>
                    <a:pt x="331" y="17"/>
                    <a:pt x="257" y="1"/>
                    <a:pt x="17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1369;p42"/>
            <p:cNvSpPr/>
            <p:nvPr/>
          </p:nvSpPr>
          <p:spPr>
            <a:xfrm>
              <a:off x="6661993" y="2488848"/>
              <a:ext cx="256" cy="16914"/>
            </a:xfrm>
            <a:custGeom>
              <a:avLst/>
              <a:gdLst/>
              <a:ahLst/>
              <a:cxnLst/>
              <a:rect l="l" t="t" r="r" b="b"/>
              <a:pathLst>
                <a:path w="1" h="66" extrusionOk="0">
                  <a:moveTo>
                    <a:pt x="0" y="0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1370;p42"/>
            <p:cNvSpPr/>
            <p:nvPr/>
          </p:nvSpPr>
          <p:spPr>
            <a:xfrm>
              <a:off x="6619450" y="2429902"/>
              <a:ext cx="256799" cy="258842"/>
            </a:xfrm>
            <a:custGeom>
              <a:avLst/>
              <a:gdLst/>
              <a:ahLst/>
              <a:cxnLst/>
              <a:rect l="l" t="t" r="r" b="b"/>
              <a:pathLst>
                <a:path w="1002" h="1010" extrusionOk="0">
                  <a:moveTo>
                    <a:pt x="153" y="1"/>
                  </a:moveTo>
                  <a:lnTo>
                    <a:pt x="153" y="51"/>
                  </a:lnTo>
                  <a:cubicBezTo>
                    <a:pt x="153" y="65"/>
                    <a:pt x="159" y="80"/>
                    <a:pt x="159" y="94"/>
                  </a:cubicBezTo>
                  <a:lnTo>
                    <a:pt x="159" y="108"/>
                  </a:lnTo>
                  <a:lnTo>
                    <a:pt x="159" y="137"/>
                  </a:lnTo>
                  <a:lnTo>
                    <a:pt x="159" y="144"/>
                  </a:lnTo>
                  <a:lnTo>
                    <a:pt x="159" y="167"/>
                  </a:lnTo>
                  <a:cubicBezTo>
                    <a:pt x="159" y="187"/>
                    <a:pt x="159" y="210"/>
                    <a:pt x="166" y="230"/>
                  </a:cubicBezTo>
                  <a:lnTo>
                    <a:pt x="166" y="260"/>
                  </a:lnTo>
                  <a:lnTo>
                    <a:pt x="166" y="280"/>
                  </a:lnTo>
                  <a:lnTo>
                    <a:pt x="166" y="296"/>
                  </a:lnTo>
                  <a:cubicBezTo>
                    <a:pt x="166" y="330"/>
                    <a:pt x="166" y="367"/>
                    <a:pt x="159" y="396"/>
                  </a:cubicBezTo>
                  <a:cubicBezTo>
                    <a:pt x="153" y="568"/>
                    <a:pt x="1" y="712"/>
                    <a:pt x="1" y="712"/>
                  </a:cubicBezTo>
                  <a:cubicBezTo>
                    <a:pt x="1" y="712"/>
                    <a:pt x="187" y="1010"/>
                    <a:pt x="597" y="1010"/>
                  </a:cubicBezTo>
                  <a:cubicBezTo>
                    <a:pt x="651" y="1010"/>
                    <a:pt x="708" y="1004"/>
                    <a:pt x="770" y="993"/>
                  </a:cubicBezTo>
                  <a:cubicBezTo>
                    <a:pt x="893" y="970"/>
                    <a:pt x="958" y="900"/>
                    <a:pt x="986" y="834"/>
                  </a:cubicBezTo>
                  <a:cubicBezTo>
                    <a:pt x="986" y="827"/>
                    <a:pt x="993" y="820"/>
                    <a:pt x="993" y="813"/>
                  </a:cubicBezTo>
                  <a:cubicBezTo>
                    <a:pt x="993" y="805"/>
                    <a:pt x="1001" y="798"/>
                    <a:pt x="1001" y="791"/>
                  </a:cubicBezTo>
                  <a:lnTo>
                    <a:pt x="1001" y="777"/>
                  </a:lnTo>
                  <a:lnTo>
                    <a:pt x="1001" y="762"/>
                  </a:lnTo>
                  <a:lnTo>
                    <a:pt x="1001" y="748"/>
                  </a:lnTo>
                  <a:cubicBezTo>
                    <a:pt x="1001" y="719"/>
                    <a:pt x="1001" y="705"/>
                    <a:pt x="993" y="691"/>
                  </a:cubicBezTo>
                  <a:cubicBezTo>
                    <a:pt x="986" y="691"/>
                    <a:pt x="986" y="684"/>
                    <a:pt x="986" y="684"/>
                  </a:cubicBezTo>
                  <a:cubicBezTo>
                    <a:pt x="958" y="648"/>
                    <a:pt x="893" y="582"/>
                    <a:pt x="836" y="446"/>
                  </a:cubicBezTo>
                  <a:cubicBezTo>
                    <a:pt x="613" y="403"/>
                    <a:pt x="296" y="267"/>
                    <a:pt x="1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1371;p42"/>
            <p:cNvSpPr/>
            <p:nvPr/>
          </p:nvSpPr>
          <p:spPr>
            <a:xfrm>
              <a:off x="6792698" y="2312012"/>
              <a:ext cx="33573" cy="41005"/>
            </a:xfrm>
            <a:custGeom>
              <a:avLst/>
              <a:gdLst/>
              <a:ahLst/>
              <a:cxnLst/>
              <a:rect l="l" t="t" r="r" b="b"/>
              <a:pathLst>
                <a:path w="131" h="160" extrusionOk="0">
                  <a:moveTo>
                    <a:pt x="73" y="0"/>
                  </a:moveTo>
                  <a:cubicBezTo>
                    <a:pt x="37" y="0"/>
                    <a:pt x="8" y="30"/>
                    <a:pt x="8" y="73"/>
                  </a:cubicBezTo>
                  <a:cubicBezTo>
                    <a:pt x="1" y="116"/>
                    <a:pt x="30" y="159"/>
                    <a:pt x="58" y="159"/>
                  </a:cubicBezTo>
                  <a:cubicBezTo>
                    <a:pt x="94" y="159"/>
                    <a:pt x="123" y="130"/>
                    <a:pt x="130" y="87"/>
                  </a:cubicBezTo>
                  <a:cubicBezTo>
                    <a:pt x="130" y="43"/>
                    <a:pt x="110" y="0"/>
                    <a:pt x="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1372;p42"/>
            <p:cNvSpPr/>
            <p:nvPr/>
          </p:nvSpPr>
          <p:spPr>
            <a:xfrm>
              <a:off x="6925453" y="2324826"/>
              <a:ext cx="25885" cy="35623"/>
            </a:xfrm>
            <a:custGeom>
              <a:avLst/>
              <a:gdLst/>
              <a:ahLst/>
              <a:cxnLst/>
              <a:rect l="l" t="t" r="r" b="b"/>
              <a:pathLst>
                <a:path w="101" h="139" extrusionOk="0">
                  <a:moveTo>
                    <a:pt x="57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9"/>
                    <a:pt x="14" y="137"/>
                    <a:pt x="44" y="137"/>
                  </a:cubicBezTo>
                  <a:cubicBezTo>
                    <a:pt x="47" y="138"/>
                    <a:pt x="51" y="138"/>
                    <a:pt x="54" y="138"/>
                  </a:cubicBezTo>
                  <a:cubicBezTo>
                    <a:pt x="79" y="138"/>
                    <a:pt x="101" y="111"/>
                    <a:pt x="101" y="73"/>
                  </a:cubicBezTo>
                  <a:cubicBezTo>
                    <a:pt x="101" y="37"/>
                    <a:pt x="87" y="7"/>
                    <a:pt x="5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1373;p42"/>
            <p:cNvSpPr/>
            <p:nvPr/>
          </p:nvSpPr>
          <p:spPr>
            <a:xfrm>
              <a:off x="6791160" y="2277157"/>
              <a:ext cx="16402" cy="1794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21" y="0"/>
                  </a:moveTo>
                  <a:cubicBezTo>
                    <a:pt x="14" y="7"/>
                    <a:pt x="7" y="7"/>
                    <a:pt x="0" y="7"/>
                  </a:cubicBezTo>
                  <a:cubicBezTo>
                    <a:pt x="21" y="7"/>
                    <a:pt x="43" y="7"/>
                    <a:pt x="6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1374;p42"/>
            <p:cNvSpPr/>
            <p:nvPr/>
          </p:nvSpPr>
          <p:spPr>
            <a:xfrm>
              <a:off x="6542052" y="2240253"/>
              <a:ext cx="249366" cy="265505"/>
            </a:xfrm>
            <a:custGeom>
              <a:avLst/>
              <a:gdLst/>
              <a:ahLst/>
              <a:cxnLst/>
              <a:rect l="l" t="t" r="r" b="b"/>
              <a:pathLst>
                <a:path w="973" h="1036" extrusionOk="0">
                  <a:moveTo>
                    <a:pt x="1" y="1"/>
                  </a:moveTo>
                  <a:lnTo>
                    <a:pt x="1" y="78"/>
                  </a:lnTo>
                  <a:cubicBezTo>
                    <a:pt x="1" y="330"/>
                    <a:pt x="109" y="582"/>
                    <a:pt x="196" y="712"/>
                  </a:cubicBezTo>
                  <a:cubicBezTo>
                    <a:pt x="282" y="827"/>
                    <a:pt x="455" y="1020"/>
                    <a:pt x="468" y="1036"/>
                  </a:cubicBezTo>
                  <a:lnTo>
                    <a:pt x="448" y="741"/>
                  </a:lnTo>
                  <a:cubicBezTo>
                    <a:pt x="375" y="734"/>
                    <a:pt x="246" y="691"/>
                    <a:pt x="173" y="575"/>
                  </a:cubicBezTo>
                  <a:cubicBezTo>
                    <a:pt x="116" y="496"/>
                    <a:pt x="87" y="367"/>
                    <a:pt x="109" y="294"/>
                  </a:cubicBezTo>
                  <a:cubicBezTo>
                    <a:pt x="123" y="251"/>
                    <a:pt x="153" y="230"/>
                    <a:pt x="203" y="230"/>
                  </a:cubicBezTo>
                  <a:cubicBezTo>
                    <a:pt x="210" y="230"/>
                    <a:pt x="216" y="230"/>
                    <a:pt x="225" y="237"/>
                  </a:cubicBezTo>
                  <a:lnTo>
                    <a:pt x="253" y="237"/>
                  </a:lnTo>
                  <a:cubicBezTo>
                    <a:pt x="260" y="244"/>
                    <a:pt x="268" y="244"/>
                    <a:pt x="275" y="251"/>
                  </a:cubicBezTo>
                  <a:cubicBezTo>
                    <a:pt x="282" y="251"/>
                    <a:pt x="289" y="260"/>
                    <a:pt x="296" y="260"/>
                  </a:cubicBezTo>
                  <a:cubicBezTo>
                    <a:pt x="303" y="267"/>
                    <a:pt x="303" y="267"/>
                    <a:pt x="311" y="273"/>
                  </a:cubicBezTo>
                  <a:cubicBezTo>
                    <a:pt x="318" y="273"/>
                    <a:pt x="325" y="280"/>
                    <a:pt x="325" y="280"/>
                  </a:cubicBezTo>
                  <a:cubicBezTo>
                    <a:pt x="332" y="287"/>
                    <a:pt x="332" y="287"/>
                    <a:pt x="339" y="294"/>
                  </a:cubicBezTo>
                  <a:cubicBezTo>
                    <a:pt x="346" y="303"/>
                    <a:pt x="354" y="310"/>
                    <a:pt x="361" y="317"/>
                  </a:cubicBezTo>
                  <a:cubicBezTo>
                    <a:pt x="368" y="323"/>
                    <a:pt x="368" y="330"/>
                    <a:pt x="375" y="337"/>
                  </a:cubicBezTo>
                  <a:cubicBezTo>
                    <a:pt x="398" y="367"/>
                    <a:pt x="411" y="396"/>
                    <a:pt x="418" y="403"/>
                  </a:cubicBezTo>
                  <a:cubicBezTo>
                    <a:pt x="455" y="460"/>
                    <a:pt x="484" y="489"/>
                    <a:pt x="484" y="489"/>
                  </a:cubicBezTo>
                  <a:lnTo>
                    <a:pt x="591" y="230"/>
                  </a:lnTo>
                  <a:cubicBezTo>
                    <a:pt x="734" y="216"/>
                    <a:pt x="863" y="187"/>
                    <a:pt x="972" y="151"/>
                  </a:cubicBezTo>
                  <a:lnTo>
                    <a:pt x="972" y="151"/>
                  </a:lnTo>
                  <a:cubicBezTo>
                    <a:pt x="943" y="158"/>
                    <a:pt x="915" y="158"/>
                    <a:pt x="893" y="158"/>
                  </a:cubicBezTo>
                  <a:lnTo>
                    <a:pt x="9" y="158"/>
                  </a:lnTo>
                  <a:cubicBezTo>
                    <a:pt x="9" y="158"/>
                    <a:pt x="1" y="94"/>
                    <a:pt x="1" y="1"/>
                  </a:cubicBezTo>
                  <a:close/>
                </a:path>
              </a:pathLst>
            </a:custGeom>
            <a:solidFill>
              <a:srgbClr val="191919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1375;p42"/>
            <p:cNvSpPr/>
            <p:nvPr/>
          </p:nvSpPr>
          <p:spPr>
            <a:xfrm>
              <a:off x="6564349" y="2215906"/>
              <a:ext cx="403907" cy="330088"/>
            </a:xfrm>
            <a:custGeom>
              <a:avLst/>
              <a:gdLst/>
              <a:ahLst/>
              <a:cxnLst/>
              <a:rect l="l" t="t" r="r" b="b"/>
              <a:pathLst>
                <a:path w="1576" h="1288" extrusionOk="0">
                  <a:moveTo>
                    <a:pt x="964" y="375"/>
                  </a:moveTo>
                  <a:cubicBezTo>
                    <a:pt x="1001" y="375"/>
                    <a:pt x="1021" y="418"/>
                    <a:pt x="1021" y="462"/>
                  </a:cubicBezTo>
                  <a:cubicBezTo>
                    <a:pt x="1014" y="505"/>
                    <a:pt x="985" y="534"/>
                    <a:pt x="949" y="534"/>
                  </a:cubicBezTo>
                  <a:cubicBezTo>
                    <a:pt x="921" y="534"/>
                    <a:pt x="892" y="491"/>
                    <a:pt x="899" y="448"/>
                  </a:cubicBezTo>
                  <a:cubicBezTo>
                    <a:pt x="899" y="405"/>
                    <a:pt x="928" y="375"/>
                    <a:pt x="964" y="375"/>
                  </a:cubicBezTo>
                  <a:close/>
                  <a:moveTo>
                    <a:pt x="1466" y="425"/>
                  </a:moveTo>
                  <a:cubicBezTo>
                    <a:pt x="1496" y="432"/>
                    <a:pt x="1510" y="462"/>
                    <a:pt x="1510" y="498"/>
                  </a:cubicBezTo>
                  <a:cubicBezTo>
                    <a:pt x="1510" y="536"/>
                    <a:pt x="1488" y="563"/>
                    <a:pt x="1463" y="563"/>
                  </a:cubicBezTo>
                  <a:cubicBezTo>
                    <a:pt x="1460" y="563"/>
                    <a:pt x="1456" y="563"/>
                    <a:pt x="1453" y="562"/>
                  </a:cubicBezTo>
                  <a:cubicBezTo>
                    <a:pt x="1423" y="562"/>
                    <a:pt x="1409" y="534"/>
                    <a:pt x="1409" y="491"/>
                  </a:cubicBezTo>
                  <a:cubicBezTo>
                    <a:pt x="1409" y="455"/>
                    <a:pt x="1439" y="425"/>
                    <a:pt x="1466" y="425"/>
                  </a:cubicBezTo>
                  <a:close/>
                  <a:moveTo>
                    <a:pt x="1553" y="1"/>
                  </a:moveTo>
                  <a:cubicBezTo>
                    <a:pt x="1489" y="16"/>
                    <a:pt x="1423" y="37"/>
                    <a:pt x="1366" y="73"/>
                  </a:cubicBezTo>
                  <a:cubicBezTo>
                    <a:pt x="1346" y="80"/>
                    <a:pt x="1323" y="96"/>
                    <a:pt x="1303" y="110"/>
                  </a:cubicBezTo>
                  <a:cubicBezTo>
                    <a:pt x="1194" y="182"/>
                    <a:pt x="1064" y="225"/>
                    <a:pt x="949" y="239"/>
                  </a:cubicBezTo>
                  <a:cubicBezTo>
                    <a:pt x="928" y="246"/>
                    <a:pt x="906" y="246"/>
                    <a:pt x="885" y="246"/>
                  </a:cubicBezTo>
                  <a:cubicBezTo>
                    <a:pt x="776" y="282"/>
                    <a:pt x="647" y="311"/>
                    <a:pt x="504" y="325"/>
                  </a:cubicBezTo>
                  <a:lnTo>
                    <a:pt x="397" y="584"/>
                  </a:lnTo>
                  <a:cubicBezTo>
                    <a:pt x="397" y="584"/>
                    <a:pt x="368" y="555"/>
                    <a:pt x="331" y="498"/>
                  </a:cubicBezTo>
                  <a:cubicBezTo>
                    <a:pt x="324" y="491"/>
                    <a:pt x="311" y="462"/>
                    <a:pt x="288" y="432"/>
                  </a:cubicBezTo>
                  <a:cubicBezTo>
                    <a:pt x="281" y="425"/>
                    <a:pt x="281" y="418"/>
                    <a:pt x="274" y="412"/>
                  </a:cubicBezTo>
                  <a:cubicBezTo>
                    <a:pt x="267" y="405"/>
                    <a:pt x="259" y="398"/>
                    <a:pt x="252" y="389"/>
                  </a:cubicBezTo>
                  <a:cubicBezTo>
                    <a:pt x="245" y="382"/>
                    <a:pt x="245" y="382"/>
                    <a:pt x="238" y="375"/>
                  </a:cubicBezTo>
                  <a:cubicBezTo>
                    <a:pt x="238" y="375"/>
                    <a:pt x="231" y="368"/>
                    <a:pt x="224" y="368"/>
                  </a:cubicBezTo>
                  <a:cubicBezTo>
                    <a:pt x="216" y="362"/>
                    <a:pt x="216" y="362"/>
                    <a:pt x="209" y="355"/>
                  </a:cubicBezTo>
                  <a:cubicBezTo>
                    <a:pt x="202" y="355"/>
                    <a:pt x="195" y="346"/>
                    <a:pt x="188" y="346"/>
                  </a:cubicBezTo>
                  <a:cubicBezTo>
                    <a:pt x="181" y="339"/>
                    <a:pt x="173" y="339"/>
                    <a:pt x="166" y="332"/>
                  </a:cubicBezTo>
                  <a:lnTo>
                    <a:pt x="138" y="332"/>
                  </a:lnTo>
                  <a:cubicBezTo>
                    <a:pt x="129" y="325"/>
                    <a:pt x="123" y="325"/>
                    <a:pt x="116" y="325"/>
                  </a:cubicBezTo>
                  <a:cubicBezTo>
                    <a:pt x="66" y="325"/>
                    <a:pt x="36" y="346"/>
                    <a:pt x="22" y="389"/>
                  </a:cubicBezTo>
                  <a:cubicBezTo>
                    <a:pt x="0" y="462"/>
                    <a:pt x="29" y="591"/>
                    <a:pt x="86" y="670"/>
                  </a:cubicBezTo>
                  <a:cubicBezTo>
                    <a:pt x="159" y="786"/>
                    <a:pt x="288" y="829"/>
                    <a:pt x="361" y="836"/>
                  </a:cubicBezTo>
                  <a:lnTo>
                    <a:pt x="374" y="836"/>
                  </a:lnTo>
                  <a:cubicBezTo>
                    <a:pt x="511" y="1102"/>
                    <a:pt x="828" y="1238"/>
                    <a:pt x="1051" y="1281"/>
                  </a:cubicBezTo>
                  <a:cubicBezTo>
                    <a:pt x="1108" y="1288"/>
                    <a:pt x="1158" y="1288"/>
                    <a:pt x="1194" y="1288"/>
                  </a:cubicBezTo>
                  <a:cubicBezTo>
                    <a:pt x="1373" y="1274"/>
                    <a:pt x="1546" y="915"/>
                    <a:pt x="1539" y="770"/>
                  </a:cubicBezTo>
                  <a:cubicBezTo>
                    <a:pt x="1539" y="620"/>
                    <a:pt x="1539" y="613"/>
                    <a:pt x="1568" y="332"/>
                  </a:cubicBezTo>
                  <a:lnTo>
                    <a:pt x="1568" y="239"/>
                  </a:lnTo>
                  <a:cubicBezTo>
                    <a:pt x="1575" y="160"/>
                    <a:pt x="1568" y="73"/>
                    <a:pt x="155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1376;p42"/>
            <p:cNvSpPr/>
            <p:nvPr/>
          </p:nvSpPr>
          <p:spPr>
            <a:xfrm>
              <a:off x="6792698" y="2312012"/>
              <a:ext cx="33573" cy="41005"/>
            </a:xfrm>
            <a:custGeom>
              <a:avLst/>
              <a:gdLst/>
              <a:ahLst/>
              <a:cxnLst/>
              <a:rect l="l" t="t" r="r" b="b"/>
              <a:pathLst>
                <a:path w="131" h="160" extrusionOk="0">
                  <a:moveTo>
                    <a:pt x="73" y="0"/>
                  </a:moveTo>
                  <a:cubicBezTo>
                    <a:pt x="37" y="0"/>
                    <a:pt x="8" y="30"/>
                    <a:pt x="8" y="73"/>
                  </a:cubicBezTo>
                  <a:cubicBezTo>
                    <a:pt x="1" y="116"/>
                    <a:pt x="30" y="159"/>
                    <a:pt x="58" y="159"/>
                  </a:cubicBezTo>
                  <a:cubicBezTo>
                    <a:pt x="94" y="159"/>
                    <a:pt x="123" y="130"/>
                    <a:pt x="130" y="87"/>
                  </a:cubicBezTo>
                  <a:cubicBezTo>
                    <a:pt x="130" y="43"/>
                    <a:pt x="110" y="0"/>
                    <a:pt x="73" y="0"/>
                  </a:cubicBezTo>
                  <a:close/>
                </a:path>
              </a:pathLst>
            </a:custGeom>
            <a:solidFill>
              <a:srgbClr val="191919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8" name="Google Shape;1377;p42"/>
            <p:cNvSpPr/>
            <p:nvPr/>
          </p:nvSpPr>
          <p:spPr>
            <a:xfrm>
              <a:off x="6925453" y="2324826"/>
              <a:ext cx="25885" cy="35623"/>
            </a:xfrm>
            <a:custGeom>
              <a:avLst/>
              <a:gdLst/>
              <a:ahLst/>
              <a:cxnLst/>
              <a:rect l="l" t="t" r="r" b="b"/>
              <a:pathLst>
                <a:path w="101" h="139" extrusionOk="0">
                  <a:moveTo>
                    <a:pt x="57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9"/>
                    <a:pt x="14" y="137"/>
                    <a:pt x="44" y="137"/>
                  </a:cubicBezTo>
                  <a:cubicBezTo>
                    <a:pt x="47" y="138"/>
                    <a:pt x="51" y="138"/>
                    <a:pt x="54" y="138"/>
                  </a:cubicBezTo>
                  <a:cubicBezTo>
                    <a:pt x="79" y="138"/>
                    <a:pt x="101" y="111"/>
                    <a:pt x="101" y="73"/>
                  </a:cubicBezTo>
                  <a:cubicBezTo>
                    <a:pt x="101" y="37"/>
                    <a:pt x="87" y="7"/>
                    <a:pt x="57" y="0"/>
                  </a:cubicBezTo>
                  <a:close/>
                </a:path>
              </a:pathLst>
            </a:custGeom>
            <a:solidFill>
              <a:srgbClr val="191919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1378;p42"/>
            <p:cNvSpPr/>
            <p:nvPr/>
          </p:nvSpPr>
          <p:spPr>
            <a:xfrm>
              <a:off x="6894186" y="2398636"/>
              <a:ext cx="11277" cy="24090"/>
            </a:xfrm>
            <a:custGeom>
              <a:avLst/>
              <a:gdLst/>
              <a:ahLst/>
              <a:cxnLst/>
              <a:rect l="l" t="t" r="r" b="b"/>
              <a:pathLst>
                <a:path w="44" h="94" extrusionOk="0">
                  <a:moveTo>
                    <a:pt x="29" y="0"/>
                  </a:moveTo>
                  <a:lnTo>
                    <a:pt x="0" y="94"/>
                  </a:lnTo>
                  <a:cubicBezTo>
                    <a:pt x="0" y="94"/>
                    <a:pt x="43" y="73"/>
                    <a:pt x="2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1379;p42"/>
            <p:cNvSpPr/>
            <p:nvPr/>
          </p:nvSpPr>
          <p:spPr>
            <a:xfrm>
              <a:off x="6894186" y="2398636"/>
              <a:ext cx="11277" cy="24090"/>
            </a:xfrm>
            <a:custGeom>
              <a:avLst/>
              <a:gdLst/>
              <a:ahLst/>
              <a:cxnLst/>
              <a:rect l="l" t="t" r="r" b="b"/>
              <a:pathLst>
                <a:path w="44" h="94" fill="none" extrusionOk="0">
                  <a:moveTo>
                    <a:pt x="0" y="94"/>
                  </a:moveTo>
                  <a:cubicBezTo>
                    <a:pt x="0" y="94"/>
                    <a:pt x="43" y="73"/>
                    <a:pt x="29" y="0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1380;p42"/>
            <p:cNvSpPr/>
            <p:nvPr/>
          </p:nvSpPr>
          <p:spPr>
            <a:xfrm>
              <a:off x="6829603" y="2457325"/>
              <a:ext cx="64584" cy="15120"/>
            </a:xfrm>
            <a:custGeom>
              <a:avLst/>
              <a:gdLst/>
              <a:ahLst/>
              <a:cxnLst/>
              <a:rect l="l" t="t" r="r" b="b"/>
              <a:pathLst>
                <a:path w="252" h="59" extrusionOk="0">
                  <a:moveTo>
                    <a:pt x="0" y="1"/>
                  </a:moveTo>
                  <a:cubicBezTo>
                    <a:pt x="67" y="48"/>
                    <a:pt x="135" y="58"/>
                    <a:pt x="184" y="58"/>
                  </a:cubicBezTo>
                  <a:cubicBezTo>
                    <a:pt x="225" y="58"/>
                    <a:pt x="252" y="51"/>
                    <a:pt x="252" y="5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1381;p42"/>
            <p:cNvSpPr/>
            <p:nvPr/>
          </p:nvSpPr>
          <p:spPr>
            <a:xfrm>
              <a:off x="6829603" y="2457325"/>
              <a:ext cx="64584" cy="22553"/>
            </a:xfrm>
            <a:custGeom>
              <a:avLst/>
              <a:gdLst/>
              <a:ahLst/>
              <a:cxnLst/>
              <a:rect l="l" t="t" r="r" b="b"/>
              <a:pathLst>
                <a:path w="252" h="88" fill="none" extrusionOk="0">
                  <a:moveTo>
                    <a:pt x="252" y="51"/>
                  </a:moveTo>
                  <a:cubicBezTo>
                    <a:pt x="252" y="51"/>
                    <a:pt x="123" y="87"/>
                    <a:pt x="0" y="1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1382;p42"/>
            <p:cNvSpPr/>
            <p:nvPr/>
          </p:nvSpPr>
          <p:spPr>
            <a:xfrm>
              <a:off x="6783472" y="2277157"/>
              <a:ext cx="13071" cy="1794"/>
            </a:xfrm>
            <a:custGeom>
              <a:avLst/>
              <a:gdLst/>
              <a:ahLst/>
              <a:cxnLst/>
              <a:rect l="l" t="t" r="r" b="b"/>
              <a:pathLst>
                <a:path w="51" h="7" extrusionOk="0">
                  <a:moveTo>
                    <a:pt x="51" y="0"/>
                  </a:moveTo>
                  <a:lnTo>
                    <a:pt x="1" y="7"/>
                  </a:lnTo>
                  <a:cubicBezTo>
                    <a:pt x="23" y="7"/>
                    <a:pt x="37" y="7"/>
                    <a:pt x="5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1383;p42"/>
            <p:cNvSpPr/>
            <p:nvPr/>
          </p:nvSpPr>
          <p:spPr>
            <a:xfrm>
              <a:off x="6783472" y="2277157"/>
              <a:ext cx="13071" cy="1794"/>
            </a:xfrm>
            <a:custGeom>
              <a:avLst/>
              <a:gdLst/>
              <a:ahLst/>
              <a:cxnLst/>
              <a:rect l="l" t="t" r="r" b="b"/>
              <a:pathLst>
                <a:path w="51" h="7" fill="none" extrusionOk="0">
                  <a:moveTo>
                    <a:pt x="51" y="0"/>
                  </a:moveTo>
                  <a:cubicBezTo>
                    <a:pt x="37" y="7"/>
                    <a:pt x="23" y="7"/>
                    <a:pt x="1" y="7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1384;p42"/>
            <p:cNvSpPr/>
            <p:nvPr/>
          </p:nvSpPr>
          <p:spPr>
            <a:xfrm>
              <a:off x="6807306" y="2277157"/>
              <a:ext cx="33573" cy="7688"/>
            </a:xfrm>
            <a:custGeom>
              <a:avLst/>
              <a:gdLst/>
              <a:ahLst/>
              <a:cxnLst/>
              <a:rect l="l" t="t" r="r" b="b"/>
              <a:pathLst>
                <a:path w="131" h="30" extrusionOk="0">
                  <a:moveTo>
                    <a:pt x="1" y="0"/>
                  </a:moveTo>
                  <a:lnTo>
                    <a:pt x="130" y="29"/>
                  </a:lnTo>
                  <a:cubicBezTo>
                    <a:pt x="130" y="29"/>
                    <a:pt x="87" y="0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1385;p42"/>
            <p:cNvSpPr/>
            <p:nvPr/>
          </p:nvSpPr>
          <p:spPr>
            <a:xfrm>
              <a:off x="6807306" y="2277157"/>
              <a:ext cx="33573" cy="7688"/>
            </a:xfrm>
            <a:custGeom>
              <a:avLst/>
              <a:gdLst/>
              <a:ahLst/>
              <a:cxnLst/>
              <a:rect l="l" t="t" r="r" b="b"/>
              <a:pathLst>
                <a:path w="131" h="30" fill="none" extrusionOk="0">
                  <a:moveTo>
                    <a:pt x="130" y="29"/>
                  </a:moveTo>
                  <a:cubicBezTo>
                    <a:pt x="130" y="29"/>
                    <a:pt x="87" y="0"/>
                    <a:pt x="1" y="0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1386;p42"/>
            <p:cNvSpPr/>
            <p:nvPr/>
          </p:nvSpPr>
          <p:spPr>
            <a:xfrm>
              <a:off x="6931091" y="2284077"/>
              <a:ext cx="24347" cy="4357"/>
            </a:xfrm>
            <a:custGeom>
              <a:avLst/>
              <a:gdLst/>
              <a:ahLst/>
              <a:cxnLst/>
              <a:rect l="l" t="t" r="r" b="b"/>
              <a:pathLst>
                <a:path w="95" h="17" extrusionOk="0">
                  <a:moveTo>
                    <a:pt x="68" y="0"/>
                  </a:moveTo>
                  <a:cubicBezTo>
                    <a:pt x="25" y="0"/>
                    <a:pt x="1" y="16"/>
                    <a:pt x="1" y="16"/>
                  </a:cubicBezTo>
                  <a:lnTo>
                    <a:pt x="94" y="2"/>
                  </a:lnTo>
                  <a:cubicBezTo>
                    <a:pt x="85" y="1"/>
                    <a:pt x="76" y="0"/>
                    <a:pt x="6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1387;p42"/>
            <p:cNvSpPr/>
            <p:nvPr/>
          </p:nvSpPr>
          <p:spPr>
            <a:xfrm>
              <a:off x="6931091" y="2282283"/>
              <a:ext cx="24347" cy="6151"/>
            </a:xfrm>
            <a:custGeom>
              <a:avLst/>
              <a:gdLst/>
              <a:ahLst/>
              <a:cxnLst/>
              <a:rect l="l" t="t" r="r" b="b"/>
              <a:pathLst>
                <a:path w="95" h="24" fill="none" extrusionOk="0">
                  <a:moveTo>
                    <a:pt x="1" y="23"/>
                  </a:moveTo>
                  <a:cubicBezTo>
                    <a:pt x="1" y="23"/>
                    <a:pt x="35" y="1"/>
                    <a:pt x="94" y="9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9" name="Google Shape;1388;p42"/>
            <p:cNvSpPr/>
            <p:nvPr/>
          </p:nvSpPr>
          <p:spPr>
            <a:xfrm>
              <a:off x="6542052" y="2037532"/>
              <a:ext cx="247572" cy="243209"/>
            </a:xfrm>
            <a:custGeom>
              <a:avLst/>
              <a:gdLst/>
              <a:ahLst/>
              <a:cxnLst/>
              <a:rect l="l" t="t" r="r" b="b"/>
              <a:pathLst>
                <a:path w="966" h="949" extrusionOk="0">
                  <a:moveTo>
                    <a:pt x="965" y="0"/>
                  </a:moveTo>
                  <a:cubicBezTo>
                    <a:pt x="534" y="0"/>
                    <a:pt x="239" y="59"/>
                    <a:pt x="80" y="395"/>
                  </a:cubicBezTo>
                  <a:cubicBezTo>
                    <a:pt x="23" y="511"/>
                    <a:pt x="9" y="669"/>
                    <a:pt x="1" y="783"/>
                  </a:cubicBezTo>
                  <a:lnTo>
                    <a:pt x="1" y="792"/>
                  </a:lnTo>
                  <a:cubicBezTo>
                    <a:pt x="1" y="885"/>
                    <a:pt x="9" y="949"/>
                    <a:pt x="9" y="949"/>
                  </a:cubicBezTo>
                  <a:lnTo>
                    <a:pt x="577" y="949"/>
                  </a:lnTo>
                  <a:lnTo>
                    <a:pt x="577" y="461"/>
                  </a:lnTo>
                  <a:cubicBezTo>
                    <a:pt x="577" y="374"/>
                    <a:pt x="605" y="209"/>
                    <a:pt x="713" y="102"/>
                  </a:cubicBezTo>
                  <a:cubicBezTo>
                    <a:pt x="743" y="72"/>
                    <a:pt x="770" y="50"/>
                    <a:pt x="806" y="36"/>
                  </a:cubicBezTo>
                  <a:cubicBezTo>
                    <a:pt x="856" y="16"/>
                    <a:pt x="906" y="0"/>
                    <a:pt x="96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0" name="Google Shape;1389;p42"/>
            <p:cNvSpPr/>
            <p:nvPr/>
          </p:nvSpPr>
          <p:spPr>
            <a:xfrm>
              <a:off x="6689672" y="2037532"/>
              <a:ext cx="261668" cy="243209"/>
            </a:xfrm>
            <a:custGeom>
              <a:avLst/>
              <a:gdLst/>
              <a:ahLst/>
              <a:cxnLst/>
              <a:rect l="l" t="t" r="r" b="b"/>
              <a:pathLst>
                <a:path w="1021" h="949" extrusionOk="0">
                  <a:moveTo>
                    <a:pt x="389" y="0"/>
                  </a:moveTo>
                  <a:cubicBezTo>
                    <a:pt x="330" y="0"/>
                    <a:pt x="280" y="16"/>
                    <a:pt x="230" y="36"/>
                  </a:cubicBezTo>
                  <a:cubicBezTo>
                    <a:pt x="194" y="50"/>
                    <a:pt x="167" y="72"/>
                    <a:pt x="137" y="102"/>
                  </a:cubicBezTo>
                  <a:cubicBezTo>
                    <a:pt x="29" y="209"/>
                    <a:pt x="1" y="374"/>
                    <a:pt x="1" y="461"/>
                  </a:cubicBezTo>
                  <a:lnTo>
                    <a:pt x="1" y="949"/>
                  </a:lnTo>
                  <a:cubicBezTo>
                    <a:pt x="217" y="568"/>
                    <a:pt x="589" y="490"/>
                    <a:pt x="993" y="490"/>
                  </a:cubicBezTo>
                  <a:lnTo>
                    <a:pt x="1021" y="490"/>
                  </a:lnTo>
                  <a:cubicBezTo>
                    <a:pt x="957" y="152"/>
                    <a:pt x="748" y="0"/>
                    <a:pt x="41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1390;p42"/>
            <p:cNvSpPr/>
            <p:nvPr/>
          </p:nvSpPr>
          <p:spPr>
            <a:xfrm>
              <a:off x="6689672" y="2162855"/>
              <a:ext cx="372127" cy="117888"/>
            </a:xfrm>
            <a:custGeom>
              <a:avLst/>
              <a:gdLst/>
              <a:ahLst/>
              <a:cxnLst/>
              <a:rect l="l" t="t" r="r" b="b"/>
              <a:pathLst>
                <a:path w="1452" h="460" extrusionOk="0">
                  <a:moveTo>
                    <a:pt x="993" y="1"/>
                  </a:moveTo>
                  <a:cubicBezTo>
                    <a:pt x="589" y="1"/>
                    <a:pt x="217" y="79"/>
                    <a:pt x="1" y="460"/>
                  </a:cubicBezTo>
                  <a:lnTo>
                    <a:pt x="317" y="460"/>
                  </a:lnTo>
                  <a:cubicBezTo>
                    <a:pt x="339" y="460"/>
                    <a:pt x="367" y="460"/>
                    <a:pt x="396" y="453"/>
                  </a:cubicBezTo>
                  <a:cubicBezTo>
                    <a:pt x="403" y="453"/>
                    <a:pt x="410" y="453"/>
                    <a:pt x="417" y="446"/>
                  </a:cubicBezTo>
                  <a:lnTo>
                    <a:pt x="460" y="446"/>
                  </a:lnTo>
                  <a:cubicBezTo>
                    <a:pt x="575" y="432"/>
                    <a:pt x="705" y="389"/>
                    <a:pt x="814" y="317"/>
                  </a:cubicBezTo>
                  <a:cubicBezTo>
                    <a:pt x="834" y="303"/>
                    <a:pt x="857" y="287"/>
                    <a:pt x="877" y="280"/>
                  </a:cubicBezTo>
                  <a:cubicBezTo>
                    <a:pt x="934" y="244"/>
                    <a:pt x="1000" y="223"/>
                    <a:pt x="1064" y="208"/>
                  </a:cubicBezTo>
                  <a:cubicBezTo>
                    <a:pt x="1122" y="193"/>
                    <a:pt x="1183" y="185"/>
                    <a:pt x="1241" y="185"/>
                  </a:cubicBezTo>
                  <a:cubicBezTo>
                    <a:pt x="1320" y="185"/>
                    <a:pt x="1394" y="201"/>
                    <a:pt x="1452" y="237"/>
                  </a:cubicBezTo>
                  <a:cubicBezTo>
                    <a:pt x="1388" y="87"/>
                    <a:pt x="1021" y="1"/>
                    <a:pt x="102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1391;p42"/>
            <p:cNvSpPr/>
            <p:nvPr/>
          </p:nvSpPr>
          <p:spPr>
            <a:xfrm>
              <a:off x="6791160" y="2277157"/>
              <a:ext cx="16402" cy="1794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21" y="0"/>
                  </a:moveTo>
                  <a:cubicBezTo>
                    <a:pt x="14" y="7"/>
                    <a:pt x="7" y="7"/>
                    <a:pt x="0" y="7"/>
                  </a:cubicBezTo>
                  <a:cubicBezTo>
                    <a:pt x="21" y="7"/>
                    <a:pt x="43" y="7"/>
                    <a:pt x="6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1392;p42"/>
            <p:cNvSpPr/>
            <p:nvPr/>
          </p:nvSpPr>
          <p:spPr>
            <a:xfrm>
              <a:off x="7026685" y="3163129"/>
              <a:ext cx="28191" cy="13070"/>
            </a:xfrm>
            <a:custGeom>
              <a:avLst/>
              <a:gdLst/>
              <a:ahLst/>
              <a:cxnLst/>
              <a:rect l="l" t="t" r="r" b="b"/>
              <a:pathLst>
                <a:path w="110" h="51" extrusionOk="0">
                  <a:moveTo>
                    <a:pt x="1" y="0"/>
                  </a:moveTo>
                  <a:cubicBezTo>
                    <a:pt x="23" y="14"/>
                    <a:pt x="59" y="29"/>
                    <a:pt x="109" y="50"/>
                  </a:cubicBezTo>
                  <a:lnTo>
                    <a:pt x="109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1393;p42"/>
            <p:cNvSpPr/>
            <p:nvPr/>
          </p:nvSpPr>
          <p:spPr>
            <a:xfrm>
              <a:off x="7026685" y="3163129"/>
              <a:ext cx="28191" cy="13070"/>
            </a:xfrm>
            <a:custGeom>
              <a:avLst/>
              <a:gdLst/>
              <a:ahLst/>
              <a:cxnLst/>
              <a:rect l="l" t="t" r="r" b="b"/>
              <a:pathLst>
                <a:path w="110" h="51" extrusionOk="0">
                  <a:moveTo>
                    <a:pt x="1" y="0"/>
                  </a:moveTo>
                  <a:cubicBezTo>
                    <a:pt x="23" y="14"/>
                    <a:pt x="59" y="29"/>
                    <a:pt x="109" y="50"/>
                  </a:cubicBezTo>
                  <a:lnTo>
                    <a:pt x="109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1394;p42"/>
            <p:cNvSpPr/>
            <p:nvPr/>
          </p:nvSpPr>
          <p:spPr>
            <a:xfrm>
              <a:off x="7870628" y="4819233"/>
              <a:ext cx="121992" cy="256"/>
            </a:xfrm>
            <a:custGeom>
              <a:avLst/>
              <a:gdLst/>
              <a:ahLst/>
              <a:cxnLst/>
              <a:rect l="l" t="t" r="r" b="b"/>
              <a:pathLst>
                <a:path w="476" h="1" extrusionOk="0">
                  <a:moveTo>
                    <a:pt x="475" y="0"/>
                  </a:moveTo>
                  <a:lnTo>
                    <a:pt x="475" y="0"/>
                  </a:lnTo>
                  <a:lnTo>
                    <a:pt x="1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1395;p42"/>
            <p:cNvSpPr/>
            <p:nvPr/>
          </p:nvSpPr>
          <p:spPr>
            <a:xfrm>
              <a:off x="7727109" y="4660850"/>
              <a:ext cx="31011" cy="29472"/>
            </a:xfrm>
            <a:custGeom>
              <a:avLst/>
              <a:gdLst/>
              <a:ahLst/>
              <a:cxnLst/>
              <a:rect l="l" t="t" r="r" b="b"/>
              <a:pathLst>
                <a:path w="121" h="115" extrusionOk="0">
                  <a:moveTo>
                    <a:pt x="57" y="1"/>
                  </a:moveTo>
                  <a:lnTo>
                    <a:pt x="7" y="65"/>
                  </a:lnTo>
                  <a:lnTo>
                    <a:pt x="0" y="78"/>
                  </a:lnTo>
                  <a:cubicBezTo>
                    <a:pt x="14" y="87"/>
                    <a:pt x="28" y="94"/>
                    <a:pt x="50" y="101"/>
                  </a:cubicBezTo>
                  <a:cubicBezTo>
                    <a:pt x="57" y="108"/>
                    <a:pt x="64" y="108"/>
                    <a:pt x="71" y="115"/>
                  </a:cubicBezTo>
                  <a:lnTo>
                    <a:pt x="86" y="94"/>
                  </a:lnTo>
                  <a:lnTo>
                    <a:pt x="121" y="44"/>
                  </a:lnTo>
                  <a:cubicBezTo>
                    <a:pt x="114" y="35"/>
                    <a:pt x="100" y="28"/>
                    <a:pt x="93" y="28"/>
                  </a:cubicBezTo>
                  <a:cubicBezTo>
                    <a:pt x="78" y="22"/>
                    <a:pt x="71" y="8"/>
                    <a:pt x="5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1396;p42"/>
            <p:cNvSpPr/>
            <p:nvPr/>
          </p:nvSpPr>
          <p:spPr>
            <a:xfrm>
              <a:off x="7800406" y="4697755"/>
              <a:ext cx="29985" cy="24090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44" y="0"/>
                  </a:moveTo>
                  <a:lnTo>
                    <a:pt x="0" y="57"/>
                  </a:lnTo>
                  <a:cubicBezTo>
                    <a:pt x="30" y="72"/>
                    <a:pt x="51" y="79"/>
                    <a:pt x="73" y="93"/>
                  </a:cubicBezTo>
                  <a:lnTo>
                    <a:pt x="87" y="72"/>
                  </a:lnTo>
                  <a:lnTo>
                    <a:pt x="116" y="29"/>
                  </a:lnTo>
                  <a:lnTo>
                    <a:pt x="109" y="29"/>
                  </a:lnTo>
                  <a:cubicBezTo>
                    <a:pt x="87" y="21"/>
                    <a:pt x="66" y="7"/>
                    <a:pt x="4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1397;p42"/>
            <p:cNvSpPr/>
            <p:nvPr/>
          </p:nvSpPr>
          <p:spPr>
            <a:xfrm>
              <a:off x="7511318" y="4819233"/>
              <a:ext cx="114304" cy="47924"/>
            </a:xfrm>
            <a:custGeom>
              <a:avLst/>
              <a:gdLst/>
              <a:ahLst/>
              <a:cxnLst/>
              <a:rect l="l" t="t" r="r" b="b"/>
              <a:pathLst>
                <a:path w="446" h="187" extrusionOk="0">
                  <a:moveTo>
                    <a:pt x="0" y="0"/>
                  </a:moveTo>
                  <a:lnTo>
                    <a:pt x="14" y="187"/>
                  </a:lnTo>
                  <a:lnTo>
                    <a:pt x="445" y="187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9" name="Google Shape;1398;p42"/>
            <p:cNvSpPr/>
            <p:nvPr/>
          </p:nvSpPr>
          <p:spPr>
            <a:xfrm>
              <a:off x="7625364" y="4651624"/>
              <a:ext cx="921604" cy="215531"/>
            </a:xfrm>
            <a:custGeom>
              <a:avLst/>
              <a:gdLst/>
              <a:ahLst/>
              <a:cxnLst/>
              <a:rect l="l" t="t" r="r" b="b"/>
              <a:pathLst>
                <a:path w="3596" h="841" extrusionOk="0">
                  <a:moveTo>
                    <a:pt x="1460" y="1"/>
                  </a:moveTo>
                  <a:lnTo>
                    <a:pt x="1108" y="158"/>
                  </a:lnTo>
                  <a:lnTo>
                    <a:pt x="1079" y="173"/>
                  </a:lnTo>
                  <a:lnTo>
                    <a:pt x="985" y="209"/>
                  </a:lnTo>
                  <a:lnTo>
                    <a:pt x="972" y="216"/>
                  </a:lnTo>
                  <a:lnTo>
                    <a:pt x="899" y="252"/>
                  </a:lnTo>
                  <a:lnTo>
                    <a:pt x="842" y="273"/>
                  </a:lnTo>
                  <a:lnTo>
                    <a:pt x="806" y="296"/>
                  </a:lnTo>
                  <a:lnTo>
                    <a:pt x="706" y="339"/>
                  </a:lnTo>
                  <a:lnTo>
                    <a:pt x="202" y="568"/>
                  </a:lnTo>
                  <a:lnTo>
                    <a:pt x="0" y="654"/>
                  </a:lnTo>
                  <a:lnTo>
                    <a:pt x="0" y="841"/>
                  </a:lnTo>
                  <a:lnTo>
                    <a:pt x="527" y="841"/>
                  </a:lnTo>
                  <a:lnTo>
                    <a:pt x="935" y="654"/>
                  </a:lnTo>
                  <a:lnTo>
                    <a:pt x="1223" y="525"/>
                  </a:lnTo>
                  <a:lnTo>
                    <a:pt x="1330" y="475"/>
                  </a:lnTo>
                  <a:lnTo>
                    <a:pt x="1337" y="475"/>
                  </a:lnTo>
                  <a:lnTo>
                    <a:pt x="1460" y="416"/>
                  </a:lnTo>
                  <a:lnTo>
                    <a:pt x="2136" y="416"/>
                  </a:lnTo>
                  <a:lnTo>
                    <a:pt x="3071" y="841"/>
                  </a:lnTo>
                  <a:lnTo>
                    <a:pt x="3595" y="841"/>
                  </a:lnTo>
                  <a:lnTo>
                    <a:pt x="3595" y="654"/>
                  </a:lnTo>
                  <a:lnTo>
                    <a:pt x="2136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1399;p42"/>
            <p:cNvSpPr/>
            <p:nvPr/>
          </p:nvSpPr>
          <p:spPr>
            <a:xfrm>
              <a:off x="7870628" y="4819233"/>
              <a:ext cx="121992" cy="256"/>
            </a:xfrm>
            <a:custGeom>
              <a:avLst/>
              <a:gdLst/>
              <a:ahLst/>
              <a:cxnLst/>
              <a:rect l="l" t="t" r="r" b="b"/>
              <a:pathLst>
                <a:path w="476" h="1" extrusionOk="0">
                  <a:moveTo>
                    <a:pt x="475" y="0"/>
                  </a:moveTo>
                  <a:lnTo>
                    <a:pt x="475" y="0"/>
                  </a:lnTo>
                  <a:lnTo>
                    <a:pt x="1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1400;p42"/>
            <p:cNvSpPr/>
            <p:nvPr/>
          </p:nvSpPr>
          <p:spPr>
            <a:xfrm>
              <a:off x="7505936" y="4664438"/>
              <a:ext cx="313182" cy="155049"/>
            </a:xfrm>
            <a:custGeom>
              <a:avLst/>
              <a:gdLst/>
              <a:ahLst/>
              <a:cxnLst/>
              <a:rect l="l" t="t" r="r" b="b"/>
              <a:pathLst>
                <a:path w="1222" h="605" extrusionOk="0">
                  <a:moveTo>
                    <a:pt x="647" y="1"/>
                  </a:moveTo>
                  <a:cubicBezTo>
                    <a:pt x="625" y="1"/>
                    <a:pt x="604" y="8"/>
                    <a:pt x="582" y="14"/>
                  </a:cubicBezTo>
                  <a:cubicBezTo>
                    <a:pt x="575" y="21"/>
                    <a:pt x="561" y="21"/>
                    <a:pt x="546" y="30"/>
                  </a:cubicBezTo>
                  <a:cubicBezTo>
                    <a:pt x="525" y="44"/>
                    <a:pt x="496" y="58"/>
                    <a:pt x="475" y="64"/>
                  </a:cubicBezTo>
                  <a:cubicBezTo>
                    <a:pt x="439" y="80"/>
                    <a:pt x="403" y="94"/>
                    <a:pt x="366" y="101"/>
                  </a:cubicBezTo>
                  <a:lnTo>
                    <a:pt x="323" y="101"/>
                  </a:lnTo>
                  <a:cubicBezTo>
                    <a:pt x="309" y="108"/>
                    <a:pt x="294" y="108"/>
                    <a:pt x="273" y="108"/>
                  </a:cubicBezTo>
                  <a:cubicBezTo>
                    <a:pt x="220" y="108"/>
                    <a:pt x="186" y="95"/>
                    <a:pt x="159" y="95"/>
                  </a:cubicBezTo>
                  <a:cubicBezTo>
                    <a:pt x="145" y="95"/>
                    <a:pt x="133" y="98"/>
                    <a:pt x="121" y="108"/>
                  </a:cubicBezTo>
                  <a:cubicBezTo>
                    <a:pt x="114" y="116"/>
                    <a:pt x="108" y="123"/>
                    <a:pt x="101" y="137"/>
                  </a:cubicBezTo>
                  <a:lnTo>
                    <a:pt x="101" y="144"/>
                  </a:lnTo>
                  <a:cubicBezTo>
                    <a:pt x="57" y="209"/>
                    <a:pt x="1" y="409"/>
                    <a:pt x="21" y="604"/>
                  </a:cubicBezTo>
                  <a:lnTo>
                    <a:pt x="466" y="604"/>
                  </a:lnTo>
                  <a:lnTo>
                    <a:pt x="668" y="518"/>
                  </a:lnTo>
                  <a:lnTo>
                    <a:pt x="1172" y="289"/>
                  </a:lnTo>
                  <a:lnTo>
                    <a:pt x="1222" y="223"/>
                  </a:lnTo>
                  <a:cubicBezTo>
                    <a:pt x="1200" y="209"/>
                    <a:pt x="1179" y="202"/>
                    <a:pt x="1149" y="187"/>
                  </a:cubicBezTo>
                  <a:lnTo>
                    <a:pt x="1086" y="280"/>
                  </a:lnTo>
                  <a:cubicBezTo>
                    <a:pt x="1079" y="289"/>
                    <a:pt x="1063" y="296"/>
                    <a:pt x="1056" y="296"/>
                  </a:cubicBezTo>
                  <a:cubicBezTo>
                    <a:pt x="1049" y="296"/>
                    <a:pt x="1043" y="296"/>
                    <a:pt x="1036" y="289"/>
                  </a:cubicBezTo>
                  <a:cubicBezTo>
                    <a:pt x="1013" y="273"/>
                    <a:pt x="1013" y="252"/>
                    <a:pt x="1027" y="237"/>
                  </a:cubicBezTo>
                  <a:lnTo>
                    <a:pt x="1079" y="159"/>
                  </a:lnTo>
                  <a:cubicBezTo>
                    <a:pt x="1056" y="151"/>
                    <a:pt x="1027" y="137"/>
                    <a:pt x="1006" y="130"/>
                  </a:cubicBezTo>
                  <a:lnTo>
                    <a:pt x="934" y="223"/>
                  </a:lnTo>
                  <a:cubicBezTo>
                    <a:pt x="927" y="237"/>
                    <a:pt x="920" y="237"/>
                    <a:pt x="906" y="237"/>
                  </a:cubicBezTo>
                  <a:cubicBezTo>
                    <a:pt x="898" y="237"/>
                    <a:pt x="891" y="237"/>
                    <a:pt x="884" y="230"/>
                  </a:cubicBezTo>
                  <a:cubicBezTo>
                    <a:pt x="870" y="223"/>
                    <a:pt x="863" y="194"/>
                    <a:pt x="877" y="180"/>
                  </a:cubicBezTo>
                  <a:lnTo>
                    <a:pt x="934" y="101"/>
                  </a:lnTo>
                  <a:cubicBezTo>
                    <a:pt x="927" y="94"/>
                    <a:pt x="920" y="94"/>
                    <a:pt x="913" y="87"/>
                  </a:cubicBezTo>
                  <a:cubicBezTo>
                    <a:pt x="891" y="80"/>
                    <a:pt x="877" y="73"/>
                    <a:pt x="863" y="64"/>
                  </a:cubicBezTo>
                  <a:lnTo>
                    <a:pt x="834" y="101"/>
                  </a:lnTo>
                  <a:lnTo>
                    <a:pt x="784" y="173"/>
                  </a:lnTo>
                  <a:cubicBezTo>
                    <a:pt x="777" y="180"/>
                    <a:pt x="768" y="187"/>
                    <a:pt x="754" y="187"/>
                  </a:cubicBezTo>
                  <a:cubicBezTo>
                    <a:pt x="748" y="187"/>
                    <a:pt x="741" y="180"/>
                    <a:pt x="734" y="180"/>
                  </a:cubicBezTo>
                  <a:cubicBezTo>
                    <a:pt x="718" y="166"/>
                    <a:pt x="711" y="144"/>
                    <a:pt x="725" y="130"/>
                  </a:cubicBezTo>
                  <a:lnTo>
                    <a:pt x="725" y="123"/>
                  </a:lnTo>
                  <a:lnTo>
                    <a:pt x="748" y="94"/>
                  </a:lnTo>
                  <a:lnTo>
                    <a:pt x="791" y="37"/>
                  </a:lnTo>
                  <a:cubicBezTo>
                    <a:pt x="777" y="30"/>
                    <a:pt x="768" y="30"/>
                    <a:pt x="761" y="21"/>
                  </a:cubicBezTo>
                  <a:cubicBezTo>
                    <a:pt x="741" y="14"/>
                    <a:pt x="718" y="8"/>
                    <a:pt x="704" y="8"/>
                  </a:cubicBezTo>
                  <a:cubicBezTo>
                    <a:pt x="682" y="1"/>
                    <a:pt x="668" y="1"/>
                    <a:pt x="64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1401;p42"/>
            <p:cNvSpPr/>
            <p:nvPr/>
          </p:nvSpPr>
          <p:spPr>
            <a:xfrm>
              <a:off x="7664319" y="4620101"/>
              <a:ext cx="63046" cy="53819"/>
            </a:xfrm>
            <a:custGeom>
              <a:avLst/>
              <a:gdLst/>
              <a:ahLst/>
              <a:cxnLst/>
              <a:rect l="l" t="t" r="r" b="b"/>
              <a:pathLst>
                <a:path w="246" h="210" extrusionOk="0">
                  <a:moveTo>
                    <a:pt x="109" y="0"/>
                  </a:moveTo>
                  <a:cubicBezTo>
                    <a:pt x="106" y="0"/>
                    <a:pt x="103" y="1"/>
                    <a:pt x="100" y="1"/>
                  </a:cubicBezTo>
                  <a:cubicBezTo>
                    <a:pt x="86" y="1"/>
                    <a:pt x="64" y="8"/>
                    <a:pt x="43" y="30"/>
                  </a:cubicBezTo>
                  <a:cubicBezTo>
                    <a:pt x="14" y="58"/>
                    <a:pt x="0" y="108"/>
                    <a:pt x="29" y="174"/>
                  </a:cubicBezTo>
                  <a:cubicBezTo>
                    <a:pt x="50" y="174"/>
                    <a:pt x="64" y="174"/>
                    <a:pt x="86" y="181"/>
                  </a:cubicBezTo>
                  <a:cubicBezTo>
                    <a:pt x="100" y="181"/>
                    <a:pt x="123" y="187"/>
                    <a:pt x="143" y="194"/>
                  </a:cubicBezTo>
                  <a:cubicBezTo>
                    <a:pt x="150" y="203"/>
                    <a:pt x="159" y="203"/>
                    <a:pt x="173" y="210"/>
                  </a:cubicBezTo>
                  <a:lnTo>
                    <a:pt x="245" y="117"/>
                  </a:lnTo>
                  <a:cubicBezTo>
                    <a:pt x="171" y="49"/>
                    <a:pt x="152" y="0"/>
                    <a:pt x="10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1402;p42"/>
            <p:cNvSpPr/>
            <p:nvPr/>
          </p:nvSpPr>
          <p:spPr>
            <a:xfrm>
              <a:off x="7806044" y="4694167"/>
              <a:ext cx="46388" cy="44336"/>
            </a:xfrm>
            <a:custGeom>
              <a:avLst/>
              <a:gdLst/>
              <a:ahLst/>
              <a:cxnLst/>
              <a:rect l="l" t="t" r="r" b="b"/>
              <a:pathLst>
                <a:path w="181" h="173" extrusionOk="0">
                  <a:moveTo>
                    <a:pt x="144" y="0"/>
                  </a:moveTo>
                  <a:cubicBezTo>
                    <a:pt x="130" y="0"/>
                    <a:pt x="123" y="7"/>
                    <a:pt x="115" y="14"/>
                  </a:cubicBezTo>
                  <a:lnTo>
                    <a:pt x="94" y="43"/>
                  </a:lnTo>
                  <a:lnTo>
                    <a:pt x="65" y="86"/>
                  </a:lnTo>
                  <a:lnTo>
                    <a:pt x="51" y="107"/>
                  </a:lnTo>
                  <a:lnTo>
                    <a:pt x="1" y="173"/>
                  </a:lnTo>
                  <a:lnTo>
                    <a:pt x="101" y="130"/>
                  </a:lnTo>
                  <a:lnTo>
                    <a:pt x="137" y="107"/>
                  </a:lnTo>
                  <a:lnTo>
                    <a:pt x="167" y="71"/>
                  </a:lnTo>
                  <a:lnTo>
                    <a:pt x="173" y="57"/>
                  </a:lnTo>
                  <a:cubicBezTo>
                    <a:pt x="180" y="57"/>
                    <a:pt x="180" y="50"/>
                    <a:pt x="180" y="43"/>
                  </a:cubicBezTo>
                  <a:cubicBezTo>
                    <a:pt x="180" y="28"/>
                    <a:pt x="180" y="14"/>
                    <a:pt x="167" y="7"/>
                  </a:cubicBezTo>
                  <a:cubicBezTo>
                    <a:pt x="158" y="7"/>
                    <a:pt x="151" y="0"/>
                    <a:pt x="14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1403;p42"/>
            <p:cNvSpPr/>
            <p:nvPr/>
          </p:nvSpPr>
          <p:spPr>
            <a:xfrm>
              <a:off x="7765551" y="4677252"/>
              <a:ext cx="52026" cy="63045"/>
            </a:xfrm>
            <a:custGeom>
              <a:avLst/>
              <a:gdLst/>
              <a:ahLst/>
              <a:cxnLst/>
              <a:rect l="l" t="t" r="r" b="b"/>
              <a:pathLst>
                <a:path w="203" h="246" extrusionOk="0">
                  <a:moveTo>
                    <a:pt x="166" y="1"/>
                  </a:moveTo>
                  <a:cubicBezTo>
                    <a:pt x="152" y="1"/>
                    <a:pt x="143" y="8"/>
                    <a:pt x="130" y="14"/>
                  </a:cubicBezTo>
                  <a:lnTo>
                    <a:pt x="109" y="44"/>
                  </a:lnTo>
                  <a:lnTo>
                    <a:pt x="73" y="101"/>
                  </a:lnTo>
                  <a:lnTo>
                    <a:pt x="66" y="109"/>
                  </a:lnTo>
                  <a:lnTo>
                    <a:pt x="14" y="187"/>
                  </a:lnTo>
                  <a:cubicBezTo>
                    <a:pt x="0" y="202"/>
                    <a:pt x="0" y="223"/>
                    <a:pt x="23" y="239"/>
                  </a:cubicBezTo>
                  <a:cubicBezTo>
                    <a:pt x="30" y="246"/>
                    <a:pt x="36" y="246"/>
                    <a:pt x="43" y="246"/>
                  </a:cubicBezTo>
                  <a:cubicBezTo>
                    <a:pt x="50" y="246"/>
                    <a:pt x="66" y="239"/>
                    <a:pt x="73" y="230"/>
                  </a:cubicBezTo>
                  <a:lnTo>
                    <a:pt x="136" y="137"/>
                  </a:lnTo>
                  <a:lnTo>
                    <a:pt x="180" y="80"/>
                  </a:lnTo>
                  <a:lnTo>
                    <a:pt x="195" y="58"/>
                  </a:lnTo>
                  <a:cubicBezTo>
                    <a:pt x="202" y="51"/>
                    <a:pt x="202" y="44"/>
                    <a:pt x="202" y="37"/>
                  </a:cubicBezTo>
                  <a:cubicBezTo>
                    <a:pt x="202" y="30"/>
                    <a:pt x="195" y="14"/>
                    <a:pt x="187" y="8"/>
                  </a:cubicBezTo>
                  <a:cubicBezTo>
                    <a:pt x="180" y="1"/>
                    <a:pt x="173" y="1"/>
                    <a:pt x="166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5" name="Google Shape;1404;p42"/>
            <p:cNvSpPr/>
            <p:nvPr/>
          </p:nvSpPr>
          <p:spPr>
            <a:xfrm>
              <a:off x="7155852" y="3339965"/>
              <a:ext cx="1860636" cy="69964"/>
            </a:xfrm>
            <a:custGeom>
              <a:avLst/>
              <a:gdLst/>
              <a:ahLst/>
              <a:cxnLst/>
              <a:rect l="l" t="t" r="r" b="b"/>
              <a:pathLst>
                <a:path w="7260" h="273" extrusionOk="0">
                  <a:moveTo>
                    <a:pt x="0" y="0"/>
                  </a:moveTo>
                  <a:lnTo>
                    <a:pt x="0" y="273"/>
                  </a:lnTo>
                  <a:lnTo>
                    <a:pt x="7260" y="273"/>
                  </a:lnTo>
                  <a:lnTo>
                    <a:pt x="7260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6" name="Google Shape;1405;p42"/>
            <p:cNvSpPr/>
            <p:nvPr/>
          </p:nvSpPr>
          <p:spPr>
            <a:xfrm>
              <a:off x="8045413" y="3409674"/>
              <a:ext cx="81499" cy="1242185"/>
            </a:xfrm>
            <a:custGeom>
              <a:avLst/>
              <a:gdLst/>
              <a:ahLst/>
              <a:cxnLst/>
              <a:rect l="l" t="t" r="r" b="b"/>
              <a:pathLst>
                <a:path w="318" h="4847" extrusionOk="0">
                  <a:moveTo>
                    <a:pt x="0" y="1"/>
                  </a:moveTo>
                  <a:lnTo>
                    <a:pt x="0" y="4847"/>
                  </a:lnTo>
                  <a:lnTo>
                    <a:pt x="318" y="4847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1406;p42"/>
            <p:cNvSpPr/>
            <p:nvPr/>
          </p:nvSpPr>
          <p:spPr>
            <a:xfrm>
              <a:off x="7297833" y="3301523"/>
              <a:ext cx="360851" cy="38698"/>
            </a:xfrm>
            <a:custGeom>
              <a:avLst/>
              <a:gdLst/>
              <a:ahLst/>
              <a:cxnLst/>
              <a:rect l="l" t="t" r="r" b="b"/>
              <a:pathLst>
                <a:path w="1408" h="151" extrusionOk="0">
                  <a:moveTo>
                    <a:pt x="123" y="0"/>
                  </a:moveTo>
                  <a:lnTo>
                    <a:pt x="0" y="150"/>
                  </a:lnTo>
                  <a:lnTo>
                    <a:pt x="1358" y="150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8" name="Google Shape;1407;p42"/>
            <p:cNvSpPr/>
            <p:nvPr/>
          </p:nvSpPr>
          <p:spPr>
            <a:xfrm>
              <a:off x="7645610" y="2829705"/>
              <a:ext cx="773984" cy="510508"/>
            </a:xfrm>
            <a:custGeom>
              <a:avLst/>
              <a:gdLst/>
              <a:ahLst/>
              <a:cxnLst/>
              <a:rect l="l" t="t" r="r" b="b"/>
              <a:pathLst>
                <a:path w="3020" h="1992" extrusionOk="0">
                  <a:moveTo>
                    <a:pt x="1812" y="791"/>
                  </a:moveTo>
                  <a:cubicBezTo>
                    <a:pt x="1891" y="791"/>
                    <a:pt x="1935" y="856"/>
                    <a:pt x="1914" y="935"/>
                  </a:cubicBezTo>
                  <a:cubicBezTo>
                    <a:pt x="1905" y="970"/>
                    <a:pt x="1885" y="1056"/>
                    <a:pt x="1669" y="1172"/>
                  </a:cubicBezTo>
                  <a:lnTo>
                    <a:pt x="1576" y="1222"/>
                  </a:lnTo>
                  <a:lnTo>
                    <a:pt x="1510" y="1172"/>
                  </a:lnTo>
                  <a:cubicBezTo>
                    <a:pt x="1360" y="1056"/>
                    <a:pt x="1381" y="970"/>
                    <a:pt x="1396" y="935"/>
                  </a:cubicBezTo>
                  <a:cubicBezTo>
                    <a:pt x="1417" y="856"/>
                    <a:pt x="1496" y="791"/>
                    <a:pt x="1576" y="791"/>
                  </a:cubicBezTo>
                  <a:cubicBezTo>
                    <a:pt x="1626" y="791"/>
                    <a:pt x="1662" y="820"/>
                    <a:pt x="1676" y="856"/>
                  </a:cubicBezTo>
                  <a:cubicBezTo>
                    <a:pt x="1712" y="820"/>
                    <a:pt x="1762" y="791"/>
                    <a:pt x="1812" y="791"/>
                  </a:cubicBezTo>
                  <a:close/>
                  <a:moveTo>
                    <a:pt x="634" y="0"/>
                  </a:moveTo>
                  <a:lnTo>
                    <a:pt x="130" y="1589"/>
                  </a:lnTo>
                  <a:lnTo>
                    <a:pt x="51" y="1841"/>
                  </a:lnTo>
                  <a:lnTo>
                    <a:pt x="1" y="1991"/>
                  </a:lnTo>
                  <a:lnTo>
                    <a:pt x="2388" y="1991"/>
                  </a:lnTo>
                  <a:lnTo>
                    <a:pt x="3020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9" name="Google Shape;1408;p42"/>
            <p:cNvSpPr/>
            <p:nvPr/>
          </p:nvSpPr>
          <p:spPr>
            <a:xfrm>
              <a:off x="7981869" y="3022950"/>
              <a:ext cx="171938" cy="129150"/>
            </a:xfrm>
            <a:custGeom>
              <a:avLst/>
              <a:gdLst/>
              <a:ahLst/>
              <a:cxnLst/>
              <a:rect l="l" t="t" r="r" b="b"/>
              <a:pathLst>
                <a:path w="575" h="432" extrusionOk="0">
                  <a:moveTo>
                    <a:pt x="216" y="1"/>
                  </a:moveTo>
                  <a:cubicBezTo>
                    <a:pt x="136" y="1"/>
                    <a:pt x="57" y="66"/>
                    <a:pt x="36" y="145"/>
                  </a:cubicBezTo>
                  <a:cubicBezTo>
                    <a:pt x="21" y="180"/>
                    <a:pt x="0" y="266"/>
                    <a:pt x="150" y="382"/>
                  </a:cubicBezTo>
                  <a:lnTo>
                    <a:pt x="216" y="432"/>
                  </a:lnTo>
                  <a:lnTo>
                    <a:pt x="309" y="382"/>
                  </a:lnTo>
                  <a:cubicBezTo>
                    <a:pt x="525" y="266"/>
                    <a:pt x="545" y="180"/>
                    <a:pt x="554" y="145"/>
                  </a:cubicBezTo>
                  <a:cubicBezTo>
                    <a:pt x="575" y="66"/>
                    <a:pt x="531" y="1"/>
                    <a:pt x="452" y="1"/>
                  </a:cubicBezTo>
                  <a:cubicBezTo>
                    <a:pt x="402" y="1"/>
                    <a:pt x="352" y="30"/>
                    <a:pt x="316" y="66"/>
                  </a:cubicBezTo>
                  <a:cubicBezTo>
                    <a:pt x="302" y="30"/>
                    <a:pt x="266" y="1"/>
                    <a:pt x="216" y="1"/>
                  </a:cubicBezTo>
                  <a:close/>
                </a:path>
              </a:pathLst>
            </a:custGeom>
            <a:solidFill>
              <a:srgbClr val="4AAEBF"/>
            </a:solidFill>
            <a:ln w="9525" cap="rnd" cmpd="sng">
              <a:solidFill>
                <a:srgbClr val="4AAE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1409;p42"/>
            <p:cNvSpPr/>
            <p:nvPr/>
          </p:nvSpPr>
          <p:spPr>
            <a:xfrm>
              <a:off x="8520564" y="3004746"/>
              <a:ext cx="214255" cy="95848"/>
            </a:xfrm>
            <a:custGeom>
              <a:avLst/>
              <a:gdLst/>
              <a:ahLst/>
              <a:cxnLst/>
              <a:rect l="l" t="t" r="r" b="b"/>
              <a:pathLst>
                <a:path w="836" h="374" extrusionOk="0">
                  <a:moveTo>
                    <a:pt x="461" y="1"/>
                  </a:moveTo>
                  <a:lnTo>
                    <a:pt x="468" y="21"/>
                  </a:lnTo>
                  <a:lnTo>
                    <a:pt x="468" y="101"/>
                  </a:lnTo>
                  <a:cubicBezTo>
                    <a:pt x="448" y="101"/>
                    <a:pt x="425" y="108"/>
                    <a:pt x="411" y="108"/>
                  </a:cubicBezTo>
                  <a:cubicBezTo>
                    <a:pt x="404" y="108"/>
                    <a:pt x="389" y="108"/>
                    <a:pt x="382" y="101"/>
                  </a:cubicBezTo>
                  <a:lnTo>
                    <a:pt x="375" y="101"/>
                  </a:lnTo>
                  <a:lnTo>
                    <a:pt x="375" y="44"/>
                  </a:lnTo>
                  <a:lnTo>
                    <a:pt x="354" y="7"/>
                  </a:lnTo>
                  <a:cubicBezTo>
                    <a:pt x="166" y="37"/>
                    <a:pt x="23" y="187"/>
                    <a:pt x="1" y="373"/>
                  </a:cubicBezTo>
                  <a:lnTo>
                    <a:pt x="836" y="373"/>
                  </a:lnTo>
                  <a:cubicBezTo>
                    <a:pt x="820" y="180"/>
                    <a:pt x="656" y="14"/>
                    <a:pt x="46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1" name="Google Shape;1410;p42"/>
            <p:cNvSpPr/>
            <p:nvPr/>
          </p:nvSpPr>
          <p:spPr>
            <a:xfrm>
              <a:off x="8616670" y="3030375"/>
              <a:ext cx="1794" cy="256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2" name="Google Shape;1411;p42"/>
            <p:cNvSpPr/>
            <p:nvPr/>
          </p:nvSpPr>
          <p:spPr>
            <a:xfrm>
              <a:off x="8533890" y="3142627"/>
              <a:ext cx="189908" cy="44593"/>
            </a:xfrm>
            <a:custGeom>
              <a:avLst/>
              <a:gdLst/>
              <a:ahLst/>
              <a:cxnLst/>
              <a:rect l="l" t="t" r="r" b="b"/>
              <a:pathLst>
                <a:path w="741" h="174" extrusionOk="0">
                  <a:moveTo>
                    <a:pt x="0" y="1"/>
                  </a:moveTo>
                  <a:lnTo>
                    <a:pt x="14" y="173"/>
                  </a:lnTo>
                  <a:lnTo>
                    <a:pt x="725" y="173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1412;p42"/>
            <p:cNvSpPr/>
            <p:nvPr/>
          </p:nvSpPr>
          <p:spPr>
            <a:xfrm>
              <a:off x="8544911" y="3288196"/>
              <a:ext cx="167867" cy="52025"/>
            </a:xfrm>
            <a:custGeom>
              <a:avLst/>
              <a:gdLst/>
              <a:ahLst/>
              <a:cxnLst/>
              <a:rect l="l" t="t" r="r" b="b"/>
              <a:pathLst>
                <a:path w="655" h="203" extrusionOk="0">
                  <a:moveTo>
                    <a:pt x="1" y="0"/>
                  </a:moveTo>
                  <a:lnTo>
                    <a:pt x="14" y="202"/>
                  </a:lnTo>
                  <a:lnTo>
                    <a:pt x="632" y="20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4" name="Google Shape;1413;p42"/>
            <p:cNvSpPr/>
            <p:nvPr/>
          </p:nvSpPr>
          <p:spPr>
            <a:xfrm>
              <a:off x="8515438" y="3100340"/>
              <a:ext cx="226557" cy="42542"/>
            </a:xfrm>
            <a:custGeom>
              <a:avLst/>
              <a:gdLst/>
              <a:ahLst/>
              <a:cxnLst/>
              <a:rect l="l" t="t" r="r" b="b"/>
              <a:pathLst>
                <a:path w="884" h="166" extrusionOk="0">
                  <a:moveTo>
                    <a:pt x="0" y="0"/>
                  </a:moveTo>
                  <a:lnTo>
                    <a:pt x="0" y="166"/>
                  </a:lnTo>
                  <a:lnTo>
                    <a:pt x="883" y="166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5" name="Google Shape;1414;p42"/>
            <p:cNvSpPr/>
            <p:nvPr/>
          </p:nvSpPr>
          <p:spPr>
            <a:xfrm>
              <a:off x="8529790" y="3186964"/>
              <a:ext cx="197597" cy="101487"/>
            </a:xfrm>
            <a:custGeom>
              <a:avLst/>
              <a:gdLst/>
              <a:ahLst/>
              <a:cxnLst/>
              <a:rect l="l" t="t" r="r" b="b"/>
              <a:pathLst>
                <a:path w="771" h="396" extrusionOk="0">
                  <a:moveTo>
                    <a:pt x="1" y="0"/>
                  </a:moveTo>
                  <a:lnTo>
                    <a:pt x="37" y="395"/>
                  </a:lnTo>
                  <a:lnTo>
                    <a:pt x="734" y="395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1415;p42"/>
            <p:cNvSpPr/>
            <p:nvPr/>
          </p:nvSpPr>
          <p:spPr>
            <a:xfrm>
              <a:off x="8640504" y="3026787"/>
              <a:ext cx="16915" cy="3844"/>
            </a:xfrm>
            <a:custGeom>
              <a:avLst/>
              <a:gdLst/>
              <a:ahLst/>
              <a:cxnLst/>
              <a:rect l="l" t="t" r="r" b="b"/>
              <a:pathLst>
                <a:path w="66" h="15" extrusionOk="0">
                  <a:moveTo>
                    <a:pt x="66" y="1"/>
                  </a:moveTo>
                  <a:lnTo>
                    <a:pt x="0" y="15"/>
                  </a:lnTo>
                  <a:cubicBezTo>
                    <a:pt x="23" y="15"/>
                    <a:pt x="43" y="8"/>
                    <a:pt x="66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7" name="Google Shape;1416;p42"/>
            <p:cNvSpPr/>
            <p:nvPr/>
          </p:nvSpPr>
          <p:spPr>
            <a:xfrm>
              <a:off x="8640504" y="3026787"/>
              <a:ext cx="16915" cy="3844"/>
            </a:xfrm>
            <a:custGeom>
              <a:avLst/>
              <a:gdLst/>
              <a:ahLst/>
              <a:cxnLst/>
              <a:rect l="l" t="t" r="r" b="b"/>
              <a:pathLst>
                <a:path w="66" h="15" fill="none" extrusionOk="0">
                  <a:moveTo>
                    <a:pt x="66" y="1"/>
                  </a:moveTo>
                  <a:cubicBezTo>
                    <a:pt x="43" y="8"/>
                    <a:pt x="23" y="15"/>
                    <a:pt x="0" y="15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8" name="Google Shape;1417;p42"/>
            <p:cNvSpPr/>
            <p:nvPr/>
          </p:nvSpPr>
          <p:spPr>
            <a:xfrm>
              <a:off x="8600268" y="3026787"/>
              <a:ext cx="16659" cy="3844"/>
            </a:xfrm>
            <a:custGeom>
              <a:avLst/>
              <a:gdLst/>
              <a:ahLst/>
              <a:cxnLst/>
              <a:rect l="l" t="t" r="r" b="b"/>
              <a:pathLst>
                <a:path w="65" h="15" extrusionOk="0">
                  <a:moveTo>
                    <a:pt x="0" y="1"/>
                  </a:moveTo>
                  <a:cubicBezTo>
                    <a:pt x="0" y="1"/>
                    <a:pt x="21" y="15"/>
                    <a:pt x="6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1418;p42"/>
            <p:cNvSpPr/>
            <p:nvPr/>
          </p:nvSpPr>
          <p:spPr>
            <a:xfrm>
              <a:off x="8600268" y="3026787"/>
              <a:ext cx="16659" cy="3844"/>
            </a:xfrm>
            <a:custGeom>
              <a:avLst/>
              <a:gdLst/>
              <a:ahLst/>
              <a:cxnLst/>
              <a:rect l="l" t="t" r="r" b="b"/>
              <a:pathLst>
                <a:path w="65" h="15" fill="none" extrusionOk="0">
                  <a:moveTo>
                    <a:pt x="64" y="15"/>
                  </a:moveTo>
                  <a:cubicBezTo>
                    <a:pt x="21" y="15"/>
                    <a:pt x="0" y="1"/>
                    <a:pt x="0" y="1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0" name="Google Shape;1419;p42"/>
            <p:cNvSpPr/>
            <p:nvPr/>
          </p:nvSpPr>
          <p:spPr>
            <a:xfrm>
              <a:off x="8535684" y="2879167"/>
              <a:ext cx="105077" cy="153255"/>
            </a:xfrm>
            <a:custGeom>
              <a:avLst/>
              <a:gdLst/>
              <a:ahLst/>
              <a:cxnLst/>
              <a:rect l="l" t="t" r="r" b="b"/>
              <a:pathLst>
                <a:path w="410" h="598" extrusionOk="0">
                  <a:moveTo>
                    <a:pt x="94" y="1"/>
                  </a:moveTo>
                  <a:lnTo>
                    <a:pt x="0" y="23"/>
                  </a:lnTo>
                  <a:lnTo>
                    <a:pt x="295" y="497"/>
                  </a:lnTo>
                  <a:lnTo>
                    <a:pt x="316" y="534"/>
                  </a:lnTo>
                  <a:lnTo>
                    <a:pt x="316" y="591"/>
                  </a:lnTo>
                  <a:lnTo>
                    <a:pt x="323" y="591"/>
                  </a:lnTo>
                  <a:cubicBezTo>
                    <a:pt x="330" y="598"/>
                    <a:pt x="345" y="598"/>
                    <a:pt x="352" y="598"/>
                  </a:cubicBezTo>
                  <a:cubicBezTo>
                    <a:pt x="366" y="598"/>
                    <a:pt x="389" y="591"/>
                    <a:pt x="409" y="591"/>
                  </a:cubicBezTo>
                  <a:lnTo>
                    <a:pt x="409" y="511"/>
                  </a:lnTo>
                  <a:lnTo>
                    <a:pt x="402" y="491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1" name="Google Shape;1420;p42"/>
            <p:cNvSpPr/>
            <p:nvPr/>
          </p:nvSpPr>
          <p:spPr>
            <a:xfrm>
              <a:off x="8616670" y="3030375"/>
              <a:ext cx="1794" cy="256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1421;p42"/>
            <p:cNvSpPr/>
            <p:nvPr/>
          </p:nvSpPr>
          <p:spPr>
            <a:xfrm>
              <a:off x="5921333" y="3997845"/>
              <a:ext cx="256" cy="2050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3" name="Google Shape;1422;p42"/>
            <p:cNvSpPr/>
            <p:nvPr/>
          </p:nvSpPr>
          <p:spPr>
            <a:xfrm>
              <a:off x="5998730" y="3719265"/>
              <a:ext cx="15377" cy="68683"/>
            </a:xfrm>
            <a:custGeom>
              <a:avLst/>
              <a:gdLst/>
              <a:ahLst/>
              <a:cxnLst/>
              <a:rect l="l" t="t" r="r" b="b"/>
              <a:pathLst>
                <a:path w="60" h="268" extrusionOk="0">
                  <a:moveTo>
                    <a:pt x="59" y="0"/>
                  </a:moveTo>
                  <a:lnTo>
                    <a:pt x="1" y="268"/>
                  </a:lnTo>
                  <a:cubicBezTo>
                    <a:pt x="37" y="181"/>
                    <a:pt x="59" y="87"/>
                    <a:pt x="5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4" name="Google Shape;1423;p42"/>
            <p:cNvSpPr/>
            <p:nvPr/>
          </p:nvSpPr>
          <p:spPr>
            <a:xfrm>
              <a:off x="5724250" y="2658251"/>
              <a:ext cx="315488" cy="1339827"/>
            </a:xfrm>
            <a:custGeom>
              <a:avLst/>
              <a:gdLst/>
              <a:ahLst/>
              <a:cxnLst/>
              <a:rect l="l" t="t" r="r" b="b"/>
              <a:pathLst>
                <a:path w="1231" h="5228" extrusionOk="0">
                  <a:moveTo>
                    <a:pt x="620" y="0"/>
                  </a:moveTo>
                  <a:cubicBezTo>
                    <a:pt x="620" y="0"/>
                    <a:pt x="130" y="540"/>
                    <a:pt x="181" y="1201"/>
                  </a:cubicBezTo>
                  <a:cubicBezTo>
                    <a:pt x="225" y="1863"/>
                    <a:pt x="80" y="2150"/>
                    <a:pt x="37" y="2329"/>
                  </a:cubicBezTo>
                  <a:cubicBezTo>
                    <a:pt x="23" y="2388"/>
                    <a:pt x="9" y="2467"/>
                    <a:pt x="0" y="2545"/>
                  </a:cubicBezTo>
                  <a:lnTo>
                    <a:pt x="0" y="2560"/>
                  </a:lnTo>
                  <a:cubicBezTo>
                    <a:pt x="66" y="3005"/>
                    <a:pt x="202" y="3178"/>
                    <a:pt x="259" y="3293"/>
                  </a:cubicBezTo>
                  <a:cubicBezTo>
                    <a:pt x="318" y="3407"/>
                    <a:pt x="388" y="3652"/>
                    <a:pt x="332" y="3818"/>
                  </a:cubicBezTo>
                  <a:cubicBezTo>
                    <a:pt x="318" y="3875"/>
                    <a:pt x="311" y="3925"/>
                    <a:pt x="302" y="3968"/>
                  </a:cubicBezTo>
                  <a:cubicBezTo>
                    <a:pt x="302" y="4063"/>
                    <a:pt x="332" y="4149"/>
                    <a:pt x="388" y="4249"/>
                  </a:cubicBezTo>
                  <a:cubicBezTo>
                    <a:pt x="475" y="4399"/>
                    <a:pt x="533" y="4608"/>
                    <a:pt x="454" y="4787"/>
                  </a:cubicBezTo>
                  <a:cubicBezTo>
                    <a:pt x="411" y="4889"/>
                    <a:pt x="425" y="5039"/>
                    <a:pt x="418" y="5175"/>
                  </a:cubicBezTo>
                  <a:cubicBezTo>
                    <a:pt x="425" y="5191"/>
                    <a:pt x="432" y="5212"/>
                    <a:pt x="447" y="5227"/>
                  </a:cubicBezTo>
                  <a:lnTo>
                    <a:pt x="770" y="5227"/>
                  </a:lnTo>
                  <a:cubicBezTo>
                    <a:pt x="756" y="5105"/>
                    <a:pt x="777" y="4960"/>
                    <a:pt x="734" y="4860"/>
                  </a:cubicBezTo>
                  <a:cubicBezTo>
                    <a:pt x="670" y="4710"/>
                    <a:pt x="720" y="4522"/>
                    <a:pt x="792" y="4392"/>
                  </a:cubicBezTo>
                  <a:cubicBezTo>
                    <a:pt x="872" y="4263"/>
                    <a:pt x="885" y="4170"/>
                    <a:pt x="842" y="4026"/>
                  </a:cubicBezTo>
                  <a:cubicBezTo>
                    <a:pt x="835" y="4020"/>
                    <a:pt x="835" y="4011"/>
                    <a:pt x="835" y="3997"/>
                  </a:cubicBezTo>
                  <a:cubicBezTo>
                    <a:pt x="799" y="3854"/>
                    <a:pt x="856" y="3666"/>
                    <a:pt x="906" y="3566"/>
                  </a:cubicBezTo>
                  <a:cubicBezTo>
                    <a:pt x="958" y="3466"/>
                    <a:pt x="1072" y="3321"/>
                    <a:pt x="1130" y="2933"/>
                  </a:cubicBezTo>
                  <a:cubicBezTo>
                    <a:pt x="1144" y="2826"/>
                    <a:pt x="1180" y="2726"/>
                    <a:pt x="1230" y="2639"/>
                  </a:cubicBezTo>
                  <a:cubicBezTo>
                    <a:pt x="1230" y="2524"/>
                    <a:pt x="1208" y="2415"/>
                    <a:pt x="1194" y="2338"/>
                  </a:cubicBezTo>
                  <a:cubicBezTo>
                    <a:pt x="1144" y="2150"/>
                    <a:pt x="1001" y="1863"/>
                    <a:pt x="1051" y="1201"/>
                  </a:cubicBezTo>
                  <a:cubicBezTo>
                    <a:pt x="1101" y="547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5" name="Google Shape;1424;p42"/>
            <p:cNvSpPr/>
            <p:nvPr/>
          </p:nvSpPr>
          <p:spPr>
            <a:xfrm>
              <a:off x="5879046" y="2658251"/>
              <a:ext cx="4101" cy="1339827"/>
            </a:xfrm>
            <a:custGeom>
              <a:avLst/>
              <a:gdLst/>
              <a:ahLst/>
              <a:cxnLst/>
              <a:rect l="l" t="t" r="r" b="b"/>
              <a:pathLst>
                <a:path w="16" h="5228" fill="none" extrusionOk="0">
                  <a:moveTo>
                    <a:pt x="16" y="0"/>
                  </a:moveTo>
                  <a:lnTo>
                    <a:pt x="9" y="1582"/>
                  </a:lnTo>
                  <a:lnTo>
                    <a:pt x="9" y="3041"/>
                  </a:lnTo>
                  <a:lnTo>
                    <a:pt x="9" y="4458"/>
                  </a:lnTo>
                  <a:lnTo>
                    <a:pt x="0" y="5227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6" name="Google Shape;1425;p42"/>
            <p:cNvSpPr/>
            <p:nvPr/>
          </p:nvSpPr>
          <p:spPr>
            <a:xfrm>
              <a:off x="5801648" y="3671596"/>
              <a:ext cx="79705" cy="129165"/>
            </a:xfrm>
            <a:custGeom>
              <a:avLst/>
              <a:gdLst/>
              <a:ahLst/>
              <a:cxnLst/>
              <a:rect l="l" t="t" r="r" b="b"/>
              <a:pathLst>
                <a:path w="311" h="504" fill="none" extrusionOk="0">
                  <a:moveTo>
                    <a:pt x="311" y="504"/>
                  </a:moveTo>
                  <a:lnTo>
                    <a:pt x="0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7" name="Google Shape;1426;p42"/>
            <p:cNvSpPr/>
            <p:nvPr/>
          </p:nvSpPr>
          <p:spPr>
            <a:xfrm>
              <a:off x="5881096" y="3682616"/>
              <a:ext cx="57408" cy="69964"/>
            </a:xfrm>
            <a:custGeom>
              <a:avLst/>
              <a:gdLst/>
              <a:ahLst/>
              <a:cxnLst/>
              <a:rect l="l" t="t" r="r" b="b"/>
              <a:pathLst>
                <a:path w="224" h="273" fill="none" extrusionOk="0">
                  <a:moveTo>
                    <a:pt x="223" y="0"/>
                  </a:moveTo>
                  <a:lnTo>
                    <a:pt x="1" y="273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8" name="Google Shape;1427;p42"/>
            <p:cNvSpPr/>
            <p:nvPr/>
          </p:nvSpPr>
          <p:spPr>
            <a:xfrm>
              <a:off x="5882890" y="2916328"/>
              <a:ext cx="73810" cy="90467"/>
            </a:xfrm>
            <a:custGeom>
              <a:avLst/>
              <a:gdLst/>
              <a:ahLst/>
              <a:cxnLst/>
              <a:rect l="l" t="t" r="r" b="b"/>
              <a:pathLst>
                <a:path w="288" h="353" fill="none" extrusionOk="0">
                  <a:moveTo>
                    <a:pt x="1" y="352"/>
                  </a:moveTo>
                  <a:lnTo>
                    <a:pt x="287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9" name="Google Shape;1428;p42"/>
            <p:cNvSpPr/>
            <p:nvPr/>
          </p:nvSpPr>
          <p:spPr>
            <a:xfrm>
              <a:off x="5881096" y="3257185"/>
              <a:ext cx="119686" cy="145823"/>
            </a:xfrm>
            <a:custGeom>
              <a:avLst/>
              <a:gdLst/>
              <a:ahLst/>
              <a:cxnLst/>
              <a:rect l="l" t="t" r="r" b="b"/>
              <a:pathLst>
                <a:path w="467" h="569" fill="none" extrusionOk="0">
                  <a:moveTo>
                    <a:pt x="1" y="568"/>
                  </a:moveTo>
                  <a:lnTo>
                    <a:pt x="467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0" name="Google Shape;1429;p42"/>
            <p:cNvSpPr/>
            <p:nvPr/>
          </p:nvSpPr>
          <p:spPr>
            <a:xfrm>
              <a:off x="5781658" y="3277176"/>
              <a:ext cx="99695" cy="160687"/>
            </a:xfrm>
            <a:custGeom>
              <a:avLst/>
              <a:gdLst/>
              <a:ahLst/>
              <a:cxnLst/>
              <a:rect l="l" t="t" r="r" b="b"/>
              <a:pathLst>
                <a:path w="389" h="627" fill="none" extrusionOk="0">
                  <a:moveTo>
                    <a:pt x="389" y="626"/>
                  </a:moveTo>
                  <a:lnTo>
                    <a:pt x="1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1" name="Google Shape;1430;p42"/>
            <p:cNvSpPr/>
            <p:nvPr/>
          </p:nvSpPr>
          <p:spPr>
            <a:xfrm>
              <a:off x="5820101" y="2963997"/>
              <a:ext cx="61252" cy="99693"/>
            </a:xfrm>
            <a:custGeom>
              <a:avLst/>
              <a:gdLst/>
              <a:ahLst/>
              <a:cxnLst/>
              <a:rect l="l" t="t" r="r" b="b"/>
              <a:pathLst>
                <a:path w="239" h="389" fill="none" extrusionOk="0">
                  <a:moveTo>
                    <a:pt x="239" y="389"/>
                  </a:moveTo>
                  <a:lnTo>
                    <a:pt x="1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2" name="Google Shape;1431;p42"/>
            <p:cNvSpPr/>
            <p:nvPr/>
          </p:nvSpPr>
          <p:spPr>
            <a:xfrm>
              <a:off x="5604822" y="3124687"/>
              <a:ext cx="256286" cy="873399"/>
            </a:xfrm>
            <a:custGeom>
              <a:avLst/>
              <a:gdLst/>
              <a:ahLst/>
              <a:cxnLst/>
              <a:rect l="l" t="t" r="r" b="b"/>
              <a:pathLst>
                <a:path w="1000" h="3408" extrusionOk="0">
                  <a:moveTo>
                    <a:pt x="1" y="0"/>
                  </a:moveTo>
                  <a:lnTo>
                    <a:pt x="230" y="1056"/>
                  </a:lnTo>
                  <a:lnTo>
                    <a:pt x="439" y="2034"/>
                  </a:lnTo>
                  <a:lnTo>
                    <a:pt x="446" y="2034"/>
                  </a:lnTo>
                  <a:lnTo>
                    <a:pt x="647" y="2976"/>
                  </a:lnTo>
                  <a:lnTo>
                    <a:pt x="741" y="3407"/>
                  </a:lnTo>
                  <a:lnTo>
                    <a:pt x="877" y="3407"/>
                  </a:lnTo>
                  <a:cubicBezTo>
                    <a:pt x="884" y="3392"/>
                    <a:pt x="884" y="3371"/>
                    <a:pt x="884" y="3355"/>
                  </a:cubicBezTo>
                  <a:cubicBezTo>
                    <a:pt x="891" y="3219"/>
                    <a:pt x="877" y="3069"/>
                    <a:pt x="920" y="2967"/>
                  </a:cubicBezTo>
                  <a:cubicBezTo>
                    <a:pt x="999" y="2788"/>
                    <a:pt x="941" y="2579"/>
                    <a:pt x="854" y="2429"/>
                  </a:cubicBezTo>
                  <a:cubicBezTo>
                    <a:pt x="798" y="2329"/>
                    <a:pt x="768" y="2243"/>
                    <a:pt x="768" y="2148"/>
                  </a:cubicBezTo>
                  <a:cubicBezTo>
                    <a:pt x="777" y="2105"/>
                    <a:pt x="784" y="2055"/>
                    <a:pt x="798" y="1998"/>
                  </a:cubicBezTo>
                  <a:cubicBezTo>
                    <a:pt x="854" y="1832"/>
                    <a:pt x="784" y="1587"/>
                    <a:pt x="725" y="1473"/>
                  </a:cubicBezTo>
                  <a:cubicBezTo>
                    <a:pt x="668" y="1358"/>
                    <a:pt x="532" y="1185"/>
                    <a:pt x="466" y="740"/>
                  </a:cubicBezTo>
                  <a:lnTo>
                    <a:pt x="466" y="725"/>
                  </a:lnTo>
                  <a:cubicBezTo>
                    <a:pt x="396" y="28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1432;p42"/>
            <p:cNvSpPr/>
            <p:nvPr/>
          </p:nvSpPr>
          <p:spPr>
            <a:xfrm>
              <a:off x="5542033" y="3124687"/>
              <a:ext cx="252698" cy="873399"/>
            </a:xfrm>
            <a:custGeom>
              <a:avLst/>
              <a:gdLst/>
              <a:ahLst/>
              <a:cxnLst/>
              <a:rect l="l" t="t" r="r" b="b"/>
              <a:pathLst>
                <a:path w="986" h="3408" extrusionOk="0">
                  <a:moveTo>
                    <a:pt x="246" y="0"/>
                  </a:moveTo>
                  <a:cubicBezTo>
                    <a:pt x="246" y="0"/>
                    <a:pt x="1" y="431"/>
                    <a:pt x="130" y="863"/>
                  </a:cubicBezTo>
                  <a:cubicBezTo>
                    <a:pt x="252" y="1301"/>
                    <a:pt x="202" y="1510"/>
                    <a:pt x="194" y="1639"/>
                  </a:cubicBezTo>
                  <a:cubicBezTo>
                    <a:pt x="194" y="1768"/>
                    <a:pt x="223" y="2018"/>
                    <a:pt x="346" y="2148"/>
                  </a:cubicBezTo>
                  <a:cubicBezTo>
                    <a:pt x="468" y="2277"/>
                    <a:pt x="489" y="2393"/>
                    <a:pt x="475" y="2565"/>
                  </a:cubicBezTo>
                  <a:cubicBezTo>
                    <a:pt x="461" y="2731"/>
                    <a:pt x="496" y="2953"/>
                    <a:pt x="641" y="3083"/>
                  </a:cubicBezTo>
                  <a:cubicBezTo>
                    <a:pt x="720" y="3155"/>
                    <a:pt x="763" y="3292"/>
                    <a:pt x="827" y="3407"/>
                  </a:cubicBezTo>
                  <a:lnTo>
                    <a:pt x="986" y="3407"/>
                  </a:lnTo>
                  <a:lnTo>
                    <a:pt x="892" y="2976"/>
                  </a:lnTo>
                  <a:lnTo>
                    <a:pt x="691" y="2034"/>
                  </a:lnTo>
                  <a:lnTo>
                    <a:pt x="684" y="2034"/>
                  </a:lnTo>
                  <a:lnTo>
                    <a:pt x="475" y="105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1433;p42"/>
            <p:cNvSpPr/>
            <p:nvPr/>
          </p:nvSpPr>
          <p:spPr>
            <a:xfrm>
              <a:off x="5698622" y="3813321"/>
              <a:ext cx="72273" cy="74065"/>
            </a:xfrm>
            <a:custGeom>
              <a:avLst/>
              <a:gdLst/>
              <a:ahLst/>
              <a:cxnLst/>
              <a:rect l="l" t="t" r="r" b="b"/>
              <a:pathLst>
                <a:path w="282" h="289" fill="none" extrusionOk="0">
                  <a:moveTo>
                    <a:pt x="281" y="289"/>
                  </a:moveTo>
                  <a:lnTo>
                    <a:pt x="0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1434;p42"/>
            <p:cNvSpPr/>
            <p:nvPr/>
          </p:nvSpPr>
          <p:spPr>
            <a:xfrm>
              <a:off x="5763206" y="3769240"/>
              <a:ext cx="44337" cy="86879"/>
            </a:xfrm>
            <a:custGeom>
              <a:avLst/>
              <a:gdLst/>
              <a:ahLst/>
              <a:cxnLst/>
              <a:rect l="l" t="t" r="r" b="b"/>
              <a:pathLst>
                <a:path w="173" h="339" fill="none" extrusionOk="0">
                  <a:moveTo>
                    <a:pt x="0" y="338"/>
                  </a:moveTo>
                  <a:lnTo>
                    <a:pt x="173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1435;p42"/>
            <p:cNvSpPr/>
            <p:nvPr/>
          </p:nvSpPr>
          <p:spPr>
            <a:xfrm>
              <a:off x="5656079" y="3284608"/>
              <a:ext cx="35111" cy="72271"/>
            </a:xfrm>
            <a:custGeom>
              <a:avLst/>
              <a:gdLst/>
              <a:ahLst/>
              <a:cxnLst/>
              <a:rect l="l" t="t" r="r" b="b"/>
              <a:pathLst>
                <a:path w="137" h="282" fill="none" extrusionOk="0">
                  <a:moveTo>
                    <a:pt x="1" y="282"/>
                  </a:moveTo>
                  <a:lnTo>
                    <a:pt x="137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1436;p42"/>
            <p:cNvSpPr/>
            <p:nvPr/>
          </p:nvSpPr>
          <p:spPr>
            <a:xfrm>
              <a:off x="5770638" y="3505780"/>
              <a:ext cx="256" cy="1794"/>
            </a:xfrm>
            <a:custGeom>
              <a:avLst/>
              <a:gdLst/>
              <a:ahLst/>
              <a:cxnLst/>
              <a:rect l="l" t="t" r="r" b="b"/>
              <a:pathLst>
                <a:path w="1" h="7" fill="none" extrusionOk="0">
                  <a:moveTo>
                    <a:pt x="0" y="0"/>
                  </a:moveTo>
                  <a:lnTo>
                    <a:pt x="0" y="7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1437;p42"/>
            <p:cNvSpPr/>
            <p:nvPr/>
          </p:nvSpPr>
          <p:spPr>
            <a:xfrm>
              <a:off x="5713230" y="3509112"/>
              <a:ext cx="57664" cy="113019"/>
            </a:xfrm>
            <a:custGeom>
              <a:avLst/>
              <a:gdLst/>
              <a:ahLst/>
              <a:cxnLst/>
              <a:rect l="l" t="t" r="r" b="b"/>
              <a:pathLst>
                <a:path w="225" h="441" fill="none" extrusionOk="0">
                  <a:moveTo>
                    <a:pt x="224" y="1"/>
                  </a:moveTo>
                  <a:lnTo>
                    <a:pt x="0" y="44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1438;p42"/>
            <p:cNvSpPr/>
            <p:nvPr/>
          </p:nvSpPr>
          <p:spPr>
            <a:xfrm>
              <a:off x="5625540" y="3551655"/>
              <a:ext cx="90469" cy="94311"/>
            </a:xfrm>
            <a:custGeom>
              <a:avLst/>
              <a:gdLst/>
              <a:ahLst/>
              <a:cxnLst/>
              <a:rect l="l" t="t" r="r" b="b"/>
              <a:pathLst>
                <a:path w="353" h="368" fill="none" extrusionOk="0">
                  <a:moveTo>
                    <a:pt x="353" y="368"/>
                  </a:moveTo>
                  <a:lnTo>
                    <a:pt x="1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1439;p42"/>
            <p:cNvSpPr/>
            <p:nvPr/>
          </p:nvSpPr>
          <p:spPr>
            <a:xfrm>
              <a:off x="5608410" y="3338171"/>
              <a:ext cx="55358" cy="57150"/>
            </a:xfrm>
            <a:custGeom>
              <a:avLst/>
              <a:gdLst/>
              <a:ahLst/>
              <a:cxnLst/>
              <a:rect l="l" t="t" r="r" b="b"/>
              <a:pathLst>
                <a:path w="216" h="223" fill="none" extrusionOk="0">
                  <a:moveTo>
                    <a:pt x="216" y="223"/>
                  </a:moveTo>
                  <a:lnTo>
                    <a:pt x="0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1440;p42"/>
            <p:cNvSpPr/>
            <p:nvPr/>
          </p:nvSpPr>
          <p:spPr>
            <a:xfrm>
              <a:off x="5895704" y="3246165"/>
              <a:ext cx="221431" cy="751923"/>
            </a:xfrm>
            <a:custGeom>
              <a:avLst/>
              <a:gdLst/>
              <a:ahLst/>
              <a:cxnLst/>
              <a:rect l="l" t="t" r="r" b="b"/>
              <a:pathLst>
                <a:path w="864" h="2934" extrusionOk="0">
                  <a:moveTo>
                    <a:pt x="863" y="0"/>
                  </a:moveTo>
                  <a:lnTo>
                    <a:pt x="863" y="0"/>
                  </a:lnTo>
                  <a:cubicBezTo>
                    <a:pt x="863" y="1"/>
                    <a:pt x="684" y="130"/>
                    <a:pt x="561" y="345"/>
                  </a:cubicBezTo>
                  <a:cubicBezTo>
                    <a:pt x="511" y="432"/>
                    <a:pt x="475" y="532"/>
                    <a:pt x="461" y="639"/>
                  </a:cubicBezTo>
                  <a:cubicBezTo>
                    <a:pt x="403" y="1027"/>
                    <a:pt x="289" y="1172"/>
                    <a:pt x="237" y="1272"/>
                  </a:cubicBezTo>
                  <a:cubicBezTo>
                    <a:pt x="187" y="1372"/>
                    <a:pt x="130" y="1560"/>
                    <a:pt x="166" y="1703"/>
                  </a:cubicBezTo>
                  <a:cubicBezTo>
                    <a:pt x="166" y="1717"/>
                    <a:pt x="166" y="1726"/>
                    <a:pt x="173" y="1732"/>
                  </a:cubicBezTo>
                  <a:cubicBezTo>
                    <a:pt x="216" y="1876"/>
                    <a:pt x="203" y="1969"/>
                    <a:pt x="123" y="2098"/>
                  </a:cubicBezTo>
                  <a:cubicBezTo>
                    <a:pt x="51" y="2228"/>
                    <a:pt x="1" y="2416"/>
                    <a:pt x="65" y="2566"/>
                  </a:cubicBezTo>
                  <a:cubicBezTo>
                    <a:pt x="108" y="2666"/>
                    <a:pt x="87" y="2811"/>
                    <a:pt x="101" y="2933"/>
                  </a:cubicBezTo>
                  <a:lnTo>
                    <a:pt x="223" y="2933"/>
                  </a:lnTo>
                  <a:lnTo>
                    <a:pt x="303" y="2580"/>
                  </a:lnTo>
                  <a:lnTo>
                    <a:pt x="403" y="2114"/>
                  </a:lnTo>
                  <a:lnTo>
                    <a:pt x="461" y="1846"/>
                  </a:lnTo>
                  <a:lnTo>
                    <a:pt x="482" y="1760"/>
                  </a:lnTo>
                  <a:lnTo>
                    <a:pt x="668" y="913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1441;p42"/>
            <p:cNvSpPr/>
            <p:nvPr/>
          </p:nvSpPr>
          <p:spPr>
            <a:xfrm>
              <a:off x="5921333" y="3997845"/>
              <a:ext cx="256" cy="2050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1442;p42"/>
            <p:cNvSpPr/>
            <p:nvPr/>
          </p:nvSpPr>
          <p:spPr>
            <a:xfrm>
              <a:off x="5952856" y="3246165"/>
              <a:ext cx="219381" cy="751923"/>
            </a:xfrm>
            <a:custGeom>
              <a:avLst/>
              <a:gdLst/>
              <a:ahLst/>
              <a:cxnLst/>
              <a:rect l="l" t="t" r="r" b="b"/>
              <a:pathLst>
                <a:path w="856" h="2934" extrusionOk="0">
                  <a:moveTo>
                    <a:pt x="640" y="0"/>
                  </a:moveTo>
                  <a:lnTo>
                    <a:pt x="445" y="913"/>
                  </a:lnTo>
                  <a:lnTo>
                    <a:pt x="259" y="1760"/>
                  </a:lnTo>
                  <a:lnTo>
                    <a:pt x="238" y="1846"/>
                  </a:lnTo>
                  <a:lnTo>
                    <a:pt x="180" y="2114"/>
                  </a:lnTo>
                  <a:lnTo>
                    <a:pt x="80" y="2580"/>
                  </a:lnTo>
                  <a:lnTo>
                    <a:pt x="0" y="2933"/>
                  </a:lnTo>
                  <a:lnTo>
                    <a:pt x="143" y="2933"/>
                  </a:lnTo>
                  <a:cubicBezTo>
                    <a:pt x="195" y="2838"/>
                    <a:pt x="238" y="2724"/>
                    <a:pt x="302" y="2666"/>
                  </a:cubicBezTo>
                  <a:cubicBezTo>
                    <a:pt x="425" y="2559"/>
                    <a:pt x="461" y="2364"/>
                    <a:pt x="445" y="2221"/>
                  </a:cubicBezTo>
                  <a:cubicBezTo>
                    <a:pt x="425" y="2071"/>
                    <a:pt x="445" y="1976"/>
                    <a:pt x="554" y="1862"/>
                  </a:cubicBezTo>
                  <a:cubicBezTo>
                    <a:pt x="661" y="1746"/>
                    <a:pt x="690" y="1531"/>
                    <a:pt x="683" y="1415"/>
                  </a:cubicBezTo>
                  <a:cubicBezTo>
                    <a:pt x="676" y="1308"/>
                    <a:pt x="633" y="1122"/>
                    <a:pt x="740" y="747"/>
                  </a:cubicBezTo>
                  <a:cubicBezTo>
                    <a:pt x="856" y="373"/>
                    <a:pt x="640" y="0"/>
                    <a:pt x="64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1443;p42"/>
            <p:cNvSpPr/>
            <p:nvPr/>
          </p:nvSpPr>
          <p:spPr>
            <a:xfrm>
              <a:off x="5973102" y="3843050"/>
              <a:ext cx="63046" cy="64326"/>
            </a:xfrm>
            <a:custGeom>
              <a:avLst/>
              <a:gdLst/>
              <a:ahLst/>
              <a:cxnLst/>
              <a:rect l="l" t="t" r="r" b="b"/>
              <a:pathLst>
                <a:path w="246" h="251" fill="none" extrusionOk="0">
                  <a:moveTo>
                    <a:pt x="1" y="251"/>
                  </a:moveTo>
                  <a:lnTo>
                    <a:pt x="246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1444;p42"/>
            <p:cNvSpPr/>
            <p:nvPr/>
          </p:nvSpPr>
          <p:spPr>
            <a:xfrm>
              <a:off x="5941835" y="3804094"/>
              <a:ext cx="36905" cy="75859"/>
            </a:xfrm>
            <a:custGeom>
              <a:avLst/>
              <a:gdLst/>
              <a:ahLst/>
              <a:cxnLst/>
              <a:rect l="l" t="t" r="r" b="b"/>
              <a:pathLst>
                <a:path w="144" h="296" fill="none" extrusionOk="0">
                  <a:moveTo>
                    <a:pt x="143" y="296"/>
                  </a:moveTo>
                  <a:lnTo>
                    <a:pt x="0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1445;p42"/>
            <p:cNvSpPr/>
            <p:nvPr/>
          </p:nvSpPr>
          <p:spPr>
            <a:xfrm>
              <a:off x="6041274" y="3384046"/>
              <a:ext cx="31523" cy="63045"/>
            </a:xfrm>
            <a:custGeom>
              <a:avLst/>
              <a:gdLst/>
              <a:ahLst/>
              <a:cxnLst/>
              <a:rect l="l" t="t" r="r" b="b"/>
              <a:pathLst>
                <a:path w="123" h="246" fill="none" extrusionOk="0">
                  <a:moveTo>
                    <a:pt x="123" y="246"/>
                  </a:moveTo>
                  <a:lnTo>
                    <a:pt x="0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7" name="Google Shape;1446;p42"/>
            <p:cNvSpPr/>
            <p:nvPr/>
          </p:nvSpPr>
          <p:spPr>
            <a:xfrm>
              <a:off x="5973102" y="3575490"/>
              <a:ext cx="35111" cy="70477"/>
            </a:xfrm>
            <a:custGeom>
              <a:avLst/>
              <a:gdLst/>
              <a:ahLst/>
              <a:cxnLst/>
              <a:rect l="l" t="t" r="r" b="b"/>
              <a:pathLst>
                <a:path w="137" h="275" fill="none" extrusionOk="0">
                  <a:moveTo>
                    <a:pt x="137" y="275"/>
                  </a:moveTo>
                  <a:lnTo>
                    <a:pt x="1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8" name="Google Shape;1447;p42"/>
            <p:cNvSpPr/>
            <p:nvPr/>
          </p:nvSpPr>
          <p:spPr>
            <a:xfrm>
              <a:off x="6007957" y="3645711"/>
              <a:ext cx="14865" cy="29472"/>
            </a:xfrm>
            <a:custGeom>
              <a:avLst/>
              <a:gdLst/>
              <a:ahLst/>
              <a:cxnLst/>
              <a:rect l="l" t="t" r="r" b="b"/>
              <a:pathLst>
                <a:path w="58" h="115" fill="none" extrusionOk="0">
                  <a:moveTo>
                    <a:pt x="58" y="115"/>
                  </a:moveTo>
                  <a:lnTo>
                    <a:pt x="1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1448;p42"/>
            <p:cNvSpPr/>
            <p:nvPr/>
          </p:nvSpPr>
          <p:spPr>
            <a:xfrm>
              <a:off x="6018977" y="3616239"/>
              <a:ext cx="77655" cy="81240"/>
            </a:xfrm>
            <a:custGeom>
              <a:avLst/>
              <a:gdLst/>
              <a:ahLst/>
              <a:cxnLst/>
              <a:rect l="l" t="t" r="r" b="b"/>
              <a:pathLst>
                <a:path w="303" h="317" fill="none" extrusionOk="0">
                  <a:moveTo>
                    <a:pt x="303" y="0"/>
                  </a:moveTo>
                  <a:lnTo>
                    <a:pt x="1" y="316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1449;p42"/>
            <p:cNvSpPr/>
            <p:nvPr/>
          </p:nvSpPr>
          <p:spPr>
            <a:xfrm>
              <a:off x="6066431" y="3430177"/>
              <a:ext cx="50232" cy="50231"/>
            </a:xfrm>
            <a:custGeom>
              <a:avLst/>
              <a:gdLst/>
              <a:ahLst/>
              <a:cxnLst/>
              <a:rect l="l" t="t" r="r" b="b"/>
              <a:pathLst>
                <a:path w="196" h="196" fill="none" extrusionOk="0">
                  <a:moveTo>
                    <a:pt x="0" y="195"/>
                  </a:moveTo>
                  <a:lnTo>
                    <a:pt x="195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1450;p42"/>
            <p:cNvSpPr/>
            <p:nvPr/>
          </p:nvSpPr>
          <p:spPr>
            <a:xfrm>
              <a:off x="5726301" y="3997845"/>
              <a:ext cx="309850" cy="869299"/>
            </a:xfrm>
            <a:custGeom>
              <a:avLst/>
              <a:gdLst/>
              <a:ahLst/>
              <a:cxnLst/>
              <a:rect l="l" t="t" r="r" b="b"/>
              <a:pathLst>
                <a:path w="1209" h="3392" extrusionOk="0">
                  <a:moveTo>
                    <a:pt x="1" y="0"/>
                  </a:moveTo>
                  <a:lnTo>
                    <a:pt x="1" y="3392"/>
                  </a:lnTo>
                  <a:lnTo>
                    <a:pt x="1209" y="3392"/>
                  </a:lnTo>
                  <a:lnTo>
                    <a:pt x="1209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1451;p42"/>
            <p:cNvSpPr/>
            <p:nvPr/>
          </p:nvSpPr>
          <p:spPr>
            <a:xfrm>
              <a:off x="5921333" y="3997845"/>
              <a:ext cx="256" cy="2050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3" name="Google Shape;1452;p42"/>
            <p:cNvSpPr/>
            <p:nvPr/>
          </p:nvSpPr>
          <p:spPr>
            <a:xfrm>
              <a:off x="6444921" y="2790750"/>
              <a:ext cx="383148" cy="418504"/>
            </a:xfrm>
            <a:custGeom>
              <a:avLst/>
              <a:gdLst/>
              <a:ahLst/>
              <a:cxnLst/>
              <a:rect l="l" t="t" r="r" b="b"/>
              <a:pathLst>
                <a:path w="1495" h="1633" fill="none" extrusionOk="0">
                  <a:moveTo>
                    <a:pt x="1006" y="202"/>
                  </a:moveTo>
                  <a:cubicBezTo>
                    <a:pt x="1049" y="275"/>
                    <a:pt x="1149" y="447"/>
                    <a:pt x="1251" y="613"/>
                  </a:cubicBezTo>
                  <a:lnTo>
                    <a:pt x="1251" y="620"/>
                  </a:lnTo>
                  <a:lnTo>
                    <a:pt x="1251" y="620"/>
                  </a:lnTo>
                  <a:cubicBezTo>
                    <a:pt x="1372" y="836"/>
                    <a:pt x="1494" y="1044"/>
                    <a:pt x="1494" y="1044"/>
                  </a:cubicBezTo>
                  <a:lnTo>
                    <a:pt x="1444" y="1072"/>
                  </a:lnTo>
                  <a:lnTo>
                    <a:pt x="1351" y="1131"/>
                  </a:lnTo>
                  <a:lnTo>
                    <a:pt x="1351" y="1131"/>
                  </a:lnTo>
                  <a:lnTo>
                    <a:pt x="1113" y="1267"/>
                  </a:lnTo>
                  <a:lnTo>
                    <a:pt x="733" y="1496"/>
                  </a:lnTo>
                  <a:lnTo>
                    <a:pt x="632" y="1553"/>
                  </a:lnTo>
                  <a:lnTo>
                    <a:pt x="502" y="1633"/>
                  </a:lnTo>
                  <a:cubicBezTo>
                    <a:pt x="502" y="1633"/>
                    <a:pt x="488" y="1605"/>
                    <a:pt x="466" y="1553"/>
                  </a:cubicBezTo>
                  <a:cubicBezTo>
                    <a:pt x="395" y="1424"/>
                    <a:pt x="244" y="1137"/>
                    <a:pt x="150" y="863"/>
                  </a:cubicBezTo>
                  <a:lnTo>
                    <a:pt x="150" y="856"/>
                  </a:lnTo>
                  <a:cubicBezTo>
                    <a:pt x="43" y="547"/>
                    <a:pt x="0" y="389"/>
                    <a:pt x="28" y="146"/>
                  </a:cubicBezTo>
                  <a:lnTo>
                    <a:pt x="28" y="139"/>
                  </a:lnTo>
                  <a:cubicBezTo>
                    <a:pt x="28" y="95"/>
                    <a:pt x="35" y="52"/>
                    <a:pt x="50" y="1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4" name="Google Shape;1453;p42"/>
            <p:cNvSpPr/>
            <p:nvPr/>
          </p:nvSpPr>
          <p:spPr>
            <a:xfrm>
              <a:off x="6702742" y="2842519"/>
              <a:ext cx="125324" cy="222963"/>
            </a:xfrm>
            <a:custGeom>
              <a:avLst/>
              <a:gdLst/>
              <a:ahLst/>
              <a:cxnLst/>
              <a:rect l="l" t="t" r="r" b="b"/>
              <a:pathLst>
                <a:path w="489" h="870" fill="none" extrusionOk="0">
                  <a:moveTo>
                    <a:pt x="0" y="0"/>
                  </a:moveTo>
                  <a:cubicBezTo>
                    <a:pt x="43" y="73"/>
                    <a:pt x="143" y="245"/>
                    <a:pt x="245" y="411"/>
                  </a:cubicBezTo>
                  <a:lnTo>
                    <a:pt x="245" y="418"/>
                  </a:lnTo>
                  <a:lnTo>
                    <a:pt x="245" y="418"/>
                  </a:lnTo>
                  <a:cubicBezTo>
                    <a:pt x="366" y="634"/>
                    <a:pt x="488" y="842"/>
                    <a:pt x="488" y="842"/>
                  </a:cubicBezTo>
                  <a:lnTo>
                    <a:pt x="438" y="87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1454;p42"/>
            <p:cNvSpPr/>
            <p:nvPr/>
          </p:nvSpPr>
          <p:spPr>
            <a:xfrm>
              <a:off x="6451840" y="2790750"/>
              <a:ext cx="6151" cy="35623"/>
            </a:xfrm>
            <a:custGeom>
              <a:avLst/>
              <a:gdLst/>
              <a:ahLst/>
              <a:cxnLst/>
              <a:rect l="l" t="t" r="r" b="b"/>
              <a:pathLst>
                <a:path w="24" h="139" extrusionOk="0">
                  <a:moveTo>
                    <a:pt x="23" y="1"/>
                  </a:moveTo>
                  <a:cubicBezTo>
                    <a:pt x="8" y="52"/>
                    <a:pt x="1" y="95"/>
                    <a:pt x="1" y="139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6" name="Google Shape;1455;p42"/>
            <p:cNvSpPr/>
            <p:nvPr/>
          </p:nvSpPr>
          <p:spPr>
            <a:xfrm>
              <a:off x="6451840" y="2790750"/>
              <a:ext cx="6151" cy="35623"/>
            </a:xfrm>
            <a:custGeom>
              <a:avLst/>
              <a:gdLst/>
              <a:ahLst/>
              <a:cxnLst/>
              <a:rect l="l" t="t" r="r" b="b"/>
              <a:pathLst>
                <a:path w="24" h="139" fill="none" extrusionOk="0">
                  <a:moveTo>
                    <a:pt x="23" y="1"/>
                  </a:moveTo>
                  <a:cubicBezTo>
                    <a:pt x="8" y="52"/>
                    <a:pt x="1" y="95"/>
                    <a:pt x="1" y="139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7" name="Google Shape;1456;p42"/>
            <p:cNvSpPr/>
            <p:nvPr/>
          </p:nvSpPr>
          <p:spPr>
            <a:xfrm>
              <a:off x="7975448" y="4763876"/>
              <a:ext cx="35111" cy="103281"/>
            </a:xfrm>
            <a:custGeom>
              <a:avLst/>
              <a:gdLst/>
              <a:ahLst/>
              <a:cxnLst/>
              <a:rect l="l" t="t" r="r" b="b"/>
              <a:pathLst>
                <a:path w="137" h="403" fill="none" extrusionOk="0">
                  <a:moveTo>
                    <a:pt x="1" y="21"/>
                  </a:moveTo>
                  <a:cubicBezTo>
                    <a:pt x="1" y="21"/>
                    <a:pt x="137" y="1"/>
                    <a:pt x="137" y="403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1294;p42"/>
          <p:cNvSpPr txBox="1">
            <a:spLocks noGrp="1"/>
          </p:cNvSpPr>
          <p:nvPr>
            <p:ph type="title"/>
          </p:nvPr>
        </p:nvSpPr>
        <p:spPr>
          <a:xfrm>
            <a:off x="6096000" y="2839279"/>
            <a:ext cx="5985354" cy="1112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 &amp; OBJECTIVE</a:t>
            </a:r>
            <a:br>
              <a:rPr lang="en-ZA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ZA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INITIATIVE 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6" name="TextBox 555"/>
          <p:cNvSpPr txBox="1"/>
          <p:nvPr/>
        </p:nvSpPr>
        <p:spPr>
          <a:xfrm>
            <a:off x="327517" y="611262"/>
            <a:ext cx="534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ZA Schools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Digitisation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Project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1206" y="701429"/>
            <a:ext cx="362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Problem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Statement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0350" y="941266"/>
            <a:ext cx="6671652" cy="21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6414" y="433434"/>
            <a:ext cx="103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03</a:t>
            </a:r>
            <a:endParaRPr lang="en-ZA" sz="6000" b="1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496" y="46813"/>
            <a:ext cx="1331504" cy="894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5103"/>
          <a:stretch>
            <a:fillRect/>
          </a:stretch>
        </p:blipFill>
        <p:spPr>
          <a:xfrm>
            <a:off x="-231092" y="2281367"/>
            <a:ext cx="2214991" cy="29008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8091" y="2481517"/>
            <a:ext cx="292806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Goal 4 of the SDG: Ensure inclusive &amp; equitable quality education &amp; promote lifelong learning opportunities for all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4310" y="2400978"/>
            <a:ext cx="26846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South African Constitution guarantees the right to basic education, including access to digital resources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5482" y="4238578"/>
            <a:ext cx="275013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 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digital gap persists as a significant challenge, especially for schools in rural and disadvantaged areas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84" name="Picture 3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729" y="3733213"/>
            <a:ext cx="1964797" cy="359751"/>
          </a:xfrm>
          <a:prstGeom prst="rect">
            <a:avLst/>
          </a:prstGeom>
        </p:spPr>
      </p:pic>
      <p:pic>
        <p:nvPicPr>
          <p:cNvPr id="386" name="Picture 3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843" y="3711126"/>
            <a:ext cx="1782778" cy="361434"/>
          </a:xfrm>
          <a:prstGeom prst="rect">
            <a:avLst/>
          </a:prstGeom>
        </p:spPr>
      </p:pic>
      <p:pic>
        <p:nvPicPr>
          <p:cNvPr id="388" name="Picture 3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232" y="3747807"/>
            <a:ext cx="1822778" cy="408904"/>
          </a:xfrm>
          <a:prstGeom prst="rect">
            <a:avLst/>
          </a:prstGeom>
        </p:spPr>
      </p:pic>
      <p:sp>
        <p:nvSpPr>
          <p:cNvPr id="390" name="TextBox 389"/>
          <p:cNvSpPr txBox="1"/>
          <p:nvPr/>
        </p:nvSpPr>
        <p:spPr>
          <a:xfrm>
            <a:off x="5520350" y="4281355"/>
            <a:ext cx="292177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Despite policies and initiatives like SA Connect &amp; USAOs, state efforts for digital infrastructure provision to schools have been disjointed &amp; insufficient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92" name="Picture 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187" y="3731804"/>
            <a:ext cx="1964797" cy="408467"/>
          </a:xfrm>
          <a:prstGeom prst="rect">
            <a:avLst/>
          </a:prstGeom>
        </p:spPr>
      </p:pic>
      <p:grpSp>
        <p:nvGrpSpPr>
          <p:cNvPr id="2" name="Google Shape;7489;p64"/>
          <p:cNvGrpSpPr/>
          <p:nvPr/>
        </p:nvGrpSpPr>
        <p:grpSpPr>
          <a:xfrm flipH="1">
            <a:off x="9299241" y="2504429"/>
            <a:ext cx="2819174" cy="2622303"/>
            <a:chOff x="1547027" y="8774425"/>
            <a:chExt cx="1315861" cy="1484197"/>
          </a:xfrm>
        </p:grpSpPr>
        <p:grpSp>
          <p:nvGrpSpPr>
            <p:cNvPr id="3" name="Google Shape;7490;p64"/>
            <p:cNvGrpSpPr/>
            <p:nvPr/>
          </p:nvGrpSpPr>
          <p:grpSpPr>
            <a:xfrm>
              <a:off x="1547027" y="8774425"/>
              <a:ext cx="1315861" cy="1467801"/>
              <a:chOff x="1547027" y="8774425"/>
              <a:chExt cx="1315861" cy="1467801"/>
            </a:xfrm>
          </p:grpSpPr>
          <p:sp>
            <p:nvSpPr>
              <p:cNvPr id="712" name="Google Shape;7491;p64"/>
              <p:cNvSpPr/>
              <p:nvPr/>
            </p:nvSpPr>
            <p:spPr>
              <a:xfrm>
                <a:off x="2022058" y="9757381"/>
                <a:ext cx="840830" cy="484845"/>
              </a:xfrm>
              <a:custGeom>
                <a:avLst/>
                <a:gdLst/>
                <a:ahLst/>
                <a:cxnLst/>
                <a:rect l="l" t="t" r="r" b="b"/>
                <a:pathLst>
                  <a:path w="8052" h="4643" extrusionOk="0">
                    <a:moveTo>
                      <a:pt x="5870" y="181"/>
                    </a:moveTo>
                    <a:cubicBezTo>
                      <a:pt x="5895" y="181"/>
                      <a:pt x="5920" y="187"/>
                      <a:pt x="5938" y="198"/>
                    </a:cubicBezTo>
                    <a:lnTo>
                      <a:pt x="5959" y="212"/>
                    </a:lnTo>
                    <a:cubicBezTo>
                      <a:pt x="5995" y="232"/>
                      <a:pt x="5995" y="269"/>
                      <a:pt x="5959" y="291"/>
                    </a:cubicBezTo>
                    <a:lnTo>
                      <a:pt x="5780" y="398"/>
                    </a:lnTo>
                    <a:cubicBezTo>
                      <a:pt x="5762" y="409"/>
                      <a:pt x="5737" y="415"/>
                      <a:pt x="5712" y="415"/>
                    </a:cubicBezTo>
                    <a:cubicBezTo>
                      <a:pt x="5687" y="415"/>
                      <a:pt x="5662" y="409"/>
                      <a:pt x="5643" y="398"/>
                    </a:cubicBezTo>
                    <a:lnTo>
                      <a:pt x="5621" y="384"/>
                    </a:lnTo>
                    <a:cubicBezTo>
                      <a:pt x="5586" y="362"/>
                      <a:pt x="5586" y="327"/>
                      <a:pt x="5621" y="305"/>
                    </a:cubicBezTo>
                    <a:lnTo>
                      <a:pt x="5802" y="198"/>
                    </a:lnTo>
                    <a:cubicBezTo>
                      <a:pt x="5819" y="187"/>
                      <a:pt x="5844" y="181"/>
                      <a:pt x="5870" y="181"/>
                    </a:cubicBezTo>
                    <a:close/>
                    <a:moveTo>
                      <a:pt x="6089" y="311"/>
                    </a:moveTo>
                    <a:cubicBezTo>
                      <a:pt x="6113" y="311"/>
                      <a:pt x="6136" y="316"/>
                      <a:pt x="6154" y="327"/>
                    </a:cubicBezTo>
                    <a:lnTo>
                      <a:pt x="6304" y="414"/>
                    </a:lnTo>
                    <a:cubicBezTo>
                      <a:pt x="6340" y="434"/>
                      <a:pt x="6340" y="471"/>
                      <a:pt x="6304" y="491"/>
                    </a:cubicBezTo>
                    <a:lnTo>
                      <a:pt x="6125" y="593"/>
                    </a:lnTo>
                    <a:cubicBezTo>
                      <a:pt x="6103" y="603"/>
                      <a:pt x="6078" y="609"/>
                      <a:pt x="6054" y="609"/>
                    </a:cubicBezTo>
                    <a:cubicBezTo>
                      <a:pt x="6030" y="609"/>
                      <a:pt x="6007" y="603"/>
                      <a:pt x="5988" y="593"/>
                    </a:cubicBezTo>
                    <a:lnTo>
                      <a:pt x="5837" y="507"/>
                    </a:lnTo>
                    <a:cubicBezTo>
                      <a:pt x="5802" y="484"/>
                      <a:pt x="5802" y="448"/>
                      <a:pt x="5837" y="434"/>
                    </a:cubicBezTo>
                    <a:lnTo>
                      <a:pt x="6025" y="327"/>
                    </a:lnTo>
                    <a:cubicBezTo>
                      <a:pt x="6043" y="316"/>
                      <a:pt x="6066" y="311"/>
                      <a:pt x="6089" y="311"/>
                    </a:cubicBezTo>
                    <a:close/>
                    <a:moveTo>
                      <a:pt x="5493" y="397"/>
                    </a:moveTo>
                    <a:cubicBezTo>
                      <a:pt x="5517" y="397"/>
                      <a:pt x="5542" y="402"/>
                      <a:pt x="5564" y="414"/>
                    </a:cubicBezTo>
                    <a:lnTo>
                      <a:pt x="5586" y="427"/>
                    </a:lnTo>
                    <a:cubicBezTo>
                      <a:pt x="5621" y="448"/>
                      <a:pt x="5621" y="484"/>
                      <a:pt x="5586" y="507"/>
                    </a:cubicBezTo>
                    <a:lnTo>
                      <a:pt x="5414" y="607"/>
                    </a:lnTo>
                    <a:cubicBezTo>
                      <a:pt x="5396" y="618"/>
                      <a:pt x="5372" y="624"/>
                      <a:pt x="5349" y="624"/>
                    </a:cubicBezTo>
                    <a:cubicBezTo>
                      <a:pt x="5325" y="624"/>
                      <a:pt x="5302" y="618"/>
                      <a:pt x="5285" y="607"/>
                    </a:cubicBezTo>
                    <a:lnTo>
                      <a:pt x="5255" y="593"/>
                    </a:lnTo>
                    <a:cubicBezTo>
                      <a:pt x="5219" y="571"/>
                      <a:pt x="5219" y="534"/>
                      <a:pt x="5255" y="514"/>
                    </a:cubicBezTo>
                    <a:lnTo>
                      <a:pt x="5428" y="414"/>
                    </a:lnTo>
                    <a:cubicBezTo>
                      <a:pt x="5446" y="402"/>
                      <a:pt x="5469" y="397"/>
                      <a:pt x="5493" y="397"/>
                    </a:cubicBezTo>
                    <a:close/>
                    <a:moveTo>
                      <a:pt x="5133" y="605"/>
                    </a:moveTo>
                    <a:cubicBezTo>
                      <a:pt x="5156" y="605"/>
                      <a:pt x="5180" y="610"/>
                      <a:pt x="5198" y="621"/>
                    </a:cubicBezTo>
                    <a:lnTo>
                      <a:pt x="5226" y="636"/>
                    </a:lnTo>
                    <a:cubicBezTo>
                      <a:pt x="5262" y="657"/>
                      <a:pt x="5262" y="693"/>
                      <a:pt x="5226" y="716"/>
                    </a:cubicBezTo>
                    <a:lnTo>
                      <a:pt x="5076" y="802"/>
                    </a:lnTo>
                    <a:cubicBezTo>
                      <a:pt x="5058" y="812"/>
                      <a:pt x="5032" y="817"/>
                      <a:pt x="5007" y="817"/>
                    </a:cubicBezTo>
                    <a:cubicBezTo>
                      <a:pt x="4982" y="817"/>
                      <a:pt x="4957" y="812"/>
                      <a:pt x="4940" y="802"/>
                    </a:cubicBezTo>
                    <a:lnTo>
                      <a:pt x="4917" y="786"/>
                    </a:lnTo>
                    <a:cubicBezTo>
                      <a:pt x="4881" y="766"/>
                      <a:pt x="4881" y="729"/>
                      <a:pt x="4917" y="707"/>
                    </a:cubicBezTo>
                    <a:lnTo>
                      <a:pt x="5069" y="621"/>
                    </a:lnTo>
                    <a:cubicBezTo>
                      <a:pt x="5086" y="610"/>
                      <a:pt x="5109" y="605"/>
                      <a:pt x="5133" y="605"/>
                    </a:cubicBezTo>
                    <a:close/>
                    <a:moveTo>
                      <a:pt x="5714" y="526"/>
                    </a:moveTo>
                    <a:cubicBezTo>
                      <a:pt x="5738" y="526"/>
                      <a:pt x="5762" y="532"/>
                      <a:pt x="5780" y="543"/>
                    </a:cubicBezTo>
                    <a:lnTo>
                      <a:pt x="5931" y="629"/>
                    </a:lnTo>
                    <a:cubicBezTo>
                      <a:pt x="5966" y="650"/>
                      <a:pt x="5966" y="686"/>
                      <a:pt x="5931" y="707"/>
                    </a:cubicBezTo>
                    <a:lnTo>
                      <a:pt x="5759" y="802"/>
                    </a:lnTo>
                    <a:cubicBezTo>
                      <a:pt x="5739" y="813"/>
                      <a:pt x="5712" y="818"/>
                      <a:pt x="5687" y="818"/>
                    </a:cubicBezTo>
                    <a:cubicBezTo>
                      <a:pt x="5665" y="818"/>
                      <a:pt x="5645" y="815"/>
                      <a:pt x="5630" y="809"/>
                    </a:cubicBezTo>
                    <a:lnTo>
                      <a:pt x="5478" y="716"/>
                    </a:lnTo>
                    <a:cubicBezTo>
                      <a:pt x="5442" y="693"/>
                      <a:pt x="5442" y="664"/>
                      <a:pt x="5478" y="643"/>
                    </a:cubicBezTo>
                    <a:lnTo>
                      <a:pt x="5643" y="543"/>
                    </a:lnTo>
                    <a:cubicBezTo>
                      <a:pt x="5665" y="532"/>
                      <a:pt x="5690" y="526"/>
                      <a:pt x="5714" y="526"/>
                    </a:cubicBezTo>
                    <a:close/>
                    <a:moveTo>
                      <a:pt x="6430" y="505"/>
                    </a:moveTo>
                    <a:cubicBezTo>
                      <a:pt x="6455" y="505"/>
                      <a:pt x="6481" y="510"/>
                      <a:pt x="6499" y="521"/>
                    </a:cubicBezTo>
                    <a:lnTo>
                      <a:pt x="6665" y="621"/>
                    </a:lnTo>
                    <a:cubicBezTo>
                      <a:pt x="6699" y="643"/>
                      <a:pt x="6699" y="679"/>
                      <a:pt x="6665" y="700"/>
                    </a:cubicBezTo>
                    <a:lnTo>
                      <a:pt x="6390" y="859"/>
                    </a:lnTo>
                    <a:cubicBezTo>
                      <a:pt x="6372" y="869"/>
                      <a:pt x="6347" y="874"/>
                      <a:pt x="6322" y="874"/>
                    </a:cubicBezTo>
                    <a:cubicBezTo>
                      <a:pt x="6297" y="874"/>
                      <a:pt x="6272" y="869"/>
                      <a:pt x="6254" y="859"/>
                    </a:cubicBezTo>
                    <a:lnTo>
                      <a:pt x="6088" y="759"/>
                    </a:lnTo>
                    <a:cubicBezTo>
                      <a:pt x="6052" y="736"/>
                      <a:pt x="6052" y="700"/>
                      <a:pt x="6088" y="686"/>
                    </a:cubicBezTo>
                    <a:lnTo>
                      <a:pt x="6363" y="521"/>
                    </a:lnTo>
                    <a:cubicBezTo>
                      <a:pt x="6380" y="510"/>
                      <a:pt x="6405" y="505"/>
                      <a:pt x="6430" y="505"/>
                    </a:cubicBezTo>
                    <a:close/>
                    <a:moveTo>
                      <a:pt x="4789" y="807"/>
                    </a:moveTo>
                    <a:cubicBezTo>
                      <a:pt x="4813" y="807"/>
                      <a:pt x="4839" y="812"/>
                      <a:pt x="4860" y="822"/>
                    </a:cubicBezTo>
                    <a:lnTo>
                      <a:pt x="4881" y="836"/>
                    </a:lnTo>
                    <a:cubicBezTo>
                      <a:pt x="4917" y="859"/>
                      <a:pt x="4917" y="895"/>
                      <a:pt x="4881" y="916"/>
                    </a:cubicBezTo>
                    <a:lnTo>
                      <a:pt x="4724" y="1002"/>
                    </a:lnTo>
                    <a:cubicBezTo>
                      <a:pt x="4706" y="1013"/>
                      <a:pt x="4682" y="1019"/>
                      <a:pt x="4659" y="1019"/>
                    </a:cubicBezTo>
                    <a:cubicBezTo>
                      <a:pt x="4635" y="1019"/>
                      <a:pt x="4612" y="1013"/>
                      <a:pt x="4595" y="1002"/>
                    </a:cubicBezTo>
                    <a:lnTo>
                      <a:pt x="4565" y="988"/>
                    </a:lnTo>
                    <a:cubicBezTo>
                      <a:pt x="4529" y="966"/>
                      <a:pt x="4529" y="931"/>
                      <a:pt x="4565" y="909"/>
                    </a:cubicBezTo>
                    <a:lnTo>
                      <a:pt x="4724" y="822"/>
                    </a:lnTo>
                    <a:cubicBezTo>
                      <a:pt x="4741" y="812"/>
                      <a:pt x="4764" y="807"/>
                      <a:pt x="4789" y="807"/>
                    </a:cubicBezTo>
                    <a:close/>
                    <a:moveTo>
                      <a:pt x="5352" y="734"/>
                    </a:moveTo>
                    <a:cubicBezTo>
                      <a:pt x="5377" y="734"/>
                      <a:pt x="5403" y="740"/>
                      <a:pt x="5421" y="750"/>
                    </a:cubicBezTo>
                    <a:lnTo>
                      <a:pt x="5571" y="836"/>
                    </a:lnTo>
                    <a:cubicBezTo>
                      <a:pt x="5607" y="859"/>
                      <a:pt x="5607" y="895"/>
                      <a:pt x="5571" y="916"/>
                    </a:cubicBezTo>
                    <a:lnTo>
                      <a:pt x="5421" y="1002"/>
                    </a:lnTo>
                    <a:cubicBezTo>
                      <a:pt x="5399" y="1013"/>
                      <a:pt x="5374" y="1019"/>
                      <a:pt x="5349" y="1019"/>
                    </a:cubicBezTo>
                    <a:cubicBezTo>
                      <a:pt x="5325" y="1019"/>
                      <a:pt x="5302" y="1013"/>
                      <a:pt x="5285" y="1002"/>
                    </a:cubicBezTo>
                    <a:lnTo>
                      <a:pt x="5133" y="916"/>
                    </a:lnTo>
                    <a:cubicBezTo>
                      <a:pt x="5097" y="895"/>
                      <a:pt x="5097" y="859"/>
                      <a:pt x="5133" y="836"/>
                    </a:cubicBezTo>
                    <a:lnTo>
                      <a:pt x="5285" y="750"/>
                    </a:lnTo>
                    <a:cubicBezTo>
                      <a:pt x="5302" y="740"/>
                      <a:pt x="5327" y="734"/>
                      <a:pt x="5352" y="734"/>
                    </a:cubicBezTo>
                    <a:close/>
                    <a:moveTo>
                      <a:pt x="5963" y="778"/>
                    </a:moveTo>
                    <a:cubicBezTo>
                      <a:pt x="5988" y="778"/>
                      <a:pt x="6013" y="783"/>
                      <a:pt x="6032" y="793"/>
                    </a:cubicBezTo>
                    <a:lnTo>
                      <a:pt x="6197" y="895"/>
                    </a:lnTo>
                    <a:cubicBezTo>
                      <a:pt x="6233" y="916"/>
                      <a:pt x="6233" y="945"/>
                      <a:pt x="6197" y="966"/>
                    </a:cubicBezTo>
                    <a:lnTo>
                      <a:pt x="6025" y="1067"/>
                    </a:lnTo>
                    <a:cubicBezTo>
                      <a:pt x="6007" y="1078"/>
                      <a:pt x="5983" y="1083"/>
                      <a:pt x="5960" y="1083"/>
                    </a:cubicBezTo>
                    <a:cubicBezTo>
                      <a:pt x="5937" y="1083"/>
                      <a:pt x="5913" y="1078"/>
                      <a:pt x="5895" y="1067"/>
                    </a:cubicBezTo>
                    <a:lnTo>
                      <a:pt x="5730" y="966"/>
                    </a:lnTo>
                    <a:cubicBezTo>
                      <a:pt x="5687" y="945"/>
                      <a:pt x="5687" y="916"/>
                      <a:pt x="5730" y="895"/>
                    </a:cubicBezTo>
                    <a:lnTo>
                      <a:pt x="5895" y="793"/>
                    </a:lnTo>
                    <a:cubicBezTo>
                      <a:pt x="5913" y="783"/>
                      <a:pt x="5938" y="778"/>
                      <a:pt x="5963" y="778"/>
                    </a:cubicBezTo>
                    <a:close/>
                    <a:moveTo>
                      <a:pt x="6790" y="712"/>
                    </a:moveTo>
                    <a:cubicBezTo>
                      <a:pt x="6815" y="712"/>
                      <a:pt x="6840" y="718"/>
                      <a:pt x="6858" y="729"/>
                    </a:cubicBezTo>
                    <a:lnTo>
                      <a:pt x="7010" y="816"/>
                    </a:lnTo>
                    <a:cubicBezTo>
                      <a:pt x="7044" y="836"/>
                      <a:pt x="7044" y="872"/>
                      <a:pt x="7010" y="895"/>
                    </a:cubicBezTo>
                    <a:lnTo>
                      <a:pt x="6606" y="1124"/>
                    </a:lnTo>
                    <a:cubicBezTo>
                      <a:pt x="6588" y="1136"/>
                      <a:pt x="6565" y="1141"/>
                      <a:pt x="6541" y="1141"/>
                    </a:cubicBezTo>
                    <a:cubicBezTo>
                      <a:pt x="6518" y="1141"/>
                      <a:pt x="6495" y="1136"/>
                      <a:pt x="6477" y="1124"/>
                    </a:cubicBezTo>
                    <a:lnTo>
                      <a:pt x="6327" y="1038"/>
                    </a:lnTo>
                    <a:cubicBezTo>
                      <a:pt x="6290" y="1017"/>
                      <a:pt x="6290" y="981"/>
                      <a:pt x="6327" y="959"/>
                    </a:cubicBezTo>
                    <a:lnTo>
                      <a:pt x="6722" y="729"/>
                    </a:lnTo>
                    <a:cubicBezTo>
                      <a:pt x="6740" y="718"/>
                      <a:pt x="6765" y="712"/>
                      <a:pt x="6790" y="712"/>
                    </a:cubicBezTo>
                    <a:close/>
                    <a:moveTo>
                      <a:pt x="4443" y="1007"/>
                    </a:moveTo>
                    <a:cubicBezTo>
                      <a:pt x="4466" y="1007"/>
                      <a:pt x="4490" y="1013"/>
                      <a:pt x="4508" y="1024"/>
                    </a:cubicBezTo>
                    <a:lnTo>
                      <a:pt x="4529" y="1038"/>
                    </a:lnTo>
                    <a:cubicBezTo>
                      <a:pt x="4572" y="1061"/>
                      <a:pt x="4572" y="1095"/>
                      <a:pt x="4529" y="1117"/>
                    </a:cubicBezTo>
                    <a:lnTo>
                      <a:pt x="4379" y="1204"/>
                    </a:lnTo>
                    <a:cubicBezTo>
                      <a:pt x="4361" y="1214"/>
                      <a:pt x="4335" y="1219"/>
                      <a:pt x="4310" y="1219"/>
                    </a:cubicBezTo>
                    <a:cubicBezTo>
                      <a:pt x="4284" y="1219"/>
                      <a:pt x="4259" y="1214"/>
                      <a:pt x="4241" y="1204"/>
                    </a:cubicBezTo>
                    <a:lnTo>
                      <a:pt x="4220" y="1190"/>
                    </a:lnTo>
                    <a:cubicBezTo>
                      <a:pt x="4184" y="1167"/>
                      <a:pt x="4184" y="1131"/>
                      <a:pt x="4220" y="1111"/>
                    </a:cubicBezTo>
                    <a:lnTo>
                      <a:pt x="4379" y="1024"/>
                    </a:lnTo>
                    <a:cubicBezTo>
                      <a:pt x="4396" y="1013"/>
                      <a:pt x="4419" y="1007"/>
                      <a:pt x="4443" y="1007"/>
                    </a:cubicBezTo>
                    <a:close/>
                    <a:moveTo>
                      <a:pt x="5010" y="935"/>
                    </a:moveTo>
                    <a:cubicBezTo>
                      <a:pt x="5034" y="935"/>
                      <a:pt x="5058" y="938"/>
                      <a:pt x="5076" y="945"/>
                    </a:cubicBezTo>
                    <a:lnTo>
                      <a:pt x="5226" y="1038"/>
                    </a:lnTo>
                    <a:cubicBezTo>
                      <a:pt x="5262" y="1061"/>
                      <a:pt x="5262" y="1088"/>
                      <a:pt x="5226" y="1111"/>
                    </a:cubicBezTo>
                    <a:lnTo>
                      <a:pt x="5069" y="1204"/>
                    </a:lnTo>
                    <a:cubicBezTo>
                      <a:pt x="5051" y="1214"/>
                      <a:pt x="5027" y="1219"/>
                      <a:pt x="5004" y="1219"/>
                    </a:cubicBezTo>
                    <a:cubicBezTo>
                      <a:pt x="4980" y="1219"/>
                      <a:pt x="4957" y="1214"/>
                      <a:pt x="4940" y="1204"/>
                    </a:cubicBezTo>
                    <a:lnTo>
                      <a:pt x="4788" y="1117"/>
                    </a:lnTo>
                    <a:cubicBezTo>
                      <a:pt x="4752" y="1095"/>
                      <a:pt x="4752" y="1061"/>
                      <a:pt x="4788" y="1038"/>
                    </a:cubicBezTo>
                    <a:lnTo>
                      <a:pt x="4940" y="945"/>
                    </a:lnTo>
                    <a:cubicBezTo>
                      <a:pt x="4961" y="938"/>
                      <a:pt x="4986" y="935"/>
                      <a:pt x="5010" y="935"/>
                    </a:cubicBezTo>
                    <a:close/>
                    <a:moveTo>
                      <a:pt x="5600" y="986"/>
                    </a:moveTo>
                    <a:cubicBezTo>
                      <a:pt x="5624" y="986"/>
                      <a:pt x="5647" y="992"/>
                      <a:pt x="5664" y="1002"/>
                    </a:cubicBezTo>
                    <a:lnTo>
                      <a:pt x="5837" y="1104"/>
                    </a:lnTo>
                    <a:cubicBezTo>
                      <a:pt x="5873" y="1124"/>
                      <a:pt x="5873" y="1154"/>
                      <a:pt x="5837" y="1174"/>
                    </a:cubicBezTo>
                    <a:lnTo>
                      <a:pt x="5687" y="1261"/>
                    </a:lnTo>
                    <a:cubicBezTo>
                      <a:pt x="5668" y="1272"/>
                      <a:pt x="5643" y="1277"/>
                      <a:pt x="5618" y="1277"/>
                    </a:cubicBezTo>
                    <a:cubicBezTo>
                      <a:pt x="5593" y="1277"/>
                      <a:pt x="5568" y="1272"/>
                      <a:pt x="5550" y="1261"/>
                    </a:cubicBezTo>
                    <a:lnTo>
                      <a:pt x="5385" y="1167"/>
                    </a:lnTo>
                    <a:cubicBezTo>
                      <a:pt x="5348" y="1147"/>
                      <a:pt x="5348" y="1111"/>
                      <a:pt x="5385" y="1088"/>
                    </a:cubicBezTo>
                    <a:lnTo>
                      <a:pt x="5535" y="1002"/>
                    </a:lnTo>
                    <a:cubicBezTo>
                      <a:pt x="5553" y="992"/>
                      <a:pt x="5577" y="986"/>
                      <a:pt x="5600" y="986"/>
                    </a:cubicBezTo>
                    <a:close/>
                    <a:moveTo>
                      <a:pt x="6200" y="1058"/>
                    </a:moveTo>
                    <a:cubicBezTo>
                      <a:pt x="6226" y="1058"/>
                      <a:pt x="6251" y="1063"/>
                      <a:pt x="6268" y="1074"/>
                    </a:cubicBezTo>
                    <a:lnTo>
                      <a:pt x="6420" y="1161"/>
                    </a:lnTo>
                    <a:cubicBezTo>
                      <a:pt x="6456" y="1181"/>
                      <a:pt x="6456" y="1218"/>
                      <a:pt x="6420" y="1240"/>
                    </a:cubicBezTo>
                    <a:lnTo>
                      <a:pt x="6247" y="1333"/>
                    </a:lnTo>
                    <a:cubicBezTo>
                      <a:pt x="6229" y="1343"/>
                      <a:pt x="6204" y="1349"/>
                      <a:pt x="6179" y="1349"/>
                    </a:cubicBezTo>
                    <a:cubicBezTo>
                      <a:pt x="6154" y="1349"/>
                      <a:pt x="6129" y="1343"/>
                      <a:pt x="6111" y="1333"/>
                    </a:cubicBezTo>
                    <a:lnTo>
                      <a:pt x="5966" y="1247"/>
                    </a:lnTo>
                    <a:cubicBezTo>
                      <a:pt x="5931" y="1224"/>
                      <a:pt x="5931" y="1190"/>
                      <a:pt x="5966" y="1167"/>
                    </a:cubicBezTo>
                    <a:lnTo>
                      <a:pt x="6132" y="1074"/>
                    </a:lnTo>
                    <a:cubicBezTo>
                      <a:pt x="6150" y="1063"/>
                      <a:pt x="6175" y="1058"/>
                      <a:pt x="6200" y="1058"/>
                    </a:cubicBezTo>
                    <a:close/>
                    <a:moveTo>
                      <a:pt x="4659" y="1137"/>
                    </a:moveTo>
                    <a:cubicBezTo>
                      <a:pt x="4682" y="1137"/>
                      <a:pt x="4706" y="1142"/>
                      <a:pt x="4724" y="1154"/>
                    </a:cubicBezTo>
                    <a:lnTo>
                      <a:pt x="4874" y="1240"/>
                    </a:lnTo>
                    <a:cubicBezTo>
                      <a:pt x="4910" y="1261"/>
                      <a:pt x="4910" y="1297"/>
                      <a:pt x="4874" y="1311"/>
                    </a:cubicBezTo>
                    <a:lnTo>
                      <a:pt x="4724" y="1406"/>
                    </a:lnTo>
                    <a:cubicBezTo>
                      <a:pt x="4706" y="1416"/>
                      <a:pt x="4680" y="1421"/>
                      <a:pt x="4655" y="1421"/>
                    </a:cubicBezTo>
                    <a:cubicBezTo>
                      <a:pt x="4629" y="1421"/>
                      <a:pt x="4604" y="1416"/>
                      <a:pt x="4586" y="1406"/>
                    </a:cubicBezTo>
                    <a:lnTo>
                      <a:pt x="4436" y="1319"/>
                    </a:lnTo>
                    <a:cubicBezTo>
                      <a:pt x="4400" y="1297"/>
                      <a:pt x="4400" y="1261"/>
                      <a:pt x="4436" y="1240"/>
                    </a:cubicBezTo>
                    <a:lnTo>
                      <a:pt x="4595" y="1154"/>
                    </a:lnTo>
                    <a:cubicBezTo>
                      <a:pt x="4612" y="1142"/>
                      <a:pt x="4635" y="1137"/>
                      <a:pt x="4659" y="1137"/>
                    </a:cubicBezTo>
                    <a:close/>
                    <a:moveTo>
                      <a:pt x="4094" y="1209"/>
                    </a:moveTo>
                    <a:cubicBezTo>
                      <a:pt x="4120" y="1209"/>
                      <a:pt x="4145" y="1214"/>
                      <a:pt x="4163" y="1224"/>
                    </a:cubicBezTo>
                    <a:lnTo>
                      <a:pt x="4184" y="1240"/>
                    </a:lnTo>
                    <a:cubicBezTo>
                      <a:pt x="4220" y="1261"/>
                      <a:pt x="4220" y="1297"/>
                      <a:pt x="4184" y="1311"/>
                    </a:cubicBezTo>
                    <a:lnTo>
                      <a:pt x="4018" y="1412"/>
                    </a:lnTo>
                    <a:cubicBezTo>
                      <a:pt x="3997" y="1423"/>
                      <a:pt x="3972" y="1428"/>
                      <a:pt x="3948" y="1428"/>
                    </a:cubicBezTo>
                    <a:cubicBezTo>
                      <a:pt x="3923" y="1428"/>
                      <a:pt x="3900" y="1423"/>
                      <a:pt x="3882" y="1412"/>
                    </a:cubicBezTo>
                    <a:lnTo>
                      <a:pt x="3861" y="1397"/>
                    </a:lnTo>
                    <a:cubicBezTo>
                      <a:pt x="3825" y="1376"/>
                      <a:pt x="3825" y="1340"/>
                      <a:pt x="3861" y="1319"/>
                    </a:cubicBezTo>
                    <a:lnTo>
                      <a:pt x="4025" y="1224"/>
                    </a:lnTo>
                    <a:cubicBezTo>
                      <a:pt x="4043" y="1214"/>
                      <a:pt x="4069" y="1209"/>
                      <a:pt x="4094" y="1209"/>
                    </a:cubicBezTo>
                    <a:close/>
                    <a:moveTo>
                      <a:pt x="7131" y="914"/>
                    </a:moveTo>
                    <a:cubicBezTo>
                      <a:pt x="7155" y="914"/>
                      <a:pt x="7178" y="920"/>
                      <a:pt x="7196" y="931"/>
                    </a:cubicBezTo>
                    <a:lnTo>
                      <a:pt x="7355" y="1024"/>
                    </a:lnTo>
                    <a:cubicBezTo>
                      <a:pt x="7389" y="1045"/>
                      <a:pt x="7389" y="1074"/>
                      <a:pt x="7355" y="1095"/>
                    </a:cubicBezTo>
                    <a:lnTo>
                      <a:pt x="6808" y="1412"/>
                    </a:lnTo>
                    <a:cubicBezTo>
                      <a:pt x="6790" y="1423"/>
                      <a:pt x="6766" y="1428"/>
                      <a:pt x="6743" y="1428"/>
                    </a:cubicBezTo>
                    <a:cubicBezTo>
                      <a:pt x="6720" y="1428"/>
                      <a:pt x="6697" y="1423"/>
                      <a:pt x="6678" y="1412"/>
                    </a:cubicBezTo>
                    <a:lnTo>
                      <a:pt x="6520" y="1319"/>
                    </a:lnTo>
                    <a:cubicBezTo>
                      <a:pt x="6484" y="1297"/>
                      <a:pt x="6484" y="1268"/>
                      <a:pt x="6520" y="1247"/>
                    </a:cubicBezTo>
                    <a:lnTo>
                      <a:pt x="7067" y="931"/>
                    </a:lnTo>
                    <a:cubicBezTo>
                      <a:pt x="7085" y="920"/>
                      <a:pt x="7108" y="914"/>
                      <a:pt x="7131" y="914"/>
                    </a:cubicBezTo>
                    <a:close/>
                    <a:moveTo>
                      <a:pt x="7476" y="1116"/>
                    </a:moveTo>
                    <a:cubicBezTo>
                      <a:pt x="7500" y="1116"/>
                      <a:pt x="7523" y="1121"/>
                      <a:pt x="7541" y="1131"/>
                    </a:cubicBezTo>
                    <a:lnTo>
                      <a:pt x="7700" y="1224"/>
                    </a:lnTo>
                    <a:cubicBezTo>
                      <a:pt x="7734" y="1240"/>
                      <a:pt x="7734" y="1276"/>
                      <a:pt x="7700" y="1297"/>
                    </a:cubicBezTo>
                    <a:lnTo>
                      <a:pt x="7455" y="1440"/>
                    </a:lnTo>
                    <a:cubicBezTo>
                      <a:pt x="7433" y="1451"/>
                      <a:pt x="7408" y="1457"/>
                      <a:pt x="7384" y="1457"/>
                    </a:cubicBezTo>
                    <a:cubicBezTo>
                      <a:pt x="7360" y="1457"/>
                      <a:pt x="7337" y="1451"/>
                      <a:pt x="7318" y="1440"/>
                    </a:cubicBezTo>
                    <a:lnTo>
                      <a:pt x="7160" y="1347"/>
                    </a:lnTo>
                    <a:cubicBezTo>
                      <a:pt x="7124" y="1333"/>
                      <a:pt x="7124" y="1297"/>
                      <a:pt x="7167" y="1276"/>
                    </a:cubicBezTo>
                    <a:lnTo>
                      <a:pt x="7412" y="1131"/>
                    </a:lnTo>
                    <a:cubicBezTo>
                      <a:pt x="7430" y="1121"/>
                      <a:pt x="7453" y="1116"/>
                      <a:pt x="7476" y="1116"/>
                    </a:cubicBezTo>
                    <a:close/>
                    <a:moveTo>
                      <a:pt x="5259" y="1185"/>
                    </a:moveTo>
                    <a:cubicBezTo>
                      <a:pt x="5284" y="1185"/>
                      <a:pt x="5310" y="1189"/>
                      <a:pt x="5328" y="1197"/>
                    </a:cubicBezTo>
                    <a:lnTo>
                      <a:pt x="5492" y="1297"/>
                    </a:lnTo>
                    <a:cubicBezTo>
                      <a:pt x="5528" y="1319"/>
                      <a:pt x="5528" y="1354"/>
                      <a:pt x="5492" y="1376"/>
                    </a:cubicBezTo>
                    <a:lnTo>
                      <a:pt x="5335" y="1462"/>
                    </a:lnTo>
                    <a:cubicBezTo>
                      <a:pt x="5316" y="1473"/>
                      <a:pt x="5293" y="1478"/>
                      <a:pt x="5270" y="1478"/>
                    </a:cubicBezTo>
                    <a:cubicBezTo>
                      <a:pt x="5247" y="1478"/>
                      <a:pt x="5223" y="1473"/>
                      <a:pt x="5205" y="1462"/>
                    </a:cubicBezTo>
                    <a:lnTo>
                      <a:pt x="5033" y="1369"/>
                    </a:lnTo>
                    <a:cubicBezTo>
                      <a:pt x="4996" y="1347"/>
                      <a:pt x="4996" y="1311"/>
                      <a:pt x="5033" y="1290"/>
                    </a:cubicBezTo>
                    <a:lnTo>
                      <a:pt x="5190" y="1197"/>
                    </a:lnTo>
                    <a:cubicBezTo>
                      <a:pt x="5208" y="1189"/>
                      <a:pt x="5233" y="1185"/>
                      <a:pt x="5259" y="1185"/>
                    </a:cubicBezTo>
                    <a:close/>
                    <a:moveTo>
                      <a:pt x="5837" y="1266"/>
                    </a:moveTo>
                    <a:cubicBezTo>
                      <a:pt x="5861" y="1266"/>
                      <a:pt x="5884" y="1272"/>
                      <a:pt x="5902" y="1283"/>
                    </a:cubicBezTo>
                    <a:lnTo>
                      <a:pt x="6052" y="1369"/>
                    </a:lnTo>
                    <a:cubicBezTo>
                      <a:pt x="6088" y="1390"/>
                      <a:pt x="6088" y="1426"/>
                      <a:pt x="6052" y="1449"/>
                    </a:cubicBezTo>
                    <a:lnTo>
                      <a:pt x="5902" y="1535"/>
                    </a:lnTo>
                    <a:cubicBezTo>
                      <a:pt x="5884" y="1545"/>
                      <a:pt x="5861" y="1550"/>
                      <a:pt x="5837" y="1550"/>
                    </a:cubicBezTo>
                    <a:cubicBezTo>
                      <a:pt x="5814" y="1550"/>
                      <a:pt x="5791" y="1545"/>
                      <a:pt x="5773" y="1535"/>
                    </a:cubicBezTo>
                    <a:lnTo>
                      <a:pt x="5621" y="1449"/>
                    </a:lnTo>
                    <a:cubicBezTo>
                      <a:pt x="5586" y="1426"/>
                      <a:pt x="5586" y="1390"/>
                      <a:pt x="5621" y="1369"/>
                    </a:cubicBezTo>
                    <a:lnTo>
                      <a:pt x="5773" y="1283"/>
                    </a:lnTo>
                    <a:cubicBezTo>
                      <a:pt x="5791" y="1272"/>
                      <a:pt x="5814" y="1266"/>
                      <a:pt x="5837" y="1266"/>
                    </a:cubicBezTo>
                    <a:close/>
                    <a:moveTo>
                      <a:pt x="3731" y="1418"/>
                    </a:moveTo>
                    <a:cubicBezTo>
                      <a:pt x="3754" y="1418"/>
                      <a:pt x="3778" y="1423"/>
                      <a:pt x="3796" y="1433"/>
                    </a:cubicBezTo>
                    <a:lnTo>
                      <a:pt x="3825" y="1449"/>
                    </a:lnTo>
                    <a:cubicBezTo>
                      <a:pt x="3861" y="1469"/>
                      <a:pt x="3861" y="1506"/>
                      <a:pt x="3825" y="1526"/>
                    </a:cubicBezTo>
                    <a:lnTo>
                      <a:pt x="3673" y="1613"/>
                    </a:lnTo>
                    <a:cubicBezTo>
                      <a:pt x="3655" y="1624"/>
                      <a:pt x="3632" y="1629"/>
                      <a:pt x="3608" y="1629"/>
                    </a:cubicBezTo>
                    <a:cubicBezTo>
                      <a:pt x="3584" y="1629"/>
                      <a:pt x="3559" y="1624"/>
                      <a:pt x="3537" y="1613"/>
                    </a:cubicBezTo>
                    <a:lnTo>
                      <a:pt x="3516" y="1599"/>
                    </a:lnTo>
                    <a:cubicBezTo>
                      <a:pt x="3480" y="1578"/>
                      <a:pt x="3480" y="1542"/>
                      <a:pt x="3516" y="1519"/>
                    </a:cubicBezTo>
                    <a:lnTo>
                      <a:pt x="3666" y="1433"/>
                    </a:lnTo>
                    <a:cubicBezTo>
                      <a:pt x="3685" y="1423"/>
                      <a:pt x="3708" y="1418"/>
                      <a:pt x="3731" y="1418"/>
                    </a:cubicBezTo>
                    <a:close/>
                    <a:moveTo>
                      <a:pt x="4314" y="1331"/>
                    </a:moveTo>
                    <a:cubicBezTo>
                      <a:pt x="4337" y="1331"/>
                      <a:pt x="4361" y="1337"/>
                      <a:pt x="4379" y="1347"/>
                    </a:cubicBezTo>
                    <a:lnTo>
                      <a:pt x="4529" y="1440"/>
                    </a:lnTo>
                    <a:cubicBezTo>
                      <a:pt x="4565" y="1462"/>
                      <a:pt x="4565" y="1492"/>
                      <a:pt x="4529" y="1513"/>
                    </a:cubicBezTo>
                    <a:lnTo>
                      <a:pt x="4356" y="1613"/>
                    </a:lnTo>
                    <a:cubicBezTo>
                      <a:pt x="4338" y="1624"/>
                      <a:pt x="4315" y="1629"/>
                      <a:pt x="4292" y="1629"/>
                    </a:cubicBezTo>
                    <a:cubicBezTo>
                      <a:pt x="4268" y="1629"/>
                      <a:pt x="4245" y="1624"/>
                      <a:pt x="4227" y="1613"/>
                    </a:cubicBezTo>
                    <a:lnTo>
                      <a:pt x="4077" y="1526"/>
                    </a:lnTo>
                    <a:cubicBezTo>
                      <a:pt x="4041" y="1506"/>
                      <a:pt x="4041" y="1469"/>
                      <a:pt x="4077" y="1449"/>
                    </a:cubicBezTo>
                    <a:lnTo>
                      <a:pt x="4250" y="1347"/>
                    </a:lnTo>
                    <a:cubicBezTo>
                      <a:pt x="4267" y="1337"/>
                      <a:pt x="4290" y="1331"/>
                      <a:pt x="4314" y="1331"/>
                    </a:cubicBezTo>
                    <a:close/>
                    <a:moveTo>
                      <a:pt x="6395" y="1338"/>
                    </a:moveTo>
                    <a:cubicBezTo>
                      <a:pt x="6420" y="1338"/>
                      <a:pt x="6445" y="1343"/>
                      <a:pt x="6463" y="1354"/>
                    </a:cubicBezTo>
                    <a:lnTo>
                      <a:pt x="6613" y="1449"/>
                    </a:lnTo>
                    <a:cubicBezTo>
                      <a:pt x="6656" y="1469"/>
                      <a:pt x="6656" y="1499"/>
                      <a:pt x="6613" y="1519"/>
                    </a:cubicBezTo>
                    <a:lnTo>
                      <a:pt x="6449" y="1621"/>
                    </a:lnTo>
                    <a:cubicBezTo>
                      <a:pt x="6431" y="1632"/>
                      <a:pt x="6405" y="1637"/>
                      <a:pt x="6380" y="1637"/>
                    </a:cubicBezTo>
                    <a:cubicBezTo>
                      <a:pt x="6355" y="1637"/>
                      <a:pt x="6329" y="1632"/>
                      <a:pt x="6311" y="1621"/>
                    </a:cubicBezTo>
                    <a:lnTo>
                      <a:pt x="6161" y="1526"/>
                    </a:lnTo>
                    <a:cubicBezTo>
                      <a:pt x="6118" y="1506"/>
                      <a:pt x="6125" y="1476"/>
                      <a:pt x="6161" y="1456"/>
                    </a:cubicBezTo>
                    <a:lnTo>
                      <a:pt x="6327" y="1354"/>
                    </a:lnTo>
                    <a:cubicBezTo>
                      <a:pt x="6345" y="1343"/>
                      <a:pt x="6370" y="1338"/>
                      <a:pt x="6395" y="1338"/>
                    </a:cubicBezTo>
                    <a:close/>
                    <a:moveTo>
                      <a:pt x="7038" y="1368"/>
                    </a:moveTo>
                    <a:cubicBezTo>
                      <a:pt x="7061" y="1368"/>
                      <a:pt x="7085" y="1373"/>
                      <a:pt x="7103" y="1383"/>
                    </a:cubicBezTo>
                    <a:lnTo>
                      <a:pt x="7260" y="1476"/>
                    </a:lnTo>
                    <a:cubicBezTo>
                      <a:pt x="7296" y="1499"/>
                      <a:pt x="7296" y="1526"/>
                      <a:pt x="7260" y="1549"/>
                    </a:cubicBezTo>
                    <a:lnTo>
                      <a:pt x="7087" y="1649"/>
                    </a:lnTo>
                    <a:cubicBezTo>
                      <a:pt x="7070" y="1660"/>
                      <a:pt x="7047" y="1666"/>
                      <a:pt x="7023" y="1666"/>
                    </a:cubicBezTo>
                    <a:cubicBezTo>
                      <a:pt x="7000" y="1666"/>
                      <a:pt x="6976" y="1660"/>
                      <a:pt x="6958" y="1649"/>
                    </a:cubicBezTo>
                    <a:lnTo>
                      <a:pt x="6801" y="1556"/>
                    </a:lnTo>
                    <a:cubicBezTo>
                      <a:pt x="6765" y="1542"/>
                      <a:pt x="6765" y="1506"/>
                      <a:pt x="6801" y="1483"/>
                    </a:cubicBezTo>
                    <a:lnTo>
                      <a:pt x="6973" y="1383"/>
                    </a:lnTo>
                    <a:cubicBezTo>
                      <a:pt x="6992" y="1373"/>
                      <a:pt x="7015" y="1368"/>
                      <a:pt x="7038" y="1368"/>
                    </a:cubicBezTo>
                    <a:close/>
                    <a:moveTo>
                      <a:pt x="4910" y="1387"/>
                    </a:moveTo>
                    <a:cubicBezTo>
                      <a:pt x="4934" y="1387"/>
                      <a:pt x="4957" y="1390"/>
                      <a:pt x="4974" y="1397"/>
                    </a:cubicBezTo>
                    <a:lnTo>
                      <a:pt x="5147" y="1499"/>
                    </a:lnTo>
                    <a:cubicBezTo>
                      <a:pt x="5183" y="1519"/>
                      <a:pt x="5183" y="1556"/>
                      <a:pt x="5147" y="1578"/>
                    </a:cubicBezTo>
                    <a:lnTo>
                      <a:pt x="4990" y="1664"/>
                    </a:lnTo>
                    <a:cubicBezTo>
                      <a:pt x="4971" y="1675"/>
                      <a:pt x="4948" y="1680"/>
                      <a:pt x="4925" y="1680"/>
                    </a:cubicBezTo>
                    <a:cubicBezTo>
                      <a:pt x="4902" y="1680"/>
                      <a:pt x="4878" y="1675"/>
                      <a:pt x="4860" y="1664"/>
                    </a:cubicBezTo>
                    <a:lnTo>
                      <a:pt x="4688" y="1569"/>
                    </a:lnTo>
                    <a:cubicBezTo>
                      <a:pt x="4651" y="1549"/>
                      <a:pt x="4651" y="1513"/>
                      <a:pt x="4688" y="1492"/>
                    </a:cubicBezTo>
                    <a:lnTo>
                      <a:pt x="4845" y="1397"/>
                    </a:lnTo>
                    <a:cubicBezTo>
                      <a:pt x="4863" y="1390"/>
                      <a:pt x="4886" y="1387"/>
                      <a:pt x="4910" y="1387"/>
                    </a:cubicBezTo>
                    <a:close/>
                    <a:moveTo>
                      <a:pt x="5498" y="1461"/>
                    </a:moveTo>
                    <a:cubicBezTo>
                      <a:pt x="5523" y="1461"/>
                      <a:pt x="5546" y="1466"/>
                      <a:pt x="5564" y="1476"/>
                    </a:cubicBezTo>
                    <a:lnTo>
                      <a:pt x="5716" y="1563"/>
                    </a:lnTo>
                    <a:cubicBezTo>
                      <a:pt x="5750" y="1585"/>
                      <a:pt x="5750" y="1621"/>
                      <a:pt x="5716" y="1642"/>
                    </a:cubicBezTo>
                    <a:lnTo>
                      <a:pt x="5557" y="1735"/>
                    </a:lnTo>
                    <a:cubicBezTo>
                      <a:pt x="5539" y="1746"/>
                      <a:pt x="5514" y="1752"/>
                      <a:pt x="5489" y="1752"/>
                    </a:cubicBezTo>
                    <a:cubicBezTo>
                      <a:pt x="5464" y="1752"/>
                      <a:pt x="5439" y="1746"/>
                      <a:pt x="5421" y="1735"/>
                    </a:cubicBezTo>
                    <a:lnTo>
                      <a:pt x="5276" y="1649"/>
                    </a:lnTo>
                    <a:cubicBezTo>
                      <a:pt x="5233" y="1628"/>
                      <a:pt x="5233" y="1592"/>
                      <a:pt x="5276" y="1569"/>
                    </a:cubicBezTo>
                    <a:lnTo>
                      <a:pt x="5428" y="1476"/>
                    </a:lnTo>
                    <a:cubicBezTo>
                      <a:pt x="5449" y="1466"/>
                      <a:pt x="5474" y="1461"/>
                      <a:pt x="5498" y="1461"/>
                    </a:cubicBezTo>
                    <a:close/>
                    <a:moveTo>
                      <a:pt x="3950" y="1545"/>
                    </a:moveTo>
                    <a:cubicBezTo>
                      <a:pt x="3975" y="1545"/>
                      <a:pt x="4000" y="1549"/>
                      <a:pt x="4018" y="1556"/>
                    </a:cubicBezTo>
                    <a:lnTo>
                      <a:pt x="4170" y="1649"/>
                    </a:lnTo>
                    <a:cubicBezTo>
                      <a:pt x="4206" y="1671"/>
                      <a:pt x="4206" y="1699"/>
                      <a:pt x="4170" y="1721"/>
                    </a:cubicBezTo>
                    <a:lnTo>
                      <a:pt x="4018" y="1807"/>
                    </a:lnTo>
                    <a:cubicBezTo>
                      <a:pt x="4000" y="1818"/>
                      <a:pt x="3975" y="1823"/>
                      <a:pt x="3950" y="1823"/>
                    </a:cubicBezTo>
                    <a:cubicBezTo>
                      <a:pt x="3925" y="1823"/>
                      <a:pt x="3900" y="1818"/>
                      <a:pt x="3882" y="1807"/>
                    </a:cubicBezTo>
                    <a:lnTo>
                      <a:pt x="3732" y="1721"/>
                    </a:lnTo>
                    <a:cubicBezTo>
                      <a:pt x="3696" y="1699"/>
                      <a:pt x="3696" y="1664"/>
                      <a:pt x="3732" y="1649"/>
                    </a:cubicBezTo>
                    <a:lnTo>
                      <a:pt x="3882" y="1556"/>
                    </a:lnTo>
                    <a:cubicBezTo>
                      <a:pt x="3900" y="1549"/>
                      <a:pt x="3925" y="1545"/>
                      <a:pt x="3950" y="1545"/>
                    </a:cubicBezTo>
                    <a:close/>
                    <a:moveTo>
                      <a:pt x="3390" y="1611"/>
                    </a:moveTo>
                    <a:cubicBezTo>
                      <a:pt x="3415" y="1611"/>
                      <a:pt x="3440" y="1617"/>
                      <a:pt x="3458" y="1628"/>
                    </a:cubicBezTo>
                    <a:lnTo>
                      <a:pt x="3480" y="1642"/>
                    </a:lnTo>
                    <a:cubicBezTo>
                      <a:pt x="3516" y="1664"/>
                      <a:pt x="3516" y="1699"/>
                      <a:pt x="3480" y="1721"/>
                    </a:cubicBezTo>
                    <a:lnTo>
                      <a:pt x="3321" y="1814"/>
                    </a:lnTo>
                    <a:cubicBezTo>
                      <a:pt x="3303" y="1826"/>
                      <a:pt x="3280" y="1831"/>
                      <a:pt x="3257" y="1831"/>
                    </a:cubicBezTo>
                    <a:cubicBezTo>
                      <a:pt x="3233" y="1831"/>
                      <a:pt x="3210" y="1826"/>
                      <a:pt x="3192" y="1814"/>
                    </a:cubicBezTo>
                    <a:lnTo>
                      <a:pt x="3163" y="1801"/>
                    </a:lnTo>
                    <a:cubicBezTo>
                      <a:pt x="3128" y="1778"/>
                      <a:pt x="3128" y="1742"/>
                      <a:pt x="3163" y="1721"/>
                    </a:cubicBezTo>
                    <a:lnTo>
                      <a:pt x="3321" y="1628"/>
                    </a:lnTo>
                    <a:cubicBezTo>
                      <a:pt x="3340" y="1617"/>
                      <a:pt x="3365" y="1611"/>
                      <a:pt x="3390" y="1611"/>
                    </a:cubicBezTo>
                    <a:close/>
                    <a:moveTo>
                      <a:pt x="6031" y="1547"/>
                    </a:moveTo>
                    <a:cubicBezTo>
                      <a:pt x="6055" y="1547"/>
                      <a:pt x="6078" y="1552"/>
                      <a:pt x="6095" y="1563"/>
                    </a:cubicBezTo>
                    <a:lnTo>
                      <a:pt x="6254" y="1656"/>
                    </a:lnTo>
                    <a:cubicBezTo>
                      <a:pt x="6290" y="1678"/>
                      <a:pt x="6290" y="1707"/>
                      <a:pt x="6254" y="1728"/>
                    </a:cubicBezTo>
                    <a:lnTo>
                      <a:pt x="6104" y="1814"/>
                    </a:lnTo>
                    <a:cubicBezTo>
                      <a:pt x="6086" y="1826"/>
                      <a:pt x="6062" y="1831"/>
                      <a:pt x="6039" y="1831"/>
                    </a:cubicBezTo>
                    <a:cubicBezTo>
                      <a:pt x="6015" y="1831"/>
                      <a:pt x="5992" y="1826"/>
                      <a:pt x="5975" y="1814"/>
                    </a:cubicBezTo>
                    <a:lnTo>
                      <a:pt x="5816" y="1728"/>
                    </a:lnTo>
                    <a:cubicBezTo>
                      <a:pt x="5780" y="1707"/>
                      <a:pt x="5780" y="1671"/>
                      <a:pt x="5816" y="1649"/>
                    </a:cubicBezTo>
                    <a:lnTo>
                      <a:pt x="5966" y="1563"/>
                    </a:lnTo>
                    <a:cubicBezTo>
                      <a:pt x="5984" y="1552"/>
                      <a:pt x="6008" y="1547"/>
                      <a:pt x="6031" y="1547"/>
                    </a:cubicBezTo>
                    <a:close/>
                    <a:moveTo>
                      <a:pt x="6677" y="1575"/>
                    </a:moveTo>
                    <a:cubicBezTo>
                      <a:pt x="6702" y="1575"/>
                      <a:pt x="6725" y="1581"/>
                      <a:pt x="6742" y="1592"/>
                    </a:cubicBezTo>
                    <a:lnTo>
                      <a:pt x="6901" y="1685"/>
                    </a:lnTo>
                    <a:cubicBezTo>
                      <a:pt x="6937" y="1707"/>
                      <a:pt x="6937" y="1742"/>
                      <a:pt x="6894" y="1757"/>
                    </a:cubicBezTo>
                    <a:lnTo>
                      <a:pt x="6751" y="1851"/>
                    </a:lnTo>
                    <a:cubicBezTo>
                      <a:pt x="6729" y="1861"/>
                      <a:pt x="6704" y="1866"/>
                      <a:pt x="6679" y="1866"/>
                    </a:cubicBezTo>
                    <a:cubicBezTo>
                      <a:pt x="6655" y="1866"/>
                      <a:pt x="6631" y="1861"/>
                      <a:pt x="6613" y="1851"/>
                    </a:cubicBezTo>
                    <a:lnTo>
                      <a:pt x="6456" y="1757"/>
                    </a:lnTo>
                    <a:cubicBezTo>
                      <a:pt x="6420" y="1735"/>
                      <a:pt x="6420" y="1699"/>
                      <a:pt x="6463" y="1678"/>
                    </a:cubicBezTo>
                    <a:lnTo>
                      <a:pt x="6606" y="1592"/>
                    </a:lnTo>
                    <a:cubicBezTo>
                      <a:pt x="6628" y="1581"/>
                      <a:pt x="6653" y="1575"/>
                      <a:pt x="6677" y="1575"/>
                    </a:cubicBezTo>
                    <a:close/>
                    <a:moveTo>
                      <a:pt x="4565" y="1583"/>
                    </a:moveTo>
                    <a:cubicBezTo>
                      <a:pt x="4588" y="1583"/>
                      <a:pt x="4612" y="1588"/>
                      <a:pt x="4629" y="1599"/>
                    </a:cubicBezTo>
                    <a:lnTo>
                      <a:pt x="4795" y="1699"/>
                    </a:lnTo>
                    <a:cubicBezTo>
                      <a:pt x="4838" y="1721"/>
                      <a:pt x="4831" y="1757"/>
                      <a:pt x="4795" y="1778"/>
                    </a:cubicBezTo>
                    <a:lnTo>
                      <a:pt x="4629" y="1871"/>
                    </a:lnTo>
                    <a:cubicBezTo>
                      <a:pt x="4612" y="1883"/>
                      <a:pt x="4587" y="1888"/>
                      <a:pt x="4562" y="1888"/>
                    </a:cubicBezTo>
                    <a:cubicBezTo>
                      <a:pt x="4536" y="1888"/>
                      <a:pt x="4511" y="1883"/>
                      <a:pt x="4493" y="1871"/>
                    </a:cubicBezTo>
                    <a:lnTo>
                      <a:pt x="4327" y="1778"/>
                    </a:lnTo>
                    <a:cubicBezTo>
                      <a:pt x="4293" y="1757"/>
                      <a:pt x="4293" y="1721"/>
                      <a:pt x="4327" y="1699"/>
                    </a:cubicBezTo>
                    <a:lnTo>
                      <a:pt x="4500" y="1599"/>
                    </a:lnTo>
                    <a:cubicBezTo>
                      <a:pt x="4518" y="1588"/>
                      <a:pt x="4541" y="1583"/>
                      <a:pt x="4565" y="1583"/>
                    </a:cubicBezTo>
                    <a:close/>
                    <a:moveTo>
                      <a:pt x="5147" y="1661"/>
                    </a:moveTo>
                    <a:cubicBezTo>
                      <a:pt x="5171" y="1661"/>
                      <a:pt x="5194" y="1667"/>
                      <a:pt x="5212" y="1678"/>
                    </a:cubicBezTo>
                    <a:lnTo>
                      <a:pt x="5362" y="1764"/>
                    </a:lnTo>
                    <a:cubicBezTo>
                      <a:pt x="5398" y="1785"/>
                      <a:pt x="5398" y="1821"/>
                      <a:pt x="5362" y="1844"/>
                    </a:cubicBezTo>
                    <a:lnTo>
                      <a:pt x="5212" y="1937"/>
                    </a:lnTo>
                    <a:cubicBezTo>
                      <a:pt x="5191" y="1944"/>
                      <a:pt x="5166" y="1947"/>
                      <a:pt x="5141" y="1947"/>
                    </a:cubicBezTo>
                    <a:cubicBezTo>
                      <a:pt x="5117" y="1947"/>
                      <a:pt x="5094" y="1944"/>
                      <a:pt x="5076" y="1937"/>
                    </a:cubicBezTo>
                    <a:lnTo>
                      <a:pt x="4924" y="1844"/>
                    </a:lnTo>
                    <a:cubicBezTo>
                      <a:pt x="4888" y="1828"/>
                      <a:pt x="4888" y="1794"/>
                      <a:pt x="4924" y="1771"/>
                    </a:cubicBezTo>
                    <a:lnTo>
                      <a:pt x="5083" y="1678"/>
                    </a:lnTo>
                    <a:cubicBezTo>
                      <a:pt x="5101" y="1667"/>
                      <a:pt x="5124" y="1661"/>
                      <a:pt x="5147" y="1661"/>
                    </a:cubicBezTo>
                    <a:close/>
                    <a:moveTo>
                      <a:pt x="3041" y="1813"/>
                    </a:moveTo>
                    <a:cubicBezTo>
                      <a:pt x="3064" y="1813"/>
                      <a:pt x="3088" y="1818"/>
                      <a:pt x="3106" y="1828"/>
                    </a:cubicBezTo>
                    <a:lnTo>
                      <a:pt x="3135" y="1844"/>
                    </a:lnTo>
                    <a:cubicBezTo>
                      <a:pt x="3171" y="1864"/>
                      <a:pt x="3171" y="1901"/>
                      <a:pt x="3135" y="1923"/>
                    </a:cubicBezTo>
                    <a:lnTo>
                      <a:pt x="2999" y="2001"/>
                    </a:lnTo>
                    <a:cubicBezTo>
                      <a:pt x="2981" y="2012"/>
                      <a:pt x="2957" y="2018"/>
                      <a:pt x="2933" y="2018"/>
                    </a:cubicBezTo>
                    <a:cubicBezTo>
                      <a:pt x="2910" y="2018"/>
                      <a:pt x="2887" y="2012"/>
                      <a:pt x="2869" y="2001"/>
                    </a:cubicBezTo>
                    <a:lnTo>
                      <a:pt x="2840" y="1987"/>
                    </a:lnTo>
                    <a:cubicBezTo>
                      <a:pt x="2804" y="1966"/>
                      <a:pt x="2804" y="1930"/>
                      <a:pt x="2840" y="1908"/>
                    </a:cubicBezTo>
                    <a:lnTo>
                      <a:pt x="2976" y="1828"/>
                    </a:lnTo>
                    <a:cubicBezTo>
                      <a:pt x="2994" y="1818"/>
                      <a:pt x="3018" y="1813"/>
                      <a:pt x="3041" y="1813"/>
                    </a:cubicBezTo>
                    <a:close/>
                    <a:moveTo>
                      <a:pt x="3609" y="1741"/>
                    </a:moveTo>
                    <a:cubicBezTo>
                      <a:pt x="3632" y="1741"/>
                      <a:pt x="3655" y="1746"/>
                      <a:pt x="3673" y="1757"/>
                    </a:cubicBezTo>
                    <a:lnTo>
                      <a:pt x="3825" y="1844"/>
                    </a:lnTo>
                    <a:cubicBezTo>
                      <a:pt x="3861" y="1864"/>
                      <a:pt x="3861" y="1901"/>
                      <a:pt x="3825" y="1923"/>
                    </a:cubicBezTo>
                    <a:lnTo>
                      <a:pt x="3666" y="2009"/>
                    </a:lnTo>
                    <a:cubicBezTo>
                      <a:pt x="3648" y="2020"/>
                      <a:pt x="3625" y="2025"/>
                      <a:pt x="3602" y="2025"/>
                    </a:cubicBezTo>
                    <a:cubicBezTo>
                      <a:pt x="3578" y="2025"/>
                      <a:pt x="3555" y="2020"/>
                      <a:pt x="3537" y="2009"/>
                    </a:cubicBezTo>
                    <a:lnTo>
                      <a:pt x="3387" y="1923"/>
                    </a:lnTo>
                    <a:cubicBezTo>
                      <a:pt x="3351" y="1901"/>
                      <a:pt x="3351" y="1871"/>
                      <a:pt x="3387" y="1851"/>
                    </a:cubicBezTo>
                    <a:lnTo>
                      <a:pt x="3544" y="1757"/>
                    </a:lnTo>
                    <a:cubicBezTo>
                      <a:pt x="3562" y="1746"/>
                      <a:pt x="3585" y="1741"/>
                      <a:pt x="3609" y="1741"/>
                    </a:cubicBezTo>
                    <a:close/>
                    <a:moveTo>
                      <a:pt x="5690" y="1748"/>
                    </a:moveTo>
                    <a:cubicBezTo>
                      <a:pt x="5715" y="1748"/>
                      <a:pt x="5741" y="1753"/>
                      <a:pt x="5759" y="1764"/>
                    </a:cubicBezTo>
                    <a:lnTo>
                      <a:pt x="5916" y="1851"/>
                    </a:lnTo>
                    <a:cubicBezTo>
                      <a:pt x="5952" y="1871"/>
                      <a:pt x="5952" y="1908"/>
                      <a:pt x="5909" y="1930"/>
                    </a:cubicBezTo>
                    <a:lnTo>
                      <a:pt x="5759" y="2016"/>
                    </a:lnTo>
                    <a:cubicBezTo>
                      <a:pt x="5737" y="2027"/>
                      <a:pt x="5712" y="2032"/>
                      <a:pt x="5687" y="2032"/>
                    </a:cubicBezTo>
                    <a:cubicBezTo>
                      <a:pt x="5663" y="2032"/>
                      <a:pt x="5639" y="2027"/>
                      <a:pt x="5621" y="2016"/>
                    </a:cubicBezTo>
                    <a:lnTo>
                      <a:pt x="5464" y="1930"/>
                    </a:lnTo>
                    <a:cubicBezTo>
                      <a:pt x="5428" y="1908"/>
                      <a:pt x="5428" y="1871"/>
                      <a:pt x="5471" y="1851"/>
                    </a:cubicBezTo>
                    <a:lnTo>
                      <a:pt x="5621" y="1764"/>
                    </a:lnTo>
                    <a:cubicBezTo>
                      <a:pt x="5639" y="1753"/>
                      <a:pt x="5665" y="1748"/>
                      <a:pt x="5690" y="1748"/>
                    </a:cubicBezTo>
                    <a:close/>
                    <a:moveTo>
                      <a:pt x="6333" y="1777"/>
                    </a:moveTo>
                    <a:cubicBezTo>
                      <a:pt x="6357" y="1777"/>
                      <a:pt x="6380" y="1782"/>
                      <a:pt x="6397" y="1794"/>
                    </a:cubicBezTo>
                    <a:lnTo>
                      <a:pt x="6556" y="1880"/>
                    </a:lnTo>
                    <a:cubicBezTo>
                      <a:pt x="6592" y="1901"/>
                      <a:pt x="6592" y="1937"/>
                      <a:pt x="6556" y="1958"/>
                    </a:cubicBezTo>
                    <a:lnTo>
                      <a:pt x="6397" y="2052"/>
                    </a:lnTo>
                    <a:cubicBezTo>
                      <a:pt x="6380" y="2063"/>
                      <a:pt x="6357" y="2068"/>
                      <a:pt x="6333" y="2068"/>
                    </a:cubicBezTo>
                    <a:cubicBezTo>
                      <a:pt x="6310" y="2068"/>
                      <a:pt x="6286" y="2063"/>
                      <a:pt x="6268" y="2052"/>
                    </a:cubicBezTo>
                    <a:lnTo>
                      <a:pt x="6111" y="1958"/>
                    </a:lnTo>
                    <a:cubicBezTo>
                      <a:pt x="6075" y="1937"/>
                      <a:pt x="6075" y="1901"/>
                      <a:pt x="6111" y="1880"/>
                    </a:cubicBezTo>
                    <a:lnTo>
                      <a:pt x="6268" y="1794"/>
                    </a:lnTo>
                    <a:cubicBezTo>
                      <a:pt x="6286" y="1782"/>
                      <a:pt x="6310" y="1777"/>
                      <a:pt x="6333" y="1777"/>
                    </a:cubicBezTo>
                    <a:close/>
                    <a:moveTo>
                      <a:pt x="4202" y="1791"/>
                    </a:moveTo>
                    <a:cubicBezTo>
                      <a:pt x="4227" y="1791"/>
                      <a:pt x="4252" y="1796"/>
                      <a:pt x="4270" y="1807"/>
                    </a:cubicBezTo>
                    <a:lnTo>
                      <a:pt x="4436" y="1908"/>
                    </a:lnTo>
                    <a:cubicBezTo>
                      <a:pt x="4472" y="1930"/>
                      <a:pt x="4472" y="1966"/>
                      <a:pt x="4436" y="1987"/>
                    </a:cubicBezTo>
                    <a:lnTo>
                      <a:pt x="4284" y="2073"/>
                    </a:lnTo>
                    <a:cubicBezTo>
                      <a:pt x="4267" y="2084"/>
                      <a:pt x="4243" y="2090"/>
                      <a:pt x="4220" y="2090"/>
                    </a:cubicBezTo>
                    <a:cubicBezTo>
                      <a:pt x="4196" y="2090"/>
                      <a:pt x="4173" y="2084"/>
                      <a:pt x="4155" y="2073"/>
                    </a:cubicBezTo>
                    <a:lnTo>
                      <a:pt x="3982" y="1973"/>
                    </a:lnTo>
                    <a:cubicBezTo>
                      <a:pt x="3948" y="1951"/>
                      <a:pt x="3948" y="1914"/>
                      <a:pt x="3982" y="1894"/>
                    </a:cubicBezTo>
                    <a:lnTo>
                      <a:pt x="4134" y="1807"/>
                    </a:lnTo>
                    <a:cubicBezTo>
                      <a:pt x="4152" y="1796"/>
                      <a:pt x="4177" y="1791"/>
                      <a:pt x="4202" y="1791"/>
                    </a:cubicBezTo>
                    <a:close/>
                    <a:moveTo>
                      <a:pt x="4802" y="1863"/>
                    </a:moveTo>
                    <a:cubicBezTo>
                      <a:pt x="4826" y="1863"/>
                      <a:pt x="4849" y="1869"/>
                      <a:pt x="4867" y="1880"/>
                    </a:cubicBezTo>
                    <a:lnTo>
                      <a:pt x="5017" y="1966"/>
                    </a:lnTo>
                    <a:cubicBezTo>
                      <a:pt x="5053" y="1987"/>
                      <a:pt x="5053" y="2023"/>
                      <a:pt x="5017" y="2044"/>
                    </a:cubicBezTo>
                    <a:lnTo>
                      <a:pt x="4845" y="2146"/>
                    </a:lnTo>
                    <a:cubicBezTo>
                      <a:pt x="4827" y="2156"/>
                      <a:pt x="4804" y="2161"/>
                      <a:pt x="4781" y="2161"/>
                    </a:cubicBezTo>
                    <a:cubicBezTo>
                      <a:pt x="4757" y="2161"/>
                      <a:pt x="4733" y="2156"/>
                      <a:pt x="4715" y="2146"/>
                    </a:cubicBezTo>
                    <a:lnTo>
                      <a:pt x="4565" y="2059"/>
                    </a:lnTo>
                    <a:cubicBezTo>
                      <a:pt x="4529" y="2037"/>
                      <a:pt x="4529" y="2001"/>
                      <a:pt x="4565" y="1980"/>
                    </a:cubicBezTo>
                    <a:lnTo>
                      <a:pt x="4738" y="1880"/>
                    </a:lnTo>
                    <a:cubicBezTo>
                      <a:pt x="4756" y="1869"/>
                      <a:pt x="4779" y="1863"/>
                      <a:pt x="4802" y="1863"/>
                    </a:cubicBezTo>
                    <a:close/>
                    <a:moveTo>
                      <a:pt x="3260" y="1942"/>
                    </a:moveTo>
                    <a:cubicBezTo>
                      <a:pt x="3285" y="1942"/>
                      <a:pt x="3310" y="1947"/>
                      <a:pt x="3328" y="1958"/>
                    </a:cubicBezTo>
                    <a:lnTo>
                      <a:pt x="3480" y="2044"/>
                    </a:lnTo>
                    <a:cubicBezTo>
                      <a:pt x="3516" y="2066"/>
                      <a:pt x="3516" y="2102"/>
                      <a:pt x="3480" y="2123"/>
                    </a:cubicBezTo>
                    <a:lnTo>
                      <a:pt x="3344" y="2196"/>
                    </a:lnTo>
                    <a:cubicBezTo>
                      <a:pt x="3326" y="2206"/>
                      <a:pt x="3302" y="2211"/>
                      <a:pt x="3278" y="2211"/>
                    </a:cubicBezTo>
                    <a:cubicBezTo>
                      <a:pt x="3255" y="2211"/>
                      <a:pt x="3232" y="2206"/>
                      <a:pt x="3214" y="2196"/>
                    </a:cubicBezTo>
                    <a:lnTo>
                      <a:pt x="3063" y="2109"/>
                    </a:lnTo>
                    <a:cubicBezTo>
                      <a:pt x="3026" y="2087"/>
                      <a:pt x="3026" y="2059"/>
                      <a:pt x="3063" y="2037"/>
                    </a:cubicBezTo>
                    <a:lnTo>
                      <a:pt x="3192" y="1958"/>
                    </a:lnTo>
                    <a:cubicBezTo>
                      <a:pt x="3210" y="1947"/>
                      <a:pt x="3235" y="1942"/>
                      <a:pt x="3260" y="1942"/>
                    </a:cubicBezTo>
                    <a:close/>
                    <a:moveTo>
                      <a:pt x="2718" y="1999"/>
                    </a:moveTo>
                    <a:cubicBezTo>
                      <a:pt x="2741" y="1999"/>
                      <a:pt x="2765" y="2005"/>
                      <a:pt x="2783" y="2016"/>
                    </a:cubicBezTo>
                    <a:lnTo>
                      <a:pt x="2811" y="2030"/>
                    </a:lnTo>
                    <a:cubicBezTo>
                      <a:pt x="2847" y="2052"/>
                      <a:pt x="2847" y="2087"/>
                      <a:pt x="2811" y="2109"/>
                    </a:cubicBezTo>
                    <a:lnTo>
                      <a:pt x="2638" y="2209"/>
                    </a:lnTo>
                    <a:cubicBezTo>
                      <a:pt x="2620" y="2221"/>
                      <a:pt x="2597" y="2226"/>
                      <a:pt x="2573" y="2226"/>
                    </a:cubicBezTo>
                    <a:cubicBezTo>
                      <a:pt x="2549" y="2226"/>
                      <a:pt x="2524" y="2221"/>
                      <a:pt x="2502" y="2209"/>
                    </a:cubicBezTo>
                    <a:lnTo>
                      <a:pt x="2481" y="2196"/>
                    </a:lnTo>
                    <a:cubicBezTo>
                      <a:pt x="2445" y="2173"/>
                      <a:pt x="2445" y="2139"/>
                      <a:pt x="2481" y="2116"/>
                    </a:cubicBezTo>
                    <a:lnTo>
                      <a:pt x="2654" y="2016"/>
                    </a:lnTo>
                    <a:cubicBezTo>
                      <a:pt x="2671" y="2005"/>
                      <a:pt x="2694" y="1999"/>
                      <a:pt x="2718" y="1999"/>
                    </a:cubicBezTo>
                    <a:close/>
                    <a:moveTo>
                      <a:pt x="5341" y="1949"/>
                    </a:moveTo>
                    <a:cubicBezTo>
                      <a:pt x="5365" y="1949"/>
                      <a:pt x="5388" y="1955"/>
                      <a:pt x="5405" y="1966"/>
                    </a:cubicBezTo>
                    <a:lnTo>
                      <a:pt x="5564" y="2052"/>
                    </a:lnTo>
                    <a:cubicBezTo>
                      <a:pt x="5600" y="2073"/>
                      <a:pt x="5600" y="2109"/>
                      <a:pt x="5564" y="2130"/>
                    </a:cubicBezTo>
                    <a:lnTo>
                      <a:pt x="5405" y="2216"/>
                    </a:lnTo>
                    <a:cubicBezTo>
                      <a:pt x="5388" y="2228"/>
                      <a:pt x="5365" y="2233"/>
                      <a:pt x="5341" y="2233"/>
                    </a:cubicBezTo>
                    <a:cubicBezTo>
                      <a:pt x="5318" y="2233"/>
                      <a:pt x="5294" y="2228"/>
                      <a:pt x="5276" y="2216"/>
                    </a:cubicBezTo>
                    <a:lnTo>
                      <a:pt x="5119" y="2130"/>
                    </a:lnTo>
                    <a:cubicBezTo>
                      <a:pt x="5083" y="2109"/>
                      <a:pt x="5083" y="2073"/>
                      <a:pt x="5119" y="2052"/>
                    </a:cubicBezTo>
                    <a:lnTo>
                      <a:pt x="5276" y="1966"/>
                    </a:lnTo>
                    <a:cubicBezTo>
                      <a:pt x="5294" y="1955"/>
                      <a:pt x="5318" y="1949"/>
                      <a:pt x="5341" y="1949"/>
                    </a:cubicBezTo>
                    <a:close/>
                    <a:moveTo>
                      <a:pt x="5985" y="1978"/>
                    </a:moveTo>
                    <a:cubicBezTo>
                      <a:pt x="6010" y="1978"/>
                      <a:pt x="6035" y="1983"/>
                      <a:pt x="6052" y="1994"/>
                    </a:cubicBezTo>
                    <a:lnTo>
                      <a:pt x="6204" y="2080"/>
                    </a:lnTo>
                    <a:cubicBezTo>
                      <a:pt x="6240" y="2102"/>
                      <a:pt x="6240" y="2139"/>
                      <a:pt x="6204" y="2159"/>
                    </a:cubicBezTo>
                    <a:lnTo>
                      <a:pt x="6052" y="2246"/>
                    </a:lnTo>
                    <a:cubicBezTo>
                      <a:pt x="6035" y="2257"/>
                      <a:pt x="6010" y="2262"/>
                      <a:pt x="5985" y="2262"/>
                    </a:cubicBezTo>
                    <a:cubicBezTo>
                      <a:pt x="5960" y="2262"/>
                      <a:pt x="5934" y="2257"/>
                      <a:pt x="5916" y="2246"/>
                    </a:cubicBezTo>
                    <a:lnTo>
                      <a:pt x="5766" y="2159"/>
                    </a:lnTo>
                    <a:cubicBezTo>
                      <a:pt x="5730" y="2139"/>
                      <a:pt x="5730" y="2102"/>
                      <a:pt x="5766" y="2080"/>
                    </a:cubicBezTo>
                    <a:lnTo>
                      <a:pt x="5916" y="1994"/>
                    </a:lnTo>
                    <a:cubicBezTo>
                      <a:pt x="5934" y="1983"/>
                      <a:pt x="5960" y="1978"/>
                      <a:pt x="5985" y="1978"/>
                    </a:cubicBezTo>
                    <a:close/>
                    <a:moveTo>
                      <a:pt x="3860" y="1993"/>
                    </a:moveTo>
                    <a:cubicBezTo>
                      <a:pt x="3884" y="1993"/>
                      <a:pt x="3907" y="1998"/>
                      <a:pt x="3925" y="2009"/>
                    </a:cubicBezTo>
                    <a:lnTo>
                      <a:pt x="4091" y="2109"/>
                    </a:lnTo>
                    <a:cubicBezTo>
                      <a:pt x="4134" y="2130"/>
                      <a:pt x="4127" y="2159"/>
                      <a:pt x="4091" y="2182"/>
                    </a:cubicBezTo>
                    <a:lnTo>
                      <a:pt x="3939" y="2275"/>
                    </a:lnTo>
                    <a:cubicBezTo>
                      <a:pt x="3922" y="2285"/>
                      <a:pt x="3897" y="2291"/>
                      <a:pt x="3871" y="2291"/>
                    </a:cubicBezTo>
                    <a:cubicBezTo>
                      <a:pt x="3846" y="2291"/>
                      <a:pt x="3821" y="2285"/>
                      <a:pt x="3803" y="2275"/>
                    </a:cubicBezTo>
                    <a:lnTo>
                      <a:pt x="3637" y="2173"/>
                    </a:lnTo>
                    <a:cubicBezTo>
                      <a:pt x="3603" y="2153"/>
                      <a:pt x="3603" y="2116"/>
                      <a:pt x="3637" y="2102"/>
                    </a:cubicBezTo>
                    <a:lnTo>
                      <a:pt x="3796" y="2009"/>
                    </a:lnTo>
                    <a:cubicBezTo>
                      <a:pt x="3814" y="1998"/>
                      <a:pt x="3837" y="1993"/>
                      <a:pt x="3860" y="1993"/>
                    </a:cubicBezTo>
                    <a:close/>
                    <a:moveTo>
                      <a:pt x="4439" y="2071"/>
                    </a:moveTo>
                    <a:cubicBezTo>
                      <a:pt x="4465" y="2071"/>
                      <a:pt x="4490" y="2077"/>
                      <a:pt x="4508" y="2087"/>
                    </a:cubicBezTo>
                    <a:lnTo>
                      <a:pt x="4658" y="2173"/>
                    </a:lnTo>
                    <a:cubicBezTo>
                      <a:pt x="4695" y="2196"/>
                      <a:pt x="4695" y="2232"/>
                      <a:pt x="4651" y="2253"/>
                    </a:cubicBezTo>
                    <a:lnTo>
                      <a:pt x="4508" y="2339"/>
                    </a:lnTo>
                    <a:cubicBezTo>
                      <a:pt x="4487" y="2350"/>
                      <a:pt x="4461" y="2356"/>
                      <a:pt x="4437" y="2356"/>
                    </a:cubicBezTo>
                    <a:cubicBezTo>
                      <a:pt x="4412" y="2356"/>
                      <a:pt x="4388" y="2350"/>
                      <a:pt x="4370" y="2339"/>
                    </a:cubicBezTo>
                    <a:lnTo>
                      <a:pt x="4220" y="2253"/>
                    </a:lnTo>
                    <a:cubicBezTo>
                      <a:pt x="4184" y="2232"/>
                      <a:pt x="4184" y="2196"/>
                      <a:pt x="4220" y="2173"/>
                    </a:cubicBezTo>
                    <a:lnTo>
                      <a:pt x="4370" y="2087"/>
                    </a:lnTo>
                    <a:cubicBezTo>
                      <a:pt x="4388" y="2077"/>
                      <a:pt x="4414" y="2071"/>
                      <a:pt x="4439" y="2071"/>
                    </a:cubicBezTo>
                    <a:close/>
                    <a:moveTo>
                      <a:pt x="2357" y="2208"/>
                    </a:moveTo>
                    <a:cubicBezTo>
                      <a:pt x="2381" y="2208"/>
                      <a:pt x="2404" y="2214"/>
                      <a:pt x="2423" y="2225"/>
                    </a:cubicBezTo>
                    <a:lnTo>
                      <a:pt x="2445" y="2239"/>
                    </a:lnTo>
                    <a:cubicBezTo>
                      <a:pt x="2481" y="2259"/>
                      <a:pt x="2481" y="2296"/>
                      <a:pt x="2445" y="2318"/>
                    </a:cubicBezTo>
                    <a:lnTo>
                      <a:pt x="2293" y="2404"/>
                    </a:lnTo>
                    <a:cubicBezTo>
                      <a:pt x="2275" y="2415"/>
                      <a:pt x="2252" y="2420"/>
                      <a:pt x="2229" y="2420"/>
                    </a:cubicBezTo>
                    <a:cubicBezTo>
                      <a:pt x="2205" y="2420"/>
                      <a:pt x="2182" y="2415"/>
                      <a:pt x="2164" y="2404"/>
                    </a:cubicBezTo>
                    <a:lnTo>
                      <a:pt x="2136" y="2389"/>
                    </a:lnTo>
                    <a:cubicBezTo>
                      <a:pt x="2100" y="2368"/>
                      <a:pt x="2100" y="2332"/>
                      <a:pt x="2136" y="2311"/>
                    </a:cubicBezTo>
                    <a:lnTo>
                      <a:pt x="2286" y="2225"/>
                    </a:lnTo>
                    <a:cubicBezTo>
                      <a:pt x="2308" y="2214"/>
                      <a:pt x="2333" y="2208"/>
                      <a:pt x="2357" y="2208"/>
                    </a:cubicBezTo>
                    <a:close/>
                    <a:moveTo>
                      <a:pt x="2937" y="2129"/>
                    </a:moveTo>
                    <a:cubicBezTo>
                      <a:pt x="2962" y="2129"/>
                      <a:pt x="2988" y="2134"/>
                      <a:pt x="3006" y="2146"/>
                    </a:cubicBezTo>
                    <a:lnTo>
                      <a:pt x="3156" y="2232"/>
                    </a:lnTo>
                    <a:cubicBezTo>
                      <a:pt x="3192" y="2253"/>
                      <a:pt x="3192" y="2289"/>
                      <a:pt x="3156" y="2311"/>
                    </a:cubicBezTo>
                    <a:lnTo>
                      <a:pt x="2983" y="2411"/>
                    </a:lnTo>
                    <a:cubicBezTo>
                      <a:pt x="2965" y="2418"/>
                      <a:pt x="2940" y="2422"/>
                      <a:pt x="2915" y="2422"/>
                    </a:cubicBezTo>
                    <a:cubicBezTo>
                      <a:pt x="2890" y="2422"/>
                      <a:pt x="2865" y="2418"/>
                      <a:pt x="2847" y="2411"/>
                    </a:cubicBezTo>
                    <a:lnTo>
                      <a:pt x="2697" y="2318"/>
                    </a:lnTo>
                    <a:cubicBezTo>
                      <a:pt x="2661" y="2296"/>
                      <a:pt x="2661" y="2268"/>
                      <a:pt x="2704" y="2246"/>
                    </a:cubicBezTo>
                    <a:lnTo>
                      <a:pt x="2869" y="2146"/>
                    </a:lnTo>
                    <a:cubicBezTo>
                      <a:pt x="2887" y="2134"/>
                      <a:pt x="2912" y="2129"/>
                      <a:pt x="2937" y="2129"/>
                    </a:cubicBezTo>
                    <a:close/>
                    <a:moveTo>
                      <a:pt x="4996" y="2144"/>
                    </a:moveTo>
                    <a:cubicBezTo>
                      <a:pt x="5020" y="2144"/>
                      <a:pt x="5043" y="2149"/>
                      <a:pt x="5060" y="2159"/>
                    </a:cubicBezTo>
                    <a:lnTo>
                      <a:pt x="5219" y="2253"/>
                    </a:lnTo>
                    <a:cubicBezTo>
                      <a:pt x="5255" y="2275"/>
                      <a:pt x="5255" y="2311"/>
                      <a:pt x="5219" y="2332"/>
                    </a:cubicBezTo>
                    <a:lnTo>
                      <a:pt x="5047" y="2425"/>
                    </a:lnTo>
                    <a:cubicBezTo>
                      <a:pt x="5028" y="2436"/>
                      <a:pt x="5005" y="2442"/>
                      <a:pt x="4982" y="2442"/>
                    </a:cubicBezTo>
                    <a:cubicBezTo>
                      <a:pt x="4959" y="2442"/>
                      <a:pt x="4935" y="2436"/>
                      <a:pt x="4917" y="2425"/>
                    </a:cubicBezTo>
                    <a:lnTo>
                      <a:pt x="4758" y="2339"/>
                    </a:lnTo>
                    <a:cubicBezTo>
                      <a:pt x="4724" y="2318"/>
                      <a:pt x="4724" y="2282"/>
                      <a:pt x="4758" y="2259"/>
                    </a:cubicBezTo>
                    <a:lnTo>
                      <a:pt x="4931" y="2159"/>
                    </a:lnTo>
                    <a:cubicBezTo>
                      <a:pt x="4949" y="2149"/>
                      <a:pt x="4973" y="2144"/>
                      <a:pt x="4996" y="2144"/>
                    </a:cubicBezTo>
                    <a:close/>
                    <a:moveTo>
                      <a:pt x="3509" y="2194"/>
                    </a:moveTo>
                    <a:cubicBezTo>
                      <a:pt x="3532" y="2194"/>
                      <a:pt x="3555" y="2199"/>
                      <a:pt x="3573" y="2209"/>
                    </a:cubicBezTo>
                    <a:lnTo>
                      <a:pt x="3746" y="2311"/>
                    </a:lnTo>
                    <a:cubicBezTo>
                      <a:pt x="3782" y="2325"/>
                      <a:pt x="3782" y="2361"/>
                      <a:pt x="3746" y="2382"/>
                    </a:cubicBezTo>
                    <a:lnTo>
                      <a:pt x="3616" y="2461"/>
                    </a:lnTo>
                    <a:cubicBezTo>
                      <a:pt x="3598" y="2473"/>
                      <a:pt x="3573" y="2478"/>
                      <a:pt x="3548" y="2478"/>
                    </a:cubicBezTo>
                    <a:cubicBezTo>
                      <a:pt x="3523" y="2478"/>
                      <a:pt x="3498" y="2473"/>
                      <a:pt x="3480" y="2461"/>
                    </a:cubicBezTo>
                    <a:lnTo>
                      <a:pt x="3314" y="2361"/>
                    </a:lnTo>
                    <a:cubicBezTo>
                      <a:pt x="3278" y="2339"/>
                      <a:pt x="3278" y="2303"/>
                      <a:pt x="3314" y="2289"/>
                    </a:cubicBezTo>
                    <a:lnTo>
                      <a:pt x="3444" y="2209"/>
                    </a:lnTo>
                    <a:cubicBezTo>
                      <a:pt x="3462" y="2199"/>
                      <a:pt x="3485" y="2194"/>
                      <a:pt x="3509" y="2194"/>
                    </a:cubicBezTo>
                    <a:close/>
                    <a:moveTo>
                      <a:pt x="4098" y="2273"/>
                    </a:moveTo>
                    <a:cubicBezTo>
                      <a:pt x="4121" y="2273"/>
                      <a:pt x="4145" y="2278"/>
                      <a:pt x="4163" y="2289"/>
                    </a:cubicBezTo>
                    <a:lnTo>
                      <a:pt x="4313" y="2375"/>
                    </a:lnTo>
                    <a:cubicBezTo>
                      <a:pt x="4350" y="2397"/>
                      <a:pt x="4350" y="2432"/>
                      <a:pt x="4313" y="2454"/>
                    </a:cubicBezTo>
                    <a:lnTo>
                      <a:pt x="4155" y="2541"/>
                    </a:lnTo>
                    <a:cubicBezTo>
                      <a:pt x="4137" y="2551"/>
                      <a:pt x="4114" y="2556"/>
                      <a:pt x="4091" y="2556"/>
                    </a:cubicBezTo>
                    <a:cubicBezTo>
                      <a:pt x="4067" y="2556"/>
                      <a:pt x="4043" y="2551"/>
                      <a:pt x="4025" y="2541"/>
                    </a:cubicBezTo>
                    <a:lnTo>
                      <a:pt x="3875" y="2454"/>
                    </a:lnTo>
                    <a:cubicBezTo>
                      <a:pt x="3839" y="2432"/>
                      <a:pt x="3839" y="2397"/>
                      <a:pt x="3875" y="2375"/>
                    </a:cubicBezTo>
                    <a:lnTo>
                      <a:pt x="4034" y="2289"/>
                    </a:lnTo>
                    <a:cubicBezTo>
                      <a:pt x="4051" y="2278"/>
                      <a:pt x="4074" y="2273"/>
                      <a:pt x="4098" y="2273"/>
                    </a:cubicBezTo>
                    <a:close/>
                    <a:moveTo>
                      <a:pt x="2013" y="2410"/>
                    </a:moveTo>
                    <a:cubicBezTo>
                      <a:pt x="2036" y="2410"/>
                      <a:pt x="2059" y="2415"/>
                      <a:pt x="2078" y="2425"/>
                    </a:cubicBezTo>
                    <a:lnTo>
                      <a:pt x="2107" y="2441"/>
                    </a:lnTo>
                    <a:cubicBezTo>
                      <a:pt x="2143" y="2461"/>
                      <a:pt x="2143" y="2498"/>
                      <a:pt x="2107" y="2518"/>
                    </a:cubicBezTo>
                    <a:lnTo>
                      <a:pt x="1948" y="2604"/>
                    </a:lnTo>
                    <a:cubicBezTo>
                      <a:pt x="1930" y="2616"/>
                      <a:pt x="1905" y="2621"/>
                      <a:pt x="1880" y="2621"/>
                    </a:cubicBezTo>
                    <a:cubicBezTo>
                      <a:pt x="1855" y="2621"/>
                      <a:pt x="1830" y="2616"/>
                      <a:pt x="1812" y="2604"/>
                    </a:cubicBezTo>
                    <a:lnTo>
                      <a:pt x="1791" y="2591"/>
                    </a:lnTo>
                    <a:cubicBezTo>
                      <a:pt x="1755" y="2570"/>
                      <a:pt x="1755" y="2534"/>
                      <a:pt x="1791" y="2518"/>
                    </a:cubicBezTo>
                    <a:lnTo>
                      <a:pt x="1948" y="2425"/>
                    </a:lnTo>
                    <a:cubicBezTo>
                      <a:pt x="1966" y="2415"/>
                      <a:pt x="1990" y="2410"/>
                      <a:pt x="2013" y="2410"/>
                    </a:cubicBezTo>
                    <a:close/>
                    <a:moveTo>
                      <a:pt x="2574" y="2338"/>
                    </a:moveTo>
                    <a:cubicBezTo>
                      <a:pt x="2597" y="2338"/>
                      <a:pt x="2620" y="2343"/>
                      <a:pt x="2638" y="2354"/>
                    </a:cubicBezTo>
                    <a:lnTo>
                      <a:pt x="2790" y="2441"/>
                    </a:lnTo>
                    <a:cubicBezTo>
                      <a:pt x="2826" y="2461"/>
                      <a:pt x="2826" y="2498"/>
                      <a:pt x="2790" y="2518"/>
                    </a:cubicBezTo>
                    <a:lnTo>
                      <a:pt x="2638" y="2604"/>
                    </a:lnTo>
                    <a:cubicBezTo>
                      <a:pt x="2620" y="2616"/>
                      <a:pt x="2597" y="2621"/>
                      <a:pt x="2574" y="2621"/>
                    </a:cubicBezTo>
                    <a:cubicBezTo>
                      <a:pt x="2550" y="2621"/>
                      <a:pt x="2527" y="2616"/>
                      <a:pt x="2509" y="2604"/>
                    </a:cubicBezTo>
                    <a:lnTo>
                      <a:pt x="2359" y="2518"/>
                    </a:lnTo>
                    <a:cubicBezTo>
                      <a:pt x="2323" y="2498"/>
                      <a:pt x="2323" y="2461"/>
                      <a:pt x="2359" y="2441"/>
                    </a:cubicBezTo>
                    <a:lnTo>
                      <a:pt x="2509" y="2354"/>
                    </a:lnTo>
                    <a:cubicBezTo>
                      <a:pt x="2527" y="2343"/>
                      <a:pt x="2550" y="2338"/>
                      <a:pt x="2574" y="2338"/>
                    </a:cubicBezTo>
                    <a:close/>
                    <a:moveTo>
                      <a:pt x="4633" y="2358"/>
                    </a:moveTo>
                    <a:cubicBezTo>
                      <a:pt x="4658" y="2358"/>
                      <a:pt x="4683" y="2361"/>
                      <a:pt x="4701" y="2368"/>
                    </a:cubicBezTo>
                    <a:lnTo>
                      <a:pt x="4853" y="2461"/>
                    </a:lnTo>
                    <a:cubicBezTo>
                      <a:pt x="4888" y="2484"/>
                      <a:pt x="4888" y="2518"/>
                      <a:pt x="4853" y="2541"/>
                    </a:cubicBezTo>
                    <a:lnTo>
                      <a:pt x="4701" y="2627"/>
                    </a:lnTo>
                    <a:cubicBezTo>
                      <a:pt x="4683" y="2637"/>
                      <a:pt x="4660" y="2642"/>
                      <a:pt x="4637" y="2642"/>
                    </a:cubicBezTo>
                    <a:cubicBezTo>
                      <a:pt x="4613" y="2642"/>
                      <a:pt x="4590" y="2637"/>
                      <a:pt x="4572" y="2627"/>
                    </a:cubicBezTo>
                    <a:lnTo>
                      <a:pt x="4413" y="2534"/>
                    </a:lnTo>
                    <a:cubicBezTo>
                      <a:pt x="4379" y="2511"/>
                      <a:pt x="4379" y="2484"/>
                      <a:pt x="4413" y="2461"/>
                    </a:cubicBezTo>
                    <a:lnTo>
                      <a:pt x="4565" y="2368"/>
                    </a:lnTo>
                    <a:cubicBezTo>
                      <a:pt x="4583" y="2361"/>
                      <a:pt x="4608" y="2358"/>
                      <a:pt x="4633" y="2358"/>
                    </a:cubicBezTo>
                    <a:close/>
                    <a:moveTo>
                      <a:pt x="3185" y="2381"/>
                    </a:moveTo>
                    <a:cubicBezTo>
                      <a:pt x="3208" y="2381"/>
                      <a:pt x="3232" y="2386"/>
                      <a:pt x="3249" y="2397"/>
                    </a:cubicBezTo>
                    <a:lnTo>
                      <a:pt x="3421" y="2498"/>
                    </a:lnTo>
                    <a:cubicBezTo>
                      <a:pt x="3458" y="2518"/>
                      <a:pt x="3458" y="2548"/>
                      <a:pt x="3421" y="2570"/>
                    </a:cubicBezTo>
                    <a:lnTo>
                      <a:pt x="3249" y="2670"/>
                    </a:lnTo>
                    <a:cubicBezTo>
                      <a:pt x="3232" y="2680"/>
                      <a:pt x="3208" y="2686"/>
                      <a:pt x="3185" y="2686"/>
                    </a:cubicBezTo>
                    <a:cubicBezTo>
                      <a:pt x="3161" y="2686"/>
                      <a:pt x="3138" y="2680"/>
                      <a:pt x="3120" y="2670"/>
                    </a:cubicBezTo>
                    <a:lnTo>
                      <a:pt x="2947" y="2570"/>
                    </a:lnTo>
                    <a:cubicBezTo>
                      <a:pt x="2913" y="2548"/>
                      <a:pt x="2913" y="2518"/>
                      <a:pt x="2947" y="2498"/>
                    </a:cubicBezTo>
                    <a:lnTo>
                      <a:pt x="3120" y="2397"/>
                    </a:lnTo>
                    <a:cubicBezTo>
                      <a:pt x="3138" y="2386"/>
                      <a:pt x="3161" y="2381"/>
                      <a:pt x="3185" y="2381"/>
                    </a:cubicBezTo>
                    <a:close/>
                    <a:moveTo>
                      <a:pt x="3747" y="2474"/>
                    </a:moveTo>
                    <a:cubicBezTo>
                      <a:pt x="3771" y="2474"/>
                      <a:pt x="3797" y="2479"/>
                      <a:pt x="3818" y="2491"/>
                    </a:cubicBezTo>
                    <a:lnTo>
                      <a:pt x="3961" y="2577"/>
                    </a:lnTo>
                    <a:cubicBezTo>
                      <a:pt x="3998" y="2598"/>
                      <a:pt x="3998" y="2634"/>
                      <a:pt x="3961" y="2656"/>
                    </a:cubicBezTo>
                    <a:lnTo>
                      <a:pt x="3832" y="2727"/>
                    </a:lnTo>
                    <a:cubicBezTo>
                      <a:pt x="3814" y="2738"/>
                      <a:pt x="3791" y="2744"/>
                      <a:pt x="3767" y="2744"/>
                    </a:cubicBezTo>
                    <a:cubicBezTo>
                      <a:pt x="3744" y="2744"/>
                      <a:pt x="3721" y="2738"/>
                      <a:pt x="3703" y="2727"/>
                    </a:cubicBezTo>
                    <a:lnTo>
                      <a:pt x="3551" y="2641"/>
                    </a:lnTo>
                    <a:cubicBezTo>
                      <a:pt x="3516" y="2620"/>
                      <a:pt x="3516" y="2584"/>
                      <a:pt x="3551" y="2561"/>
                    </a:cubicBezTo>
                    <a:lnTo>
                      <a:pt x="3680" y="2491"/>
                    </a:lnTo>
                    <a:cubicBezTo>
                      <a:pt x="3698" y="2479"/>
                      <a:pt x="3722" y="2474"/>
                      <a:pt x="3747" y="2474"/>
                    </a:cubicBezTo>
                    <a:close/>
                    <a:moveTo>
                      <a:pt x="2233" y="2539"/>
                    </a:moveTo>
                    <a:cubicBezTo>
                      <a:pt x="2258" y="2539"/>
                      <a:pt x="2283" y="2544"/>
                      <a:pt x="2300" y="2554"/>
                    </a:cubicBezTo>
                    <a:lnTo>
                      <a:pt x="2452" y="2641"/>
                    </a:lnTo>
                    <a:cubicBezTo>
                      <a:pt x="2488" y="2663"/>
                      <a:pt x="2488" y="2691"/>
                      <a:pt x="2452" y="2713"/>
                    </a:cubicBezTo>
                    <a:lnTo>
                      <a:pt x="2293" y="2806"/>
                    </a:lnTo>
                    <a:cubicBezTo>
                      <a:pt x="2275" y="2818"/>
                      <a:pt x="2250" y="2823"/>
                      <a:pt x="2225" y="2823"/>
                    </a:cubicBezTo>
                    <a:cubicBezTo>
                      <a:pt x="2200" y="2823"/>
                      <a:pt x="2175" y="2818"/>
                      <a:pt x="2157" y="2806"/>
                    </a:cubicBezTo>
                    <a:lnTo>
                      <a:pt x="2007" y="2720"/>
                    </a:lnTo>
                    <a:cubicBezTo>
                      <a:pt x="1971" y="2699"/>
                      <a:pt x="1971" y="2663"/>
                      <a:pt x="2007" y="2641"/>
                    </a:cubicBezTo>
                    <a:lnTo>
                      <a:pt x="2164" y="2554"/>
                    </a:lnTo>
                    <a:cubicBezTo>
                      <a:pt x="2182" y="2544"/>
                      <a:pt x="2207" y="2539"/>
                      <a:pt x="2233" y="2539"/>
                    </a:cubicBezTo>
                    <a:close/>
                    <a:moveTo>
                      <a:pt x="1664" y="2610"/>
                    </a:moveTo>
                    <a:cubicBezTo>
                      <a:pt x="1689" y="2610"/>
                      <a:pt x="1714" y="2616"/>
                      <a:pt x="1733" y="2627"/>
                    </a:cubicBezTo>
                    <a:lnTo>
                      <a:pt x="1755" y="2641"/>
                    </a:lnTo>
                    <a:cubicBezTo>
                      <a:pt x="1791" y="2663"/>
                      <a:pt x="1791" y="2699"/>
                      <a:pt x="1755" y="2720"/>
                    </a:cubicBezTo>
                    <a:lnTo>
                      <a:pt x="1589" y="2813"/>
                    </a:lnTo>
                    <a:cubicBezTo>
                      <a:pt x="1571" y="2824"/>
                      <a:pt x="1548" y="2830"/>
                      <a:pt x="1525" y="2830"/>
                    </a:cubicBezTo>
                    <a:cubicBezTo>
                      <a:pt x="1501" y="2830"/>
                      <a:pt x="1478" y="2824"/>
                      <a:pt x="1460" y="2813"/>
                    </a:cubicBezTo>
                    <a:lnTo>
                      <a:pt x="1431" y="2799"/>
                    </a:lnTo>
                    <a:cubicBezTo>
                      <a:pt x="1394" y="2777"/>
                      <a:pt x="1394" y="2743"/>
                      <a:pt x="1438" y="2720"/>
                    </a:cubicBezTo>
                    <a:lnTo>
                      <a:pt x="1596" y="2627"/>
                    </a:lnTo>
                    <a:cubicBezTo>
                      <a:pt x="1614" y="2616"/>
                      <a:pt x="1639" y="2610"/>
                      <a:pt x="1664" y="2610"/>
                    </a:cubicBezTo>
                    <a:close/>
                    <a:moveTo>
                      <a:pt x="4292" y="2553"/>
                    </a:moveTo>
                    <a:cubicBezTo>
                      <a:pt x="4315" y="2553"/>
                      <a:pt x="4338" y="2559"/>
                      <a:pt x="4356" y="2570"/>
                    </a:cubicBezTo>
                    <a:lnTo>
                      <a:pt x="4515" y="2663"/>
                    </a:lnTo>
                    <a:cubicBezTo>
                      <a:pt x="4551" y="2684"/>
                      <a:pt x="4551" y="2713"/>
                      <a:pt x="4515" y="2734"/>
                    </a:cubicBezTo>
                    <a:lnTo>
                      <a:pt x="4356" y="2829"/>
                    </a:lnTo>
                    <a:cubicBezTo>
                      <a:pt x="4338" y="2839"/>
                      <a:pt x="4313" y="2844"/>
                      <a:pt x="4288" y="2844"/>
                    </a:cubicBezTo>
                    <a:cubicBezTo>
                      <a:pt x="4263" y="2844"/>
                      <a:pt x="4238" y="2839"/>
                      <a:pt x="4220" y="2829"/>
                    </a:cubicBezTo>
                    <a:lnTo>
                      <a:pt x="4068" y="2734"/>
                    </a:lnTo>
                    <a:cubicBezTo>
                      <a:pt x="4034" y="2713"/>
                      <a:pt x="4034" y="2684"/>
                      <a:pt x="4068" y="2663"/>
                    </a:cubicBezTo>
                    <a:lnTo>
                      <a:pt x="4227" y="2570"/>
                    </a:lnTo>
                    <a:cubicBezTo>
                      <a:pt x="4245" y="2559"/>
                      <a:pt x="4268" y="2553"/>
                      <a:pt x="4292" y="2553"/>
                    </a:cubicBezTo>
                    <a:close/>
                    <a:moveTo>
                      <a:pt x="2825" y="2589"/>
                    </a:moveTo>
                    <a:cubicBezTo>
                      <a:pt x="2849" y="2589"/>
                      <a:pt x="2872" y="2594"/>
                      <a:pt x="2890" y="2604"/>
                    </a:cubicBezTo>
                    <a:lnTo>
                      <a:pt x="3063" y="2706"/>
                    </a:lnTo>
                    <a:cubicBezTo>
                      <a:pt x="3099" y="2727"/>
                      <a:pt x="3099" y="2756"/>
                      <a:pt x="3063" y="2777"/>
                    </a:cubicBezTo>
                    <a:lnTo>
                      <a:pt x="2913" y="2863"/>
                    </a:lnTo>
                    <a:cubicBezTo>
                      <a:pt x="2894" y="2874"/>
                      <a:pt x="2869" y="2880"/>
                      <a:pt x="2844" y="2880"/>
                    </a:cubicBezTo>
                    <a:cubicBezTo>
                      <a:pt x="2818" y="2880"/>
                      <a:pt x="2793" y="2874"/>
                      <a:pt x="2775" y="2863"/>
                    </a:cubicBezTo>
                    <a:lnTo>
                      <a:pt x="2611" y="2770"/>
                    </a:lnTo>
                    <a:cubicBezTo>
                      <a:pt x="2574" y="2749"/>
                      <a:pt x="2574" y="2713"/>
                      <a:pt x="2611" y="2691"/>
                    </a:cubicBezTo>
                    <a:lnTo>
                      <a:pt x="2761" y="2604"/>
                    </a:lnTo>
                    <a:cubicBezTo>
                      <a:pt x="2779" y="2594"/>
                      <a:pt x="2802" y="2589"/>
                      <a:pt x="2825" y="2589"/>
                    </a:cubicBezTo>
                    <a:close/>
                    <a:moveTo>
                      <a:pt x="3423" y="2661"/>
                    </a:moveTo>
                    <a:cubicBezTo>
                      <a:pt x="3447" y="2661"/>
                      <a:pt x="3472" y="2667"/>
                      <a:pt x="3494" y="2677"/>
                    </a:cubicBezTo>
                    <a:lnTo>
                      <a:pt x="3637" y="2763"/>
                    </a:lnTo>
                    <a:cubicBezTo>
                      <a:pt x="3673" y="2786"/>
                      <a:pt x="3673" y="2820"/>
                      <a:pt x="3637" y="2843"/>
                    </a:cubicBezTo>
                    <a:lnTo>
                      <a:pt x="3473" y="2936"/>
                    </a:lnTo>
                    <a:cubicBezTo>
                      <a:pt x="3455" y="2947"/>
                      <a:pt x="3430" y="2953"/>
                      <a:pt x="3404" y="2953"/>
                    </a:cubicBezTo>
                    <a:cubicBezTo>
                      <a:pt x="3379" y="2953"/>
                      <a:pt x="3353" y="2947"/>
                      <a:pt x="3335" y="2936"/>
                    </a:cubicBezTo>
                    <a:lnTo>
                      <a:pt x="3185" y="2849"/>
                    </a:lnTo>
                    <a:cubicBezTo>
                      <a:pt x="3149" y="2829"/>
                      <a:pt x="3149" y="2793"/>
                      <a:pt x="3185" y="2770"/>
                    </a:cubicBezTo>
                    <a:lnTo>
                      <a:pt x="3358" y="2677"/>
                    </a:lnTo>
                    <a:cubicBezTo>
                      <a:pt x="3376" y="2667"/>
                      <a:pt x="3399" y="2661"/>
                      <a:pt x="3423" y="2661"/>
                    </a:cubicBezTo>
                    <a:close/>
                    <a:moveTo>
                      <a:pt x="1884" y="2739"/>
                    </a:moveTo>
                    <a:cubicBezTo>
                      <a:pt x="1907" y="2739"/>
                      <a:pt x="1930" y="2745"/>
                      <a:pt x="1948" y="2756"/>
                    </a:cubicBezTo>
                    <a:lnTo>
                      <a:pt x="2100" y="2843"/>
                    </a:lnTo>
                    <a:cubicBezTo>
                      <a:pt x="2136" y="2863"/>
                      <a:pt x="2136" y="2899"/>
                      <a:pt x="2100" y="2915"/>
                    </a:cubicBezTo>
                    <a:lnTo>
                      <a:pt x="1934" y="3015"/>
                    </a:lnTo>
                    <a:cubicBezTo>
                      <a:pt x="1916" y="3025"/>
                      <a:pt x="1893" y="3031"/>
                      <a:pt x="1870" y="3031"/>
                    </a:cubicBezTo>
                    <a:cubicBezTo>
                      <a:pt x="1846" y="3031"/>
                      <a:pt x="1823" y="3025"/>
                      <a:pt x="1805" y="3015"/>
                    </a:cubicBezTo>
                    <a:lnTo>
                      <a:pt x="1653" y="2922"/>
                    </a:lnTo>
                    <a:cubicBezTo>
                      <a:pt x="1619" y="2899"/>
                      <a:pt x="1619" y="2872"/>
                      <a:pt x="1653" y="2849"/>
                    </a:cubicBezTo>
                    <a:lnTo>
                      <a:pt x="1819" y="2756"/>
                    </a:lnTo>
                    <a:cubicBezTo>
                      <a:pt x="1837" y="2745"/>
                      <a:pt x="1860" y="2739"/>
                      <a:pt x="1884" y="2739"/>
                    </a:cubicBezTo>
                    <a:close/>
                    <a:moveTo>
                      <a:pt x="3941" y="2755"/>
                    </a:moveTo>
                    <a:cubicBezTo>
                      <a:pt x="3965" y="2755"/>
                      <a:pt x="3990" y="2760"/>
                      <a:pt x="4011" y="2770"/>
                    </a:cubicBezTo>
                    <a:lnTo>
                      <a:pt x="4163" y="2863"/>
                    </a:lnTo>
                    <a:cubicBezTo>
                      <a:pt x="4198" y="2886"/>
                      <a:pt x="4198" y="2915"/>
                      <a:pt x="4163" y="2936"/>
                    </a:cubicBezTo>
                    <a:lnTo>
                      <a:pt x="4034" y="3015"/>
                    </a:lnTo>
                    <a:cubicBezTo>
                      <a:pt x="4016" y="3025"/>
                      <a:pt x="3990" y="3031"/>
                      <a:pt x="3965" y="3031"/>
                    </a:cubicBezTo>
                    <a:cubicBezTo>
                      <a:pt x="3939" y="3031"/>
                      <a:pt x="3914" y="3025"/>
                      <a:pt x="3896" y="3015"/>
                    </a:cubicBezTo>
                    <a:lnTo>
                      <a:pt x="3746" y="2922"/>
                    </a:lnTo>
                    <a:cubicBezTo>
                      <a:pt x="3710" y="2899"/>
                      <a:pt x="3710" y="2872"/>
                      <a:pt x="3746" y="2849"/>
                    </a:cubicBezTo>
                    <a:lnTo>
                      <a:pt x="3875" y="2770"/>
                    </a:lnTo>
                    <a:cubicBezTo>
                      <a:pt x="3893" y="2760"/>
                      <a:pt x="3917" y="2755"/>
                      <a:pt x="3941" y="2755"/>
                    </a:cubicBezTo>
                    <a:close/>
                    <a:moveTo>
                      <a:pt x="1309" y="2812"/>
                    </a:moveTo>
                    <a:cubicBezTo>
                      <a:pt x="1332" y="2812"/>
                      <a:pt x="1356" y="2818"/>
                      <a:pt x="1374" y="2829"/>
                    </a:cubicBezTo>
                    <a:lnTo>
                      <a:pt x="1403" y="2843"/>
                    </a:lnTo>
                    <a:cubicBezTo>
                      <a:pt x="1438" y="2863"/>
                      <a:pt x="1438" y="2899"/>
                      <a:pt x="1403" y="2922"/>
                    </a:cubicBezTo>
                    <a:lnTo>
                      <a:pt x="1231" y="3022"/>
                    </a:lnTo>
                    <a:cubicBezTo>
                      <a:pt x="1212" y="3033"/>
                      <a:pt x="1189" y="3039"/>
                      <a:pt x="1165" y="3039"/>
                    </a:cubicBezTo>
                    <a:cubicBezTo>
                      <a:pt x="1142" y="3039"/>
                      <a:pt x="1118" y="3033"/>
                      <a:pt x="1101" y="3022"/>
                    </a:cubicBezTo>
                    <a:lnTo>
                      <a:pt x="1072" y="3008"/>
                    </a:lnTo>
                    <a:cubicBezTo>
                      <a:pt x="1036" y="2986"/>
                      <a:pt x="1036" y="2950"/>
                      <a:pt x="1072" y="2929"/>
                    </a:cubicBezTo>
                    <a:lnTo>
                      <a:pt x="1244" y="2829"/>
                    </a:lnTo>
                    <a:cubicBezTo>
                      <a:pt x="1262" y="2818"/>
                      <a:pt x="1286" y="2812"/>
                      <a:pt x="1309" y="2812"/>
                    </a:cubicBezTo>
                    <a:close/>
                    <a:moveTo>
                      <a:pt x="2480" y="2791"/>
                    </a:moveTo>
                    <a:cubicBezTo>
                      <a:pt x="2504" y="2791"/>
                      <a:pt x="2527" y="2796"/>
                      <a:pt x="2545" y="2806"/>
                    </a:cubicBezTo>
                    <a:lnTo>
                      <a:pt x="2718" y="2899"/>
                    </a:lnTo>
                    <a:cubicBezTo>
                      <a:pt x="2754" y="2922"/>
                      <a:pt x="2754" y="2958"/>
                      <a:pt x="2718" y="2979"/>
                    </a:cubicBezTo>
                    <a:lnTo>
                      <a:pt x="2559" y="3065"/>
                    </a:lnTo>
                    <a:cubicBezTo>
                      <a:pt x="2542" y="3076"/>
                      <a:pt x="2518" y="3082"/>
                      <a:pt x="2495" y="3082"/>
                    </a:cubicBezTo>
                    <a:cubicBezTo>
                      <a:pt x="2471" y="3082"/>
                      <a:pt x="2448" y="3076"/>
                      <a:pt x="2430" y="3065"/>
                    </a:cubicBezTo>
                    <a:lnTo>
                      <a:pt x="2257" y="2972"/>
                    </a:lnTo>
                    <a:cubicBezTo>
                      <a:pt x="2222" y="2950"/>
                      <a:pt x="2222" y="2915"/>
                      <a:pt x="2257" y="2893"/>
                    </a:cubicBezTo>
                    <a:lnTo>
                      <a:pt x="2416" y="2806"/>
                    </a:lnTo>
                    <a:cubicBezTo>
                      <a:pt x="2434" y="2796"/>
                      <a:pt x="2457" y="2791"/>
                      <a:pt x="2480" y="2791"/>
                    </a:cubicBezTo>
                    <a:close/>
                    <a:moveTo>
                      <a:pt x="3063" y="2869"/>
                    </a:moveTo>
                    <a:cubicBezTo>
                      <a:pt x="3086" y="2869"/>
                      <a:pt x="3110" y="2874"/>
                      <a:pt x="3128" y="2886"/>
                    </a:cubicBezTo>
                    <a:lnTo>
                      <a:pt x="3278" y="2972"/>
                    </a:lnTo>
                    <a:cubicBezTo>
                      <a:pt x="3314" y="2993"/>
                      <a:pt x="3314" y="3029"/>
                      <a:pt x="3278" y="3051"/>
                    </a:cubicBezTo>
                    <a:lnTo>
                      <a:pt x="3128" y="3138"/>
                    </a:lnTo>
                    <a:cubicBezTo>
                      <a:pt x="3110" y="3148"/>
                      <a:pt x="3086" y="3153"/>
                      <a:pt x="3063" y="3153"/>
                    </a:cubicBezTo>
                    <a:cubicBezTo>
                      <a:pt x="3039" y="3153"/>
                      <a:pt x="3016" y="3148"/>
                      <a:pt x="2999" y="3138"/>
                    </a:cubicBezTo>
                    <a:lnTo>
                      <a:pt x="2847" y="3051"/>
                    </a:lnTo>
                    <a:cubicBezTo>
                      <a:pt x="2811" y="3029"/>
                      <a:pt x="2811" y="2993"/>
                      <a:pt x="2847" y="2972"/>
                    </a:cubicBezTo>
                    <a:lnTo>
                      <a:pt x="2999" y="2886"/>
                    </a:lnTo>
                    <a:cubicBezTo>
                      <a:pt x="3016" y="2874"/>
                      <a:pt x="3039" y="2869"/>
                      <a:pt x="3063" y="2869"/>
                    </a:cubicBezTo>
                    <a:close/>
                    <a:moveTo>
                      <a:pt x="948" y="3025"/>
                    </a:moveTo>
                    <a:cubicBezTo>
                      <a:pt x="973" y="3025"/>
                      <a:pt x="997" y="3029"/>
                      <a:pt x="1015" y="3036"/>
                    </a:cubicBezTo>
                    <a:lnTo>
                      <a:pt x="1036" y="3058"/>
                    </a:lnTo>
                    <a:cubicBezTo>
                      <a:pt x="1079" y="3072"/>
                      <a:pt x="1072" y="3108"/>
                      <a:pt x="1036" y="3131"/>
                    </a:cubicBezTo>
                    <a:lnTo>
                      <a:pt x="886" y="3217"/>
                    </a:lnTo>
                    <a:cubicBezTo>
                      <a:pt x="867" y="3227"/>
                      <a:pt x="844" y="3232"/>
                      <a:pt x="820" y="3232"/>
                    </a:cubicBezTo>
                    <a:cubicBezTo>
                      <a:pt x="797" y="3232"/>
                      <a:pt x="773" y="3227"/>
                      <a:pt x="756" y="3217"/>
                    </a:cubicBezTo>
                    <a:lnTo>
                      <a:pt x="727" y="3201"/>
                    </a:lnTo>
                    <a:cubicBezTo>
                      <a:pt x="691" y="3181"/>
                      <a:pt x="691" y="3151"/>
                      <a:pt x="734" y="3131"/>
                    </a:cubicBezTo>
                    <a:lnTo>
                      <a:pt x="877" y="3036"/>
                    </a:lnTo>
                    <a:cubicBezTo>
                      <a:pt x="898" y="3029"/>
                      <a:pt x="924" y="3025"/>
                      <a:pt x="948" y="3025"/>
                    </a:cubicBezTo>
                    <a:close/>
                    <a:moveTo>
                      <a:pt x="3616" y="2941"/>
                    </a:moveTo>
                    <a:cubicBezTo>
                      <a:pt x="3640" y="2941"/>
                      <a:pt x="3663" y="2947"/>
                      <a:pt x="3680" y="2958"/>
                    </a:cubicBezTo>
                    <a:lnTo>
                      <a:pt x="3839" y="3051"/>
                    </a:lnTo>
                    <a:cubicBezTo>
                      <a:pt x="3875" y="3072"/>
                      <a:pt x="3875" y="3101"/>
                      <a:pt x="3839" y="3122"/>
                    </a:cubicBezTo>
                    <a:lnTo>
                      <a:pt x="3673" y="3224"/>
                    </a:lnTo>
                    <a:cubicBezTo>
                      <a:pt x="3652" y="3234"/>
                      <a:pt x="3627" y="3239"/>
                      <a:pt x="3603" y="3239"/>
                    </a:cubicBezTo>
                    <a:cubicBezTo>
                      <a:pt x="3578" y="3239"/>
                      <a:pt x="3555" y="3234"/>
                      <a:pt x="3537" y="3224"/>
                    </a:cubicBezTo>
                    <a:lnTo>
                      <a:pt x="3378" y="3131"/>
                    </a:lnTo>
                    <a:cubicBezTo>
                      <a:pt x="3344" y="3108"/>
                      <a:pt x="3344" y="3079"/>
                      <a:pt x="3378" y="3058"/>
                    </a:cubicBezTo>
                    <a:lnTo>
                      <a:pt x="3551" y="2958"/>
                    </a:lnTo>
                    <a:cubicBezTo>
                      <a:pt x="3569" y="2947"/>
                      <a:pt x="3593" y="2941"/>
                      <a:pt x="3616" y="2941"/>
                    </a:cubicBezTo>
                    <a:close/>
                    <a:moveTo>
                      <a:pt x="2135" y="2990"/>
                    </a:moveTo>
                    <a:cubicBezTo>
                      <a:pt x="2159" y="2990"/>
                      <a:pt x="2182" y="2994"/>
                      <a:pt x="2200" y="3001"/>
                    </a:cubicBezTo>
                    <a:lnTo>
                      <a:pt x="2366" y="3101"/>
                    </a:lnTo>
                    <a:cubicBezTo>
                      <a:pt x="2402" y="3122"/>
                      <a:pt x="2402" y="3158"/>
                      <a:pt x="2366" y="3181"/>
                    </a:cubicBezTo>
                    <a:lnTo>
                      <a:pt x="2207" y="3274"/>
                    </a:lnTo>
                    <a:cubicBezTo>
                      <a:pt x="2189" y="3284"/>
                      <a:pt x="2164" y="3289"/>
                      <a:pt x="2139" y="3289"/>
                    </a:cubicBezTo>
                    <a:cubicBezTo>
                      <a:pt x="2114" y="3289"/>
                      <a:pt x="2089" y="3284"/>
                      <a:pt x="2071" y="3274"/>
                    </a:cubicBezTo>
                    <a:lnTo>
                      <a:pt x="1905" y="3174"/>
                    </a:lnTo>
                    <a:cubicBezTo>
                      <a:pt x="1869" y="3151"/>
                      <a:pt x="1869" y="3122"/>
                      <a:pt x="1905" y="3101"/>
                    </a:cubicBezTo>
                    <a:lnTo>
                      <a:pt x="2064" y="3001"/>
                    </a:lnTo>
                    <a:cubicBezTo>
                      <a:pt x="2085" y="2994"/>
                      <a:pt x="2110" y="2990"/>
                      <a:pt x="2135" y="2990"/>
                    </a:cubicBezTo>
                    <a:close/>
                    <a:moveTo>
                      <a:pt x="2719" y="3063"/>
                    </a:moveTo>
                    <a:cubicBezTo>
                      <a:pt x="2743" y="3063"/>
                      <a:pt x="2768" y="3069"/>
                      <a:pt x="2790" y="3079"/>
                    </a:cubicBezTo>
                    <a:lnTo>
                      <a:pt x="2933" y="3165"/>
                    </a:lnTo>
                    <a:cubicBezTo>
                      <a:pt x="2969" y="3188"/>
                      <a:pt x="2969" y="3224"/>
                      <a:pt x="2933" y="3245"/>
                    </a:cubicBezTo>
                    <a:lnTo>
                      <a:pt x="2775" y="3338"/>
                    </a:lnTo>
                    <a:cubicBezTo>
                      <a:pt x="2757" y="3349"/>
                      <a:pt x="2734" y="3354"/>
                      <a:pt x="2710" y="3354"/>
                    </a:cubicBezTo>
                    <a:cubicBezTo>
                      <a:pt x="2687" y="3354"/>
                      <a:pt x="2663" y="3349"/>
                      <a:pt x="2645" y="3338"/>
                    </a:cubicBezTo>
                    <a:lnTo>
                      <a:pt x="2495" y="3251"/>
                    </a:lnTo>
                    <a:cubicBezTo>
                      <a:pt x="2459" y="3231"/>
                      <a:pt x="2459" y="3194"/>
                      <a:pt x="2495" y="3174"/>
                    </a:cubicBezTo>
                    <a:lnTo>
                      <a:pt x="2654" y="3079"/>
                    </a:lnTo>
                    <a:cubicBezTo>
                      <a:pt x="2671" y="3069"/>
                      <a:pt x="2694" y="3063"/>
                      <a:pt x="2719" y="3063"/>
                    </a:cubicBezTo>
                    <a:close/>
                    <a:moveTo>
                      <a:pt x="1528" y="2941"/>
                    </a:moveTo>
                    <a:cubicBezTo>
                      <a:pt x="1553" y="2941"/>
                      <a:pt x="1578" y="2947"/>
                      <a:pt x="1596" y="2958"/>
                    </a:cubicBezTo>
                    <a:lnTo>
                      <a:pt x="1748" y="3044"/>
                    </a:lnTo>
                    <a:cubicBezTo>
                      <a:pt x="1783" y="3065"/>
                      <a:pt x="1783" y="3101"/>
                      <a:pt x="1748" y="3122"/>
                    </a:cubicBezTo>
                    <a:lnTo>
                      <a:pt x="1231" y="3417"/>
                    </a:lnTo>
                    <a:cubicBezTo>
                      <a:pt x="1212" y="3428"/>
                      <a:pt x="1189" y="3434"/>
                      <a:pt x="1165" y="3434"/>
                    </a:cubicBezTo>
                    <a:cubicBezTo>
                      <a:pt x="1142" y="3434"/>
                      <a:pt x="1118" y="3428"/>
                      <a:pt x="1101" y="3417"/>
                    </a:cubicBezTo>
                    <a:lnTo>
                      <a:pt x="949" y="3331"/>
                    </a:lnTo>
                    <a:cubicBezTo>
                      <a:pt x="913" y="3310"/>
                      <a:pt x="913" y="3274"/>
                      <a:pt x="949" y="3251"/>
                    </a:cubicBezTo>
                    <a:lnTo>
                      <a:pt x="1460" y="2958"/>
                    </a:lnTo>
                    <a:cubicBezTo>
                      <a:pt x="1478" y="2947"/>
                      <a:pt x="1503" y="2941"/>
                      <a:pt x="1528" y="2941"/>
                    </a:cubicBezTo>
                    <a:close/>
                    <a:moveTo>
                      <a:pt x="3257" y="3150"/>
                    </a:moveTo>
                    <a:cubicBezTo>
                      <a:pt x="3280" y="3150"/>
                      <a:pt x="3303" y="3155"/>
                      <a:pt x="3321" y="3165"/>
                    </a:cubicBezTo>
                    <a:lnTo>
                      <a:pt x="3480" y="3260"/>
                    </a:lnTo>
                    <a:cubicBezTo>
                      <a:pt x="3516" y="3281"/>
                      <a:pt x="3516" y="3310"/>
                      <a:pt x="3480" y="3331"/>
                    </a:cubicBezTo>
                    <a:lnTo>
                      <a:pt x="3328" y="3417"/>
                    </a:lnTo>
                    <a:cubicBezTo>
                      <a:pt x="3310" y="3428"/>
                      <a:pt x="3285" y="3434"/>
                      <a:pt x="3260" y="3434"/>
                    </a:cubicBezTo>
                    <a:cubicBezTo>
                      <a:pt x="3235" y="3434"/>
                      <a:pt x="3210" y="3428"/>
                      <a:pt x="3192" y="3417"/>
                    </a:cubicBezTo>
                    <a:lnTo>
                      <a:pt x="3042" y="3331"/>
                    </a:lnTo>
                    <a:cubicBezTo>
                      <a:pt x="3006" y="3310"/>
                      <a:pt x="3006" y="3274"/>
                      <a:pt x="3042" y="3251"/>
                    </a:cubicBezTo>
                    <a:lnTo>
                      <a:pt x="3192" y="3165"/>
                    </a:lnTo>
                    <a:cubicBezTo>
                      <a:pt x="3210" y="3155"/>
                      <a:pt x="3233" y="3150"/>
                      <a:pt x="3257" y="3150"/>
                    </a:cubicBezTo>
                    <a:close/>
                    <a:moveTo>
                      <a:pt x="5636" y="2179"/>
                    </a:moveTo>
                    <a:cubicBezTo>
                      <a:pt x="5661" y="2179"/>
                      <a:pt x="5686" y="2184"/>
                      <a:pt x="5707" y="2196"/>
                    </a:cubicBezTo>
                    <a:lnTo>
                      <a:pt x="5859" y="2282"/>
                    </a:lnTo>
                    <a:cubicBezTo>
                      <a:pt x="5895" y="2303"/>
                      <a:pt x="5895" y="2339"/>
                      <a:pt x="5859" y="2361"/>
                    </a:cubicBezTo>
                    <a:lnTo>
                      <a:pt x="4018" y="3424"/>
                    </a:lnTo>
                    <a:cubicBezTo>
                      <a:pt x="4000" y="3435"/>
                      <a:pt x="3975" y="3441"/>
                      <a:pt x="3950" y="3441"/>
                    </a:cubicBezTo>
                    <a:cubicBezTo>
                      <a:pt x="3925" y="3441"/>
                      <a:pt x="3900" y="3435"/>
                      <a:pt x="3882" y="3424"/>
                    </a:cubicBezTo>
                    <a:lnTo>
                      <a:pt x="3732" y="3331"/>
                    </a:lnTo>
                    <a:cubicBezTo>
                      <a:pt x="3689" y="3310"/>
                      <a:pt x="3689" y="3281"/>
                      <a:pt x="3732" y="3260"/>
                    </a:cubicBezTo>
                    <a:lnTo>
                      <a:pt x="5571" y="2196"/>
                    </a:lnTo>
                    <a:cubicBezTo>
                      <a:pt x="5589" y="2184"/>
                      <a:pt x="5612" y="2179"/>
                      <a:pt x="5636" y="2179"/>
                    </a:cubicBezTo>
                    <a:close/>
                    <a:moveTo>
                      <a:pt x="605" y="3222"/>
                    </a:moveTo>
                    <a:cubicBezTo>
                      <a:pt x="628" y="3222"/>
                      <a:pt x="652" y="3227"/>
                      <a:pt x="670" y="3238"/>
                    </a:cubicBezTo>
                    <a:lnTo>
                      <a:pt x="697" y="3251"/>
                    </a:lnTo>
                    <a:cubicBezTo>
                      <a:pt x="734" y="3274"/>
                      <a:pt x="734" y="3310"/>
                      <a:pt x="697" y="3331"/>
                    </a:cubicBezTo>
                    <a:lnTo>
                      <a:pt x="511" y="3439"/>
                    </a:lnTo>
                    <a:cubicBezTo>
                      <a:pt x="493" y="3450"/>
                      <a:pt x="468" y="3455"/>
                      <a:pt x="443" y="3455"/>
                    </a:cubicBezTo>
                    <a:cubicBezTo>
                      <a:pt x="418" y="3455"/>
                      <a:pt x="393" y="3450"/>
                      <a:pt x="375" y="3439"/>
                    </a:cubicBezTo>
                    <a:lnTo>
                      <a:pt x="352" y="3424"/>
                    </a:lnTo>
                    <a:cubicBezTo>
                      <a:pt x="316" y="3403"/>
                      <a:pt x="316" y="3367"/>
                      <a:pt x="352" y="3346"/>
                    </a:cubicBezTo>
                    <a:lnTo>
                      <a:pt x="541" y="3238"/>
                    </a:lnTo>
                    <a:cubicBezTo>
                      <a:pt x="558" y="3227"/>
                      <a:pt x="581" y="3222"/>
                      <a:pt x="605" y="3222"/>
                    </a:cubicBezTo>
                    <a:close/>
                    <a:moveTo>
                      <a:pt x="3602" y="3351"/>
                    </a:moveTo>
                    <a:cubicBezTo>
                      <a:pt x="3625" y="3351"/>
                      <a:pt x="3648" y="3357"/>
                      <a:pt x="3666" y="3367"/>
                    </a:cubicBezTo>
                    <a:lnTo>
                      <a:pt x="3825" y="3460"/>
                    </a:lnTo>
                    <a:cubicBezTo>
                      <a:pt x="3861" y="3483"/>
                      <a:pt x="3861" y="3510"/>
                      <a:pt x="3825" y="3533"/>
                    </a:cubicBezTo>
                    <a:lnTo>
                      <a:pt x="3673" y="3619"/>
                    </a:lnTo>
                    <a:cubicBezTo>
                      <a:pt x="3655" y="3629"/>
                      <a:pt x="3632" y="3634"/>
                      <a:pt x="3609" y="3634"/>
                    </a:cubicBezTo>
                    <a:cubicBezTo>
                      <a:pt x="3585" y="3634"/>
                      <a:pt x="3562" y="3629"/>
                      <a:pt x="3544" y="3619"/>
                    </a:cubicBezTo>
                    <a:lnTo>
                      <a:pt x="3387" y="3533"/>
                    </a:lnTo>
                    <a:cubicBezTo>
                      <a:pt x="3351" y="3510"/>
                      <a:pt x="3351" y="3476"/>
                      <a:pt x="3387" y="3453"/>
                    </a:cubicBezTo>
                    <a:lnTo>
                      <a:pt x="3537" y="3367"/>
                    </a:lnTo>
                    <a:cubicBezTo>
                      <a:pt x="3555" y="3357"/>
                      <a:pt x="3578" y="3351"/>
                      <a:pt x="3602" y="3351"/>
                    </a:cubicBezTo>
                    <a:close/>
                    <a:moveTo>
                      <a:pt x="1777" y="3193"/>
                    </a:moveTo>
                    <a:cubicBezTo>
                      <a:pt x="1802" y="3193"/>
                      <a:pt x="1827" y="3198"/>
                      <a:pt x="1848" y="3208"/>
                    </a:cubicBezTo>
                    <a:lnTo>
                      <a:pt x="2014" y="3310"/>
                    </a:lnTo>
                    <a:cubicBezTo>
                      <a:pt x="2050" y="3331"/>
                      <a:pt x="2050" y="3360"/>
                      <a:pt x="2014" y="3381"/>
                    </a:cubicBezTo>
                    <a:lnTo>
                      <a:pt x="1589" y="3626"/>
                    </a:lnTo>
                    <a:cubicBezTo>
                      <a:pt x="1571" y="3637"/>
                      <a:pt x="1548" y="3643"/>
                      <a:pt x="1525" y="3643"/>
                    </a:cubicBezTo>
                    <a:cubicBezTo>
                      <a:pt x="1501" y="3643"/>
                      <a:pt x="1478" y="3637"/>
                      <a:pt x="1460" y="3626"/>
                    </a:cubicBezTo>
                    <a:lnTo>
                      <a:pt x="1287" y="3533"/>
                    </a:lnTo>
                    <a:cubicBezTo>
                      <a:pt x="1251" y="3510"/>
                      <a:pt x="1251" y="3476"/>
                      <a:pt x="1287" y="3453"/>
                    </a:cubicBezTo>
                    <a:lnTo>
                      <a:pt x="1712" y="3208"/>
                    </a:lnTo>
                    <a:cubicBezTo>
                      <a:pt x="1730" y="3198"/>
                      <a:pt x="1753" y="3193"/>
                      <a:pt x="1777" y="3193"/>
                    </a:cubicBezTo>
                    <a:close/>
                    <a:moveTo>
                      <a:pt x="824" y="3351"/>
                    </a:moveTo>
                    <a:cubicBezTo>
                      <a:pt x="849" y="3351"/>
                      <a:pt x="874" y="3357"/>
                      <a:pt x="892" y="3367"/>
                    </a:cubicBezTo>
                    <a:lnTo>
                      <a:pt x="1043" y="3453"/>
                    </a:lnTo>
                    <a:cubicBezTo>
                      <a:pt x="1079" y="3476"/>
                      <a:pt x="1079" y="3510"/>
                      <a:pt x="1043" y="3533"/>
                    </a:cubicBezTo>
                    <a:lnTo>
                      <a:pt x="856" y="3640"/>
                    </a:lnTo>
                    <a:cubicBezTo>
                      <a:pt x="838" y="3647"/>
                      <a:pt x="813" y="3651"/>
                      <a:pt x="788" y="3651"/>
                    </a:cubicBezTo>
                    <a:cubicBezTo>
                      <a:pt x="763" y="3651"/>
                      <a:pt x="738" y="3647"/>
                      <a:pt x="720" y="3640"/>
                    </a:cubicBezTo>
                    <a:lnTo>
                      <a:pt x="568" y="3546"/>
                    </a:lnTo>
                    <a:cubicBezTo>
                      <a:pt x="532" y="3526"/>
                      <a:pt x="532" y="3496"/>
                      <a:pt x="568" y="3476"/>
                    </a:cubicBezTo>
                    <a:lnTo>
                      <a:pt x="756" y="3367"/>
                    </a:lnTo>
                    <a:cubicBezTo>
                      <a:pt x="773" y="3357"/>
                      <a:pt x="798" y="3351"/>
                      <a:pt x="824" y="3351"/>
                    </a:cubicBezTo>
                    <a:close/>
                    <a:moveTo>
                      <a:pt x="3260" y="3552"/>
                    </a:moveTo>
                    <a:cubicBezTo>
                      <a:pt x="3285" y="3552"/>
                      <a:pt x="3310" y="3558"/>
                      <a:pt x="3328" y="3569"/>
                    </a:cubicBezTo>
                    <a:lnTo>
                      <a:pt x="3480" y="3655"/>
                    </a:lnTo>
                    <a:cubicBezTo>
                      <a:pt x="3516" y="3676"/>
                      <a:pt x="3516" y="3712"/>
                      <a:pt x="3480" y="3734"/>
                    </a:cubicBezTo>
                    <a:lnTo>
                      <a:pt x="3351" y="3812"/>
                    </a:lnTo>
                    <a:cubicBezTo>
                      <a:pt x="3329" y="3823"/>
                      <a:pt x="3304" y="3829"/>
                      <a:pt x="3279" y="3829"/>
                    </a:cubicBezTo>
                    <a:cubicBezTo>
                      <a:pt x="3255" y="3829"/>
                      <a:pt x="3232" y="3823"/>
                      <a:pt x="3214" y="3812"/>
                    </a:cubicBezTo>
                    <a:lnTo>
                      <a:pt x="3056" y="3719"/>
                    </a:lnTo>
                    <a:cubicBezTo>
                      <a:pt x="3019" y="3698"/>
                      <a:pt x="3019" y="3662"/>
                      <a:pt x="3063" y="3640"/>
                    </a:cubicBezTo>
                    <a:lnTo>
                      <a:pt x="3192" y="3569"/>
                    </a:lnTo>
                    <a:cubicBezTo>
                      <a:pt x="3210" y="3558"/>
                      <a:pt x="3235" y="3552"/>
                      <a:pt x="3260" y="3552"/>
                    </a:cubicBezTo>
                    <a:close/>
                    <a:moveTo>
                      <a:pt x="2913" y="3351"/>
                    </a:moveTo>
                    <a:cubicBezTo>
                      <a:pt x="2937" y="3351"/>
                      <a:pt x="2962" y="3357"/>
                      <a:pt x="2983" y="3367"/>
                    </a:cubicBezTo>
                    <a:lnTo>
                      <a:pt x="3135" y="3453"/>
                    </a:lnTo>
                    <a:cubicBezTo>
                      <a:pt x="3171" y="3476"/>
                      <a:pt x="3171" y="3510"/>
                      <a:pt x="3135" y="3533"/>
                    </a:cubicBezTo>
                    <a:lnTo>
                      <a:pt x="2638" y="3821"/>
                    </a:lnTo>
                    <a:cubicBezTo>
                      <a:pt x="2620" y="3831"/>
                      <a:pt x="2595" y="3836"/>
                      <a:pt x="2570" y="3836"/>
                    </a:cubicBezTo>
                    <a:cubicBezTo>
                      <a:pt x="2545" y="3836"/>
                      <a:pt x="2520" y="3831"/>
                      <a:pt x="2502" y="3821"/>
                    </a:cubicBezTo>
                    <a:lnTo>
                      <a:pt x="2352" y="3726"/>
                    </a:lnTo>
                    <a:cubicBezTo>
                      <a:pt x="2316" y="3705"/>
                      <a:pt x="2316" y="3676"/>
                      <a:pt x="2352" y="3655"/>
                    </a:cubicBezTo>
                    <a:lnTo>
                      <a:pt x="2847" y="3367"/>
                    </a:lnTo>
                    <a:cubicBezTo>
                      <a:pt x="2865" y="3357"/>
                      <a:pt x="2888" y="3351"/>
                      <a:pt x="2913" y="3351"/>
                    </a:cubicBezTo>
                    <a:close/>
                    <a:moveTo>
                      <a:pt x="2373" y="3265"/>
                    </a:moveTo>
                    <a:cubicBezTo>
                      <a:pt x="2396" y="3265"/>
                      <a:pt x="2420" y="3270"/>
                      <a:pt x="2438" y="3281"/>
                    </a:cubicBezTo>
                    <a:lnTo>
                      <a:pt x="2588" y="3367"/>
                    </a:lnTo>
                    <a:cubicBezTo>
                      <a:pt x="2624" y="3389"/>
                      <a:pt x="2624" y="3424"/>
                      <a:pt x="2588" y="3446"/>
                    </a:cubicBezTo>
                    <a:lnTo>
                      <a:pt x="1934" y="3828"/>
                    </a:lnTo>
                    <a:cubicBezTo>
                      <a:pt x="1916" y="3838"/>
                      <a:pt x="1891" y="3843"/>
                      <a:pt x="1866" y="3843"/>
                    </a:cubicBezTo>
                    <a:cubicBezTo>
                      <a:pt x="1841" y="3843"/>
                      <a:pt x="1816" y="3838"/>
                      <a:pt x="1798" y="3828"/>
                    </a:cubicBezTo>
                    <a:lnTo>
                      <a:pt x="1646" y="3741"/>
                    </a:lnTo>
                    <a:cubicBezTo>
                      <a:pt x="1610" y="3719"/>
                      <a:pt x="1610" y="3683"/>
                      <a:pt x="1653" y="3662"/>
                    </a:cubicBezTo>
                    <a:lnTo>
                      <a:pt x="2309" y="3281"/>
                    </a:lnTo>
                    <a:cubicBezTo>
                      <a:pt x="2326" y="3270"/>
                      <a:pt x="2349" y="3265"/>
                      <a:pt x="2373" y="3265"/>
                    </a:cubicBezTo>
                    <a:close/>
                    <a:moveTo>
                      <a:pt x="1165" y="3545"/>
                    </a:moveTo>
                    <a:cubicBezTo>
                      <a:pt x="1189" y="3545"/>
                      <a:pt x="1212" y="3551"/>
                      <a:pt x="1231" y="3562"/>
                    </a:cubicBezTo>
                    <a:lnTo>
                      <a:pt x="1403" y="3662"/>
                    </a:lnTo>
                    <a:cubicBezTo>
                      <a:pt x="1438" y="3683"/>
                      <a:pt x="1438" y="3719"/>
                      <a:pt x="1403" y="3741"/>
                    </a:cubicBezTo>
                    <a:lnTo>
                      <a:pt x="1215" y="3848"/>
                    </a:lnTo>
                    <a:cubicBezTo>
                      <a:pt x="1197" y="3860"/>
                      <a:pt x="1172" y="3865"/>
                      <a:pt x="1147" y="3865"/>
                    </a:cubicBezTo>
                    <a:cubicBezTo>
                      <a:pt x="1122" y="3865"/>
                      <a:pt x="1097" y="3860"/>
                      <a:pt x="1079" y="3848"/>
                    </a:cubicBezTo>
                    <a:lnTo>
                      <a:pt x="913" y="3748"/>
                    </a:lnTo>
                    <a:cubicBezTo>
                      <a:pt x="877" y="3726"/>
                      <a:pt x="877" y="3691"/>
                      <a:pt x="913" y="3669"/>
                    </a:cubicBezTo>
                    <a:lnTo>
                      <a:pt x="1101" y="3562"/>
                    </a:lnTo>
                    <a:cubicBezTo>
                      <a:pt x="1118" y="3551"/>
                      <a:pt x="1142" y="3545"/>
                      <a:pt x="1165" y="3545"/>
                    </a:cubicBezTo>
                    <a:close/>
                    <a:moveTo>
                      <a:pt x="2933" y="3740"/>
                    </a:moveTo>
                    <a:cubicBezTo>
                      <a:pt x="2957" y="3740"/>
                      <a:pt x="2981" y="3745"/>
                      <a:pt x="2999" y="3755"/>
                    </a:cubicBezTo>
                    <a:lnTo>
                      <a:pt x="3156" y="3841"/>
                    </a:lnTo>
                    <a:cubicBezTo>
                      <a:pt x="3192" y="3864"/>
                      <a:pt x="3192" y="3898"/>
                      <a:pt x="3156" y="3921"/>
                    </a:cubicBezTo>
                    <a:lnTo>
                      <a:pt x="2983" y="4021"/>
                    </a:lnTo>
                    <a:cubicBezTo>
                      <a:pt x="2965" y="4032"/>
                      <a:pt x="2942" y="4038"/>
                      <a:pt x="2918" y="4038"/>
                    </a:cubicBezTo>
                    <a:cubicBezTo>
                      <a:pt x="2894" y="4038"/>
                      <a:pt x="2869" y="4032"/>
                      <a:pt x="2847" y="4021"/>
                    </a:cubicBezTo>
                    <a:lnTo>
                      <a:pt x="2697" y="3928"/>
                    </a:lnTo>
                    <a:cubicBezTo>
                      <a:pt x="2661" y="3907"/>
                      <a:pt x="2661" y="3878"/>
                      <a:pt x="2697" y="3855"/>
                    </a:cubicBezTo>
                    <a:lnTo>
                      <a:pt x="2869" y="3755"/>
                    </a:lnTo>
                    <a:cubicBezTo>
                      <a:pt x="2887" y="3745"/>
                      <a:pt x="2910" y="3740"/>
                      <a:pt x="2933" y="3740"/>
                    </a:cubicBezTo>
                    <a:close/>
                    <a:moveTo>
                      <a:pt x="2222" y="3747"/>
                    </a:moveTo>
                    <a:cubicBezTo>
                      <a:pt x="2247" y="3747"/>
                      <a:pt x="2272" y="3752"/>
                      <a:pt x="2293" y="3762"/>
                    </a:cubicBezTo>
                    <a:lnTo>
                      <a:pt x="2445" y="3855"/>
                    </a:lnTo>
                    <a:cubicBezTo>
                      <a:pt x="2481" y="3878"/>
                      <a:pt x="2481" y="3907"/>
                      <a:pt x="2445" y="3928"/>
                    </a:cubicBezTo>
                    <a:lnTo>
                      <a:pt x="2279" y="4028"/>
                    </a:lnTo>
                    <a:cubicBezTo>
                      <a:pt x="2261" y="4039"/>
                      <a:pt x="2238" y="4045"/>
                      <a:pt x="2214" y="4045"/>
                    </a:cubicBezTo>
                    <a:cubicBezTo>
                      <a:pt x="2190" y="4045"/>
                      <a:pt x="2165" y="4039"/>
                      <a:pt x="2143" y="4028"/>
                    </a:cubicBezTo>
                    <a:lnTo>
                      <a:pt x="1991" y="3935"/>
                    </a:lnTo>
                    <a:cubicBezTo>
                      <a:pt x="1955" y="3914"/>
                      <a:pt x="1955" y="3878"/>
                      <a:pt x="1991" y="3855"/>
                    </a:cubicBezTo>
                    <a:lnTo>
                      <a:pt x="2157" y="3762"/>
                    </a:lnTo>
                    <a:cubicBezTo>
                      <a:pt x="2175" y="3752"/>
                      <a:pt x="2198" y="3747"/>
                      <a:pt x="2222" y="3747"/>
                    </a:cubicBezTo>
                    <a:close/>
                    <a:moveTo>
                      <a:pt x="1525" y="3753"/>
                    </a:moveTo>
                    <a:cubicBezTo>
                      <a:pt x="1548" y="3753"/>
                      <a:pt x="1571" y="3759"/>
                      <a:pt x="1589" y="3769"/>
                    </a:cubicBezTo>
                    <a:lnTo>
                      <a:pt x="1739" y="3855"/>
                    </a:lnTo>
                    <a:cubicBezTo>
                      <a:pt x="1776" y="3878"/>
                      <a:pt x="1776" y="3914"/>
                      <a:pt x="1739" y="3935"/>
                    </a:cubicBezTo>
                    <a:lnTo>
                      <a:pt x="1553" y="4043"/>
                    </a:lnTo>
                    <a:cubicBezTo>
                      <a:pt x="1535" y="4054"/>
                      <a:pt x="1512" y="4059"/>
                      <a:pt x="1488" y="4059"/>
                    </a:cubicBezTo>
                    <a:cubicBezTo>
                      <a:pt x="1465" y="4059"/>
                      <a:pt x="1442" y="4054"/>
                      <a:pt x="1424" y="4043"/>
                    </a:cubicBezTo>
                    <a:lnTo>
                      <a:pt x="1274" y="3957"/>
                    </a:lnTo>
                    <a:cubicBezTo>
                      <a:pt x="1237" y="3935"/>
                      <a:pt x="1237" y="3898"/>
                      <a:pt x="1274" y="3878"/>
                    </a:cubicBezTo>
                    <a:lnTo>
                      <a:pt x="1460" y="3769"/>
                    </a:lnTo>
                    <a:cubicBezTo>
                      <a:pt x="1478" y="3759"/>
                      <a:pt x="1501" y="3753"/>
                      <a:pt x="1525" y="3753"/>
                    </a:cubicBezTo>
                    <a:close/>
                    <a:moveTo>
                      <a:pt x="2570" y="3947"/>
                    </a:moveTo>
                    <a:cubicBezTo>
                      <a:pt x="2595" y="3947"/>
                      <a:pt x="2620" y="3953"/>
                      <a:pt x="2638" y="3964"/>
                    </a:cubicBezTo>
                    <a:lnTo>
                      <a:pt x="2790" y="4057"/>
                    </a:lnTo>
                    <a:cubicBezTo>
                      <a:pt x="2826" y="4079"/>
                      <a:pt x="2826" y="4107"/>
                      <a:pt x="2790" y="4129"/>
                    </a:cubicBezTo>
                    <a:lnTo>
                      <a:pt x="2624" y="4230"/>
                    </a:lnTo>
                    <a:cubicBezTo>
                      <a:pt x="2606" y="4241"/>
                      <a:pt x="2583" y="4246"/>
                      <a:pt x="2560" y="4246"/>
                    </a:cubicBezTo>
                    <a:cubicBezTo>
                      <a:pt x="2536" y="4246"/>
                      <a:pt x="2513" y="4241"/>
                      <a:pt x="2495" y="4230"/>
                    </a:cubicBezTo>
                    <a:lnTo>
                      <a:pt x="2336" y="4136"/>
                    </a:lnTo>
                    <a:cubicBezTo>
                      <a:pt x="2300" y="4114"/>
                      <a:pt x="2300" y="4079"/>
                      <a:pt x="2336" y="4057"/>
                    </a:cubicBezTo>
                    <a:lnTo>
                      <a:pt x="2502" y="3964"/>
                    </a:lnTo>
                    <a:cubicBezTo>
                      <a:pt x="2520" y="3953"/>
                      <a:pt x="2545" y="3947"/>
                      <a:pt x="2570" y="3947"/>
                    </a:cubicBezTo>
                    <a:close/>
                    <a:moveTo>
                      <a:pt x="1864" y="3955"/>
                    </a:moveTo>
                    <a:cubicBezTo>
                      <a:pt x="1888" y="3955"/>
                      <a:pt x="1913" y="3960"/>
                      <a:pt x="1934" y="3971"/>
                    </a:cubicBezTo>
                    <a:lnTo>
                      <a:pt x="2084" y="4057"/>
                    </a:lnTo>
                    <a:cubicBezTo>
                      <a:pt x="2121" y="4079"/>
                      <a:pt x="2121" y="4114"/>
                      <a:pt x="2084" y="4136"/>
                    </a:cubicBezTo>
                    <a:lnTo>
                      <a:pt x="1898" y="4243"/>
                    </a:lnTo>
                    <a:cubicBezTo>
                      <a:pt x="1880" y="4255"/>
                      <a:pt x="1857" y="4260"/>
                      <a:pt x="1833" y="4260"/>
                    </a:cubicBezTo>
                    <a:cubicBezTo>
                      <a:pt x="1810" y="4260"/>
                      <a:pt x="1787" y="4255"/>
                      <a:pt x="1769" y="4243"/>
                    </a:cubicBezTo>
                    <a:lnTo>
                      <a:pt x="1610" y="4157"/>
                    </a:lnTo>
                    <a:cubicBezTo>
                      <a:pt x="1576" y="4136"/>
                      <a:pt x="1576" y="4100"/>
                      <a:pt x="1610" y="4079"/>
                    </a:cubicBezTo>
                    <a:lnTo>
                      <a:pt x="1798" y="3971"/>
                    </a:lnTo>
                    <a:cubicBezTo>
                      <a:pt x="1816" y="3960"/>
                      <a:pt x="1840" y="3955"/>
                      <a:pt x="1864" y="3955"/>
                    </a:cubicBezTo>
                    <a:close/>
                    <a:moveTo>
                      <a:pt x="2211" y="4156"/>
                    </a:moveTo>
                    <a:cubicBezTo>
                      <a:pt x="2236" y="4156"/>
                      <a:pt x="2261" y="4161"/>
                      <a:pt x="2279" y="4173"/>
                    </a:cubicBezTo>
                    <a:lnTo>
                      <a:pt x="2430" y="4259"/>
                    </a:lnTo>
                    <a:cubicBezTo>
                      <a:pt x="2466" y="4280"/>
                      <a:pt x="2466" y="4316"/>
                      <a:pt x="2430" y="4338"/>
                    </a:cubicBezTo>
                    <a:lnTo>
                      <a:pt x="2243" y="4445"/>
                    </a:lnTo>
                    <a:cubicBezTo>
                      <a:pt x="2225" y="4456"/>
                      <a:pt x="2202" y="4462"/>
                      <a:pt x="2178" y="4462"/>
                    </a:cubicBezTo>
                    <a:cubicBezTo>
                      <a:pt x="2155" y="4462"/>
                      <a:pt x="2132" y="4456"/>
                      <a:pt x="2114" y="4445"/>
                    </a:cubicBezTo>
                    <a:lnTo>
                      <a:pt x="1955" y="4359"/>
                    </a:lnTo>
                    <a:cubicBezTo>
                      <a:pt x="1921" y="4338"/>
                      <a:pt x="1921" y="4302"/>
                      <a:pt x="1955" y="4280"/>
                    </a:cubicBezTo>
                    <a:lnTo>
                      <a:pt x="2143" y="4173"/>
                    </a:lnTo>
                    <a:cubicBezTo>
                      <a:pt x="2161" y="4161"/>
                      <a:pt x="2186" y="4156"/>
                      <a:pt x="2211" y="4156"/>
                    </a:cubicBezTo>
                    <a:close/>
                    <a:moveTo>
                      <a:pt x="5874" y="0"/>
                    </a:moveTo>
                    <a:cubicBezTo>
                      <a:pt x="5787" y="0"/>
                      <a:pt x="5701" y="18"/>
                      <a:pt x="5636" y="53"/>
                    </a:cubicBezTo>
                    <a:lnTo>
                      <a:pt x="101" y="3245"/>
                    </a:lnTo>
                    <a:cubicBezTo>
                      <a:pt x="37" y="3281"/>
                      <a:pt x="1" y="3324"/>
                      <a:pt x="1" y="3374"/>
                    </a:cubicBezTo>
                    <a:lnTo>
                      <a:pt x="1" y="3389"/>
                    </a:lnTo>
                    <a:cubicBezTo>
                      <a:pt x="1" y="3433"/>
                      <a:pt x="37" y="3483"/>
                      <a:pt x="101" y="3519"/>
                    </a:cubicBezTo>
                    <a:lnTo>
                      <a:pt x="1941" y="4588"/>
                    </a:lnTo>
                    <a:cubicBezTo>
                      <a:pt x="2006" y="4625"/>
                      <a:pt x="2092" y="4643"/>
                      <a:pt x="2178" y="4643"/>
                    </a:cubicBezTo>
                    <a:cubicBezTo>
                      <a:pt x="2265" y="4643"/>
                      <a:pt x="2351" y="4625"/>
                      <a:pt x="2416" y="4588"/>
                    </a:cubicBezTo>
                    <a:lnTo>
                      <a:pt x="7950" y="1397"/>
                    </a:lnTo>
                    <a:cubicBezTo>
                      <a:pt x="8015" y="1362"/>
                      <a:pt x="8045" y="1319"/>
                      <a:pt x="8052" y="1268"/>
                    </a:cubicBezTo>
                    <a:lnTo>
                      <a:pt x="8052" y="1254"/>
                    </a:lnTo>
                    <a:lnTo>
                      <a:pt x="8052" y="1247"/>
                    </a:lnTo>
                    <a:cubicBezTo>
                      <a:pt x="8045" y="1204"/>
                      <a:pt x="8009" y="1161"/>
                      <a:pt x="7950" y="1124"/>
                    </a:cubicBezTo>
                    <a:lnTo>
                      <a:pt x="6111" y="53"/>
                    </a:lnTo>
                    <a:cubicBezTo>
                      <a:pt x="6046" y="18"/>
                      <a:pt x="5960" y="0"/>
                      <a:pt x="587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3" name="Google Shape;7492;p64"/>
              <p:cNvSpPr/>
              <p:nvPr/>
            </p:nvSpPr>
            <p:spPr>
              <a:xfrm>
                <a:off x="2144340" y="9801240"/>
                <a:ext cx="211774" cy="13356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279" extrusionOk="0">
                    <a:moveTo>
                      <a:pt x="2028" y="1"/>
                    </a:moveTo>
                    <a:lnTo>
                      <a:pt x="1" y="1186"/>
                    </a:lnTo>
                    <a:lnTo>
                      <a:pt x="1" y="1279"/>
                    </a:lnTo>
                    <a:lnTo>
                      <a:pt x="2028" y="101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4" name="Google Shape;7493;p64"/>
              <p:cNvSpPr/>
              <p:nvPr/>
            </p:nvSpPr>
            <p:spPr>
              <a:xfrm>
                <a:off x="2004723" y="9796750"/>
                <a:ext cx="139721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322" extrusionOk="0">
                    <a:moveTo>
                      <a:pt x="232" y="0"/>
                    </a:moveTo>
                    <a:lnTo>
                      <a:pt x="203" y="21"/>
                    </a:lnTo>
                    <a:lnTo>
                      <a:pt x="87" y="87"/>
                    </a:lnTo>
                    <a:cubicBezTo>
                      <a:pt x="51" y="209"/>
                      <a:pt x="30" y="295"/>
                      <a:pt x="23" y="309"/>
                    </a:cubicBezTo>
                    <a:cubicBezTo>
                      <a:pt x="1" y="373"/>
                      <a:pt x="8" y="452"/>
                      <a:pt x="37" y="518"/>
                    </a:cubicBezTo>
                    <a:cubicBezTo>
                      <a:pt x="60" y="554"/>
                      <a:pt x="87" y="604"/>
                      <a:pt x="153" y="640"/>
                    </a:cubicBezTo>
                    <a:lnTo>
                      <a:pt x="1338" y="1322"/>
                    </a:lnTo>
                    <a:lnTo>
                      <a:pt x="1338" y="1229"/>
                    </a:lnTo>
                    <a:lnTo>
                      <a:pt x="189" y="525"/>
                    </a:lnTo>
                    <a:cubicBezTo>
                      <a:pt x="160" y="502"/>
                      <a:pt x="153" y="482"/>
                      <a:pt x="146" y="475"/>
                    </a:cubicBezTo>
                    <a:cubicBezTo>
                      <a:pt x="130" y="445"/>
                      <a:pt x="130" y="402"/>
                      <a:pt x="146" y="366"/>
                    </a:cubicBezTo>
                    <a:cubicBezTo>
                      <a:pt x="153" y="352"/>
                      <a:pt x="189" y="209"/>
                      <a:pt x="2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5" name="Google Shape;7494;p64"/>
              <p:cNvSpPr/>
              <p:nvPr/>
            </p:nvSpPr>
            <p:spPr>
              <a:xfrm>
                <a:off x="2018298" y="9676556"/>
                <a:ext cx="337815" cy="248532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380" extrusionOk="0">
                    <a:moveTo>
                      <a:pt x="2100" y="1"/>
                    </a:moveTo>
                    <a:lnTo>
                      <a:pt x="102" y="1151"/>
                    </a:lnTo>
                    <a:cubicBezTo>
                      <a:pt x="59" y="1360"/>
                      <a:pt x="23" y="1503"/>
                      <a:pt x="16" y="1517"/>
                    </a:cubicBezTo>
                    <a:cubicBezTo>
                      <a:pt x="0" y="1553"/>
                      <a:pt x="0" y="1596"/>
                      <a:pt x="16" y="1626"/>
                    </a:cubicBezTo>
                    <a:cubicBezTo>
                      <a:pt x="23" y="1633"/>
                      <a:pt x="30" y="1653"/>
                      <a:pt x="59" y="1676"/>
                    </a:cubicBezTo>
                    <a:lnTo>
                      <a:pt x="1208" y="2380"/>
                    </a:lnTo>
                    <a:lnTo>
                      <a:pt x="3235" y="1195"/>
                    </a:lnTo>
                    <a:lnTo>
                      <a:pt x="2050" y="511"/>
                    </a:lnTo>
                    <a:cubicBezTo>
                      <a:pt x="2020" y="498"/>
                      <a:pt x="2007" y="475"/>
                      <a:pt x="2007" y="468"/>
                    </a:cubicBezTo>
                    <a:cubicBezTo>
                      <a:pt x="1991" y="439"/>
                      <a:pt x="1991" y="389"/>
                      <a:pt x="2000" y="353"/>
                    </a:cubicBezTo>
                    <a:cubicBezTo>
                      <a:pt x="2014" y="332"/>
                      <a:pt x="2043" y="196"/>
                      <a:pt x="210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6" name="Google Shape;7495;p64"/>
              <p:cNvSpPr/>
              <p:nvPr/>
            </p:nvSpPr>
            <p:spPr>
              <a:xfrm>
                <a:off x="1547027" y="8774425"/>
                <a:ext cx="906096" cy="1201827"/>
              </a:xfrm>
              <a:custGeom>
                <a:avLst/>
                <a:gdLst/>
                <a:ahLst/>
                <a:cxnLst/>
                <a:rect l="l" t="t" r="r" b="b"/>
                <a:pathLst>
                  <a:path w="8677" h="11509" extrusionOk="0">
                    <a:moveTo>
                      <a:pt x="8370" y="0"/>
                    </a:moveTo>
                    <a:cubicBezTo>
                      <a:pt x="8348" y="0"/>
                      <a:pt x="8325" y="8"/>
                      <a:pt x="8302" y="21"/>
                    </a:cubicBezTo>
                    <a:lnTo>
                      <a:pt x="137" y="4738"/>
                    </a:lnTo>
                    <a:cubicBezTo>
                      <a:pt x="50" y="4781"/>
                      <a:pt x="0" y="4917"/>
                      <a:pt x="21" y="5024"/>
                    </a:cubicBezTo>
                    <a:lnTo>
                      <a:pt x="1020" y="10322"/>
                    </a:lnTo>
                    <a:lnTo>
                      <a:pt x="1208" y="11314"/>
                    </a:lnTo>
                    <a:cubicBezTo>
                      <a:pt x="1222" y="11379"/>
                      <a:pt x="1258" y="11422"/>
                      <a:pt x="1301" y="11429"/>
                    </a:cubicBezTo>
                    <a:lnTo>
                      <a:pt x="1544" y="11506"/>
                    </a:lnTo>
                    <a:lnTo>
                      <a:pt x="1544" y="11506"/>
                    </a:lnTo>
                    <a:lnTo>
                      <a:pt x="1544" y="11500"/>
                    </a:lnTo>
                    <a:cubicBezTo>
                      <a:pt x="1537" y="11500"/>
                      <a:pt x="1537" y="11500"/>
                      <a:pt x="1531" y="11493"/>
                    </a:cubicBezTo>
                    <a:cubicBezTo>
                      <a:pt x="1524" y="11493"/>
                      <a:pt x="1524" y="11493"/>
                      <a:pt x="1524" y="11486"/>
                    </a:cubicBezTo>
                    <a:lnTo>
                      <a:pt x="1517" y="11486"/>
                    </a:lnTo>
                    <a:cubicBezTo>
                      <a:pt x="1510" y="11479"/>
                      <a:pt x="1510" y="11472"/>
                      <a:pt x="1501" y="11472"/>
                    </a:cubicBezTo>
                    <a:cubicBezTo>
                      <a:pt x="1501" y="11465"/>
                      <a:pt x="1501" y="11465"/>
                      <a:pt x="1494" y="11457"/>
                    </a:cubicBezTo>
                    <a:cubicBezTo>
                      <a:pt x="1494" y="11457"/>
                      <a:pt x="1494" y="11450"/>
                      <a:pt x="1487" y="11443"/>
                    </a:cubicBezTo>
                    <a:cubicBezTo>
                      <a:pt x="1487" y="11436"/>
                      <a:pt x="1481" y="11429"/>
                      <a:pt x="1481" y="11429"/>
                    </a:cubicBezTo>
                    <a:lnTo>
                      <a:pt x="1481" y="11422"/>
                    </a:lnTo>
                    <a:lnTo>
                      <a:pt x="1481" y="11414"/>
                    </a:lnTo>
                    <a:cubicBezTo>
                      <a:pt x="1474" y="11407"/>
                      <a:pt x="1474" y="11400"/>
                      <a:pt x="1474" y="11393"/>
                    </a:cubicBezTo>
                    <a:lnTo>
                      <a:pt x="1286" y="10401"/>
                    </a:lnTo>
                    <a:lnTo>
                      <a:pt x="1258" y="10265"/>
                    </a:lnTo>
                    <a:lnTo>
                      <a:pt x="316" y="5298"/>
                    </a:lnTo>
                    <a:lnTo>
                      <a:pt x="280" y="5103"/>
                    </a:lnTo>
                    <a:cubicBezTo>
                      <a:pt x="259" y="4996"/>
                      <a:pt x="316" y="4867"/>
                      <a:pt x="402" y="4815"/>
                    </a:cubicBezTo>
                    <a:lnTo>
                      <a:pt x="8567" y="100"/>
                    </a:lnTo>
                    <a:cubicBezTo>
                      <a:pt x="8590" y="88"/>
                      <a:pt x="8612" y="79"/>
                      <a:pt x="8635" y="79"/>
                    </a:cubicBezTo>
                    <a:lnTo>
                      <a:pt x="8635" y="79"/>
                    </a:lnTo>
                    <a:lnTo>
                      <a:pt x="8660" y="87"/>
                    </a:lnTo>
                    <a:lnTo>
                      <a:pt x="8676" y="87"/>
                    </a:lnTo>
                    <a:cubicBezTo>
                      <a:pt x="8663" y="81"/>
                      <a:pt x="8650" y="79"/>
                      <a:pt x="8638" y="79"/>
                    </a:cubicBezTo>
                    <a:cubicBezTo>
                      <a:pt x="8637" y="79"/>
                      <a:pt x="8636" y="79"/>
                      <a:pt x="8635" y="79"/>
                    </a:cubicBezTo>
                    <a:lnTo>
                      <a:pt x="8635" y="79"/>
                    </a:lnTo>
                    <a:lnTo>
                      <a:pt x="8402" y="7"/>
                    </a:lnTo>
                    <a:cubicBezTo>
                      <a:pt x="8392" y="2"/>
                      <a:pt x="8381" y="0"/>
                      <a:pt x="8370" y="0"/>
                    </a:cubicBezTo>
                    <a:close/>
                    <a:moveTo>
                      <a:pt x="1544" y="11506"/>
                    </a:moveTo>
                    <a:lnTo>
                      <a:pt x="1544" y="11509"/>
                    </a:lnTo>
                    <a:lnTo>
                      <a:pt x="1553" y="11509"/>
                    </a:lnTo>
                    <a:lnTo>
                      <a:pt x="1544" y="11506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7" name="Google Shape;7496;p64"/>
              <p:cNvSpPr/>
              <p:nvPr/>
            </p:nvSpPr>
            <p:spPr>
              <a:xfrm>
                <a:off x="1580025" y="8816404"/>
                <a:ext cx="983997" cy="1029944"/>
              </a:xfrm>
              <a:custGeom>
                <a:avLst/>
                <a:gdLst/>
                <a:ahLst/>
                <a:cxnLst/>
                <a:rect l="l" t="t" r="r" b="b"/>
                <a:pathLst>
                  <a:path w="9423" h="9863" extrusionOk="0">
                    <a:moveTo>
                      <a:pt x="8483" y="0"/>
                    </a:moveTo>
                    <a:lnTo>
                      <a:pt x="0" y="4896"/>
                    </a:lnTo>
                    <a:lnTo>
                      <a:pt x="942" y="9863"/>
                    </a:lnTo>
                    <a:lnTo>
                      <a:pt x="9423" y="4967"/>
                    </a:lnTo>
                    <a:lnTo>
                      <a:pt x="9395" y="4931"/>
                    </a:lnTo>
                    <a:lnTo>
                      <a:pt x="9366" y="4774"/>
                    </a:lnTo>
                    <a:lnTo>
                      <a:pt x="8474" y="43"/>
                    </a:lnTo>
                    <a:lnTo>
                      <a:pt x="848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8" name="Google Shape;7497;p64"/>
              <p:cNvSpPr/>
              <p:nvPr/>
            </p:nvSpPr>
            <p:spPr>
              <a:xfrm>
                <a:off x="1681213" y="9349287"/>
                <a:ext cx="906931" cy="627699"/>
              </a:xfrm>
              <a:custGeom>
                <a:avLst/>
                <a:gdLst/>
                <a:ahLst/>
                <a:cxnLst/>
                <a:rect l="l" t="t" r="r" b="b"/>
                <a:pathLst>
                  <a:path w="8685" h="6011" extrusionOk="0">
                    <a:moveTo>
                      <a:pt x="8476" y="0"/>
                    </a:moveTo>
                    <a:lnTo>
                      <a:pt x="1" y="4896"/>
                    </a:lnTo>
                    <a:lnTo>
                      <a:pt x="189" y="5888"/>
                    </a:lnTo>
                    <a:cubicBezTo>
                      <a:pt x="189" y="5895"/>
                      <a:pt x="189" y="5902"/>
                      <a:pt x="196" y="5909"/>
                    </a:cubicBezTo>
                    <a:lnTo>
                      <a:pt x="196" y="5917"/>
                    </a:lnTo>
                    <a:lnTo>
                      <a:pt x="196" y="5924"/>
                    </a:lnTo>
                    <a:cubicBezTo>
                      <a:pt x="196" y="5924"/>
                      <a:pt x="202" y="5931"/>
                      <a:pt x="202" y="5938"/>
                    </a:cubicBezTo>
                    <a:cubicBezTo>
                      <a:pt x="209" y="5945"/>
                      <a:pt x="209" y="5952"/>
                      <a:pt x="209" y="5952"/>
                    </a:cubicBezTo>
                    <a:cubicBezTo>
                      <a:pt x="216" y="5960"/>
                      <a:pt x="216" y="5960"/>
                      <a:pt x="216" y="5967"/>
                    </a:cubicBezTo>
                    <a:cubicBezTo>
                      <a:pt x="225" y="5967"/>
                      <a:pt x="225" y="5974"/>
                      <a:pt x="232" y="5981"/>
                    </a:cubicBezTo>
                    <a:lnTo>
                      <a:pt x="239" y="5981"/>
                    </a:lnTo>
                    <a:cubicBezTo>
                      <a:pt x="239" y="5988"/>
                      <a:pt x="239" y="5988"/>
                      <a:pt x="246" y="5988"/>
                    </a:cubicBezTo>
                    <a:cubicBezTo>
                      <a:pt x="252" y="5995"/>
                      <a:pt x="252" y="5995"/>
                      <a:pt x="259" y="5995"/>
                    </a:cubicBezTo>
                    <a:lnTo>
                      <a:pt x="259" y="6004"/>
                    </a:lnTo>
                    <a:lnTo>
                      <a:pt x="275" y="6004"/>
                    </a:lnTo>
                    <a:cubicBezTo>
                      <a:pt x="288" y="6008"/>
                      <a:pt x="300" y="6011"/>
                      <a:pt x="312" y="6011"/>
                    </a:cubicBezTo>
                    <a:cubicBezTo>
                      <a:pt x="335" y="6011"/>
                      <a:pt x="358" y="6003"/>
                      <a:pt x="382" y="5988"/>
                    </a:cubicBezTo>
                    <a:lnTo>
                      <a:pt x="3185" y="4372"/>
                    </a:lnTo>
                    <a:lnTo>
                      <a:pt x="3301" y="4306"/>
                    </a:lnTo>
                    <a:lnTo>
                      <a:pt x="3330" y="4285"/>
                    </a:lnTo>
                    <a:lnTo>
                      <a:pt x="5328" y="3135"/>
                    </a:lnTo>
                    <a:lnTo>
                      <a:pt x="8549" y="1280"/>
                    </a:lnTo>
                    <a:cubicBezTo>
                      <a:pt x="8635" y="1230"/>
                      <a:pt x="8685" y="1101"/>
                      <a:pt x="8662" y="992"/>
                    </a:cubicBezTo>
                    <a:lnTo>
                      <a:pt x="847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9" name="Google Shape;7498;p64"/>
              <p:cNvSpPr/>
              <p:nvPr/>
            </p:nvSpPr>
            <p:spPr>
              <a:xfrm>
                <a:off x="1678394" y="9334981"/>
                <a:ext cx="888030" cy="52567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5034" extrusionOk="0">
                    <a:moveTo>
                      <a:pt x="8481" y="1"/>
                    </a:moveTo>
                    <a:lnTo>
                      <a:pt x="0" y="4897"/>
                    </a:lnTo>
                    <a:lnTo>
                      <a:pt x="28" y="5033"/>
                    </a:lnTo>
                    <a:lnTo>
                      <a:pt x="8503" y="137"/>
                    </a:lnTo>
                    <a:lnTo>
                      <a:pt x="8481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0" name="Google Shape;7500;p64"/>
              <p:cNvSpPr/>
              <p:nvPr/>
            </p:nvSpPr>
            <p:spPr>
              <a:xfrm>
                <a:off x="1580025" y="8816404"/>
                <a:ext cx="983997" cy="1029944"/>
              </a:xfrm>
              <a:custGeom>
                <a:avLst/>
                <a:gdLst/>
                <a:ahLst/>
                <a:cxnLst/>
                <a:rect l="l" t="t" r="r" b="b"/>
                <a:pathLst>
                  <a:path w="9423" h="9863" extrusionOk="0">
                    <a:moveTo>
                      <a:pt x="8483" y="0"/>
                    </a:moveTo>
                    <a:lnTo>
                      <a:pt x="0" y="4896"/>
                    </a:lnTo>
                    <a:lnTo>
                      <a:pt x="942" y="9863"/>
                    </a:lnTo>
                    <a:lnTo>
                      <a:pt x="9423" y="4967"/>
                    </a:lnTo>
                    <a:lnTo>
                      <a:pt x="9395" y="4946"/>
                    </a:lnTo>
                    <a:lnTo>
                      <a:pt x="9395" y="4931"/>
                    </a:lnTo>
                    <a:lnTo>
                      <a:pt x="9366" y="4774"/>
                    </a:lnTo>
                    <a:lnTo>
                      <a:pt x="8474" y="37"/>
                    </a:lnTo>
                    <a:lnTo>
                      <a:pt x="8483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1" name="Google Shape;7501;p64"/>
              <p:cNvSpPr/>
              <p:nvPr/>
            </p:nvSpPr>
            <p:spPr>
              <a:xfrm>
                <a:off x="1580025" y="8816404"/>
                <a:ext cx="983997" cy="1029944"/>
              </a:xfrm>
              <a:custGeom>
                <a:avLst/>
                <a:gdLst/>
                <a:ahLst/>
                <a:cxnLst/>
                <a:rect l="l" t="t" r="r" b="b"/>
                <a:pathLst>
                  <a:path w="9423" h="9863" extrusionOk="0">
                    <a:moveTo>
                      <a:pt x="8483" y="0"/>
                    </a:moveTo>
                    <a:lnTo>
                      <a:pt x="0" y="4896"/>
                    </a:lnTo>
                    <a:lnTo>
                      <a:pt x="942" y="9863"/>
                    </a:lnTo>
                    <a:lnTo>
                      <a:pt x="9423" y="4967"/>
                    </a:lnTo>
                    <a:lnTo>
                      <a:pt x="8483" y="0"/>
                    </a:lnTo>
                    <a:close/>
                  </a:path>
                </a:pathLst>
              </a:custGeom>
              <a:solidFill>
                <a:srgbClr val="4AAEBF"/>
              </a:solidFill>
              <a:ln w="9525" cap="flat" cmpd="sng">
                <a:solidFill>
                  <a:srgbClr val="191919"/>
                </a:solidFill>
                <a:prstDash val="solid"/>
                <a:miter lim="1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" name="Google Shape;7502;p64"/>
            <p:cNvSpPr/>
            <p:nvPr/>
          </p:nvSpPr>
          <p:spPr>
            <a:xfrm>
              <a:off x="2055056" y="10093840"/>
              <a:ext cx="43650" cy="24331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289" y="0"/>
                  </a:moveTo>
                  <a:cubicBezTo>
                    <a:pt x="265" y="0"/>
                    <a:pt x="242" y="5"/>
                    <a:pt x="225" y="16"/>
                  </a:cubicBezTo>
                  <a:lnTo>
                    <a:pt x="36" y="124"/>
                  </a:lnTo>
                  <a:cubicBezTo>
                    <a:pt x="0" y="145"/>
                    <a:pt x="0" y="181"/>
                    <a:pt x="36" y="202"/>
                  </a:cubicBezTo>
                  <a:lnTo>
                    <a:pt x="59" y="217"/>
                  </a:lnTo>
                  <a:cubicBezTo>
                    <a:pt x="77" y="228"/>
                    <a:pt x="102" y="233"/>
                    <a:pt x="127" y="233"/>
                  </a:cubicBezTo>
                  <a:cubicBezTo>
                    <a:pt x="152" y="233"/>
                    <a:pt x="177" y="228"/>
                    <a:pt x="195" y="217"/>
                  </a:cubicBezTo>
                  <a:lnTo>
                    <a:pt x="381" y="109"/>
                  </a:lnTo>
                  <a:cubicBezTo>
                    <a:pt x="418" y="88"/>
                    <a:pt x="418" y="52"/>
                    <a:pt x="381" y="29"/>
                  </a:cubicBezTo>
                  <a:lnTo>
                    <a:pt x="354" y="16"/>
                  </a:lnTo>
                  <a:cubicBezTo>
                    <a:pt x="336" y="5"/>
                    <a:pt x="312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7503;p64"/>
            <p:cNvSpPr/>
            <p:nvPr/>
          </p:nvSpPr>
          <p:spPr>
            <a:xfrm>
              <a:off x="2094111" y="10073268"/>
              <a:ext cx="40621" cy="21720"/>
            </a:xfrm>
            <a:custGeom>
              <a:avLst/>
              <a:gdLst/>
              <a:ahLst/>
              <a:cxnLst/>
              <a:rect l="l" t="t" r="r" b="b"/>
              <a:pathLst>
                <a:path w="389" h="208" extrusionOk="0">
                  <a:moveTo>
                    <a:pt x="258" y="0"/>
                  </a:moveTo>
                  <a:cubicBezTo>
                    <a:pt x="234" y="0"/>
                    <a:pt x="208" y="4"/>
                    <a:pt x="187" y="11"/>
                  </a:cubicBezTo>
                  <a:lnTo>
                    <a:pt x="44" y="106"/>
                  </a:lnTo>
                  <a:cubicBezTo>
                    <a:pt x="1" y="126"/>
                    <a:pt x="1" y="156"/>
                    <a:pt x="37" y="176"/>
                  </a:cubicBezTo>
                  <a:lnTo>
                    <a:pt x="66" y="192"/>
                  </a:lnTo>
                  <a:cubicBezTo>
                    <a:pt x="83" y="202"/>
                    <a:pt x="107" y="207"/>
                    <a:pt x="130" y="207"/>
                  </a:cubicBezTo>
                  <a:cubicBezTo>
                    <a:pt x="154" y="207"/>
                    <a:pt x="177" y="202"/>
                    <a:pt x="196" y="192"/>
                  </a:cubicBezTo>
                  <a:lnTo>
                    <a:pt x="346" y="106"/>
                  </a:lnTo>
                  <a:cubicBezTo>
                    <a:pt x="382" y="83"/>
                    <a:pt x="389" y="47"/>
                    <a:pt x="346" y="33"/>
                  </a:cubicBezTo>
                  <a:lnTo>
                    <a:pt x="325" y="11"/>
                  </a:lnTo>
                  <a:cubicBezTo>
                    <a:pt x="307" y="4"/>
                    <a:pt x="283" y="0"/>
                    <a:pt x="25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7504;p64"/>
            <p:cNvSpPr/>
            <p:nvPr/>
          </p:nvSpPr>
          <p:spPr>
            <a:xfrm>
              <a:off x="2077508" y="10107311"/>
              <a:ext cx="57225" cy="31432"/>
            </a:xfrm>
            <a:custGeom>
              <a:avLst/>
              <a:gdLst/>
              <a:ahLst/>
              <a:cxnLst/>
              <a:rect l="l" t="t" r="r" b="b"/>
              <a:pathLst>
                <a:path w="548" h="301" extrusionOk="0">
                  <a:moveTo>
                    <a:pt x="293" y="0"/>
                  </a:moveTo>
                  <a:cubicBezTo>
                    <a:pt x="267" y="0"/>
                    <a:pt x="242" y="6"/>
                    <a:pt x="225" y="16"/>
                  </a:cubicBezTo>
                  <a:lnTo>
                    <a:pt x="37" y="125"/>
                  </a:lnTo>
                  <a:cubicBezTo>
                    <a:pt x="1" y="145"/>
                    <a:pt x="1" y="175"/>
                    <a:pt x="37" y="195"/>
                  </a:cubicBezTo>
                  <a:lnTo>
                    <a:pt x="189" y="289"/>
                  </a:lnTo>
                  <a:cubicBezTo>
                    <a:pt x="207" y="296"/>
                    <a:pt x="232" y="300"/>
                    <a:pt x="257" y="300"/>
                  </a:cubicBezTo>
                  <a:cubicBezTo>
                    <a:pt x="282" y="300"/>
                    <a:pt x="307" y="296"/>
                    <a:pt x="325" y="289"/>
                  </a:cubicBezTo>
                  <a:lnTo>
                    <a:pt x="512" y="182"/>
                  </a:lnTo>
                  <a:cubicBezTo>
                    <a:pt x="548" y="159"/>
                    <a:pt x="548" y="125"/>
                    <a:pt x="512" y="102"/>
                  </a:cubicBezTo>
                  <a:lnTo>
                    <a:pt x="361" y="16"/>
                  </a:lnTo>
                  <a:cubicBezTo>
                    <a:pt x="343" y="6"/>
                    <a:pt x="318" y="0"/>
                    <a:pt x="29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7505;p64"/>
            <p:cNvSpPr/>
            <p:nvPr/>
          </p:nvSpPr>
          <p:spPr>
            <a:xfrm>
              <a:off x="2113534" y="10127569"/>
              <a:ext cx="58687" cy="33520"/>
            </a:xfrm>
            <a:custGeom>
              <a:avLst/>
              <a:gdLst/>
              <a:ahLst/>
              <a:cxnLst/>
              <a:rect l="l" t="t" r="r" b="b"/>
              <a:pathLst>
                <a:path w="562" h="321" extrusionOk="0">
                  <a:moveTo>
                    <a:pt x="289" y="0"/>
                  </a:moveTo>
                  <a:cubicBezTo>
                    <a:pt x="266" y="0"/>
                    <a:pt x="242" y="6"/>
                    <a:pt x="225" y="17"/>
                  </a:cubicBezTo>
                  <a:lnTo>
                    <a:pt x="37" y="124"/>
                  </a:lnTo>
                  <a:cubicBezTo>
                    <a:pt x="1" y="146"/>
                    <a:pt x="1" y="181"/>
                    <a:pt x="37" y="203"/>
                  </a:cubicBezTo>
                  <a:lnTo>
                    <a:pt x="203" y="303"/>
                  </a:lnTo>
                  <a:cubicBezTo>
                    <a:pt x="221" y="315"/>
                    <a:pt x="246" y="320"/>
                    <a:pt x="271" y="320"/>
                  </a:cubicBezTo>
                  <a:cubicBezTo>
                    <a:pt x="296" y="320"/>
                    <a:pt x="321" y="315"/>
                    <a:pt x="339" y="303"/>
                  </a:cubicBezTo>
                  <a:lnTo>
                    <a:pt x="527" y="196"/>
                  </a:lnTo>
                  <a:cubicBezTo>
                    <a:pt x="562" y="174"/>
                    <a:pt x="562" y="138"/>
                    <a:pt x="527" y="117"/>
                  </a:cubicBezTo>
                  <a:lnTo>
                    <a:pt x="355" y="17"/>
                  </a:lnTo>
                  <a:cubicBezTo>
                    <a:pt x="336" y="6"/>
                    <a:pt x="313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7506;p64"/>
            <p:cNvSpPr/>
            <p:nvPr/>
          </p:nvSpPr>
          <p:spPr>
            <a:xfrm>
              <a:off x="2130138" y="10050921"/>
              <a:ext cx="42083" cy="23809"/>
            </a:xfrm>
            <a:custGeom>
              <a:avLst/>
              <a:gdLst/>
              <a:ahLst/>
              <a:cxnLst/>
              <a:rect l="l" t="t" r="r" b="b"/>
              <a:pathLst>
                <a:path w="403" h="228" extrusionOk="0">
                  <a:moveTo>
                    <a:pt x="274" y="1"/>
                  </a:moveTo>
                  <a:cubicBezTo>
                    <a:pt x="251" y="1"/>
                    <a:pt x="227" y="7"/>
                    <a:pt x="209" y="18"/>
                  </a:cubicBezTo>
                  <a:lnTo>
                    <a:pt x="37" y="118"/>
                  </a:lnTo>
                  <a:cubicBezTo>
                    <a:pt x="1" y="139"/>
                    <a:pt x="1" y="175"/>
                    <a:pt x="37" y="197"/>
                  </a:cubicBezTo>
                  <a:lnTo>
                    <a:pt x="66" y="211"/>
                  </a:lnTo>
                  <a:cubicBezTo>
                    <a:pt x="83" y="222"/>
                    <a:pt x="107" y="228"/>
                    <a:pt x="130" y="228"/>
                  </a:cubicBezTo>
                  <a:cubicBezTo>
                    <a:pt x="154" y="228"/>
                    <a:pt x="177" y="222"/>
                    <a:pt x="196" y="211"/>
                  </a:cubicBezTo>
                  <a:lnTo>
                    <a:pt x="368" y="111"/>
                  </a:lnTo>
                  <a:cubicBezTo>
                    <a:pt x="403" y="88"/>
                    <a:pt x="403" y="52"/>
                    <a:pt x="368" y="32"/>
                  </a:cubicBezTo>
                  <a:lnTo>
                    <a:pt x="339" y="18"/>
                  </a:lnTo>
                  <a:cubicBezTo>
                    <a:pt x="321" y="7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7507;p64"/>
            <p:cNvSpPr/>
            <p:nvPr/>
          </p:nvSpPr>
          <p:spPr>
            <a:xfrm>
              <a:off x="2151232" y="10149290"/>
              <a:ext cx="56285" cy="31954"/>
            </a:xfrm>
            <a:custGeom>
              <a:avLst/>
              <a:gdLst/>
              <a:ahLst/>
              <a:cxnLst/>
              <a:rect l="l" t="t" r="r" b="b"/>
              <a:pathLst>
                <a:path w="539" h="306" extrusionOk="0">
                  <a:moveTo>
                    <a:pt x="288" y="0"/>
                  </a:moveTo>
                  <a:cubicBezTo>
                    <a:pt x="264" y="0"/>
                    <a:pt x="241" y="6"/>
                    <a:pt x="223" y="16"/>
                  </a:cubicBezTo>
                  <a:lnTo>
                    <a:pt x="37" y="125"/>
                  </a:lnTo>
                  <a:cubicBezTo>
                    <a:pt x="0" y="145"/>
                    <a:pt x="0" y="182"/>
                    <a:pt x="37" y="204"/>
                  </a:cubicBezTo>
                  <a:lnTo>
                    <a:pt x="187" y="290"/>
                  </a:lnTo>
                  <a:cubicBezTo>
                    <a:pt x="205" y="301"/>
                    <a:pt x="228" y="306"/>
                    <a:pt x="251" y="306"/>
                  </a:cubicBezTo>
                  <a:cubicBezTo>
                    <a:pt x="275" y="306"/>
                    <a:pt x="298" y="301"/>
                    <a:pt x="316" y="290"/>
                  </a:cubicBezTo>
                  <a:lnTo>
                    <a:pt x="502" y="182"/>
                  </a:lnTo>
                  <a:cubicBezTo>
                    <a:pt x="539" y="161"/>
                    <a:pt x="539" y="125"/>
                    <a:pt x="502" y="102"/>
                  </a:cubicBezTo>
                  <a:lnTo>
                    <a:pt x="352" y="16"/>
                  </a:lnTo>
                  <a:cubicBezTo>
                    <a:pt x="334" y="6"/>
                    <a:pt x="311" y="0"/>
                    <a:pt x="28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7508;p64"/>
            <p:cNvSpPr/>
            <p:nvPr/>
          </p:nvSpPr>
          <p:spPr>
            <a:xfrm>
              <a:off x="2117398" y="10064496"/>
              <a:ext cx="90850" cy="51482"/>
            </a:xfrm>
            <a:custGeom>
              <a:avLst/>
              <a:gdLst/>
              <a:ahLst/>
              <a:cxnLst/>
              <a:rect l="l" t="t" r="r" b="b"/>
              <a:pathLst>
                <a:path w="870" h="493" extrusionOk="0">
                  <a:moveTo>
                    <a:pt x="615" y="0"/>
                  </a:moveTo>
                  <a:cubicBezTo>
                    <a:pt x="590" y="0"/>
                    <a:pt x="565" y="6"/>
                    <a:pt x="547" y="17"/>
                  </a:cubicBezTo>
                  <a:lnTo>
                    <a:pt x="36" y="310"/>
                  </a:lnTo>
                  <a:cubicBezTo>
                    <a:pt x="0" y="333"/>
                    <a:pt x="0" y="369"/>
                    <a:pt x="36" y="390"/>
                  </a:cubicBezTo>
                  <a:lnTo>
                    <a:pt x="188" y="476"/>
                  </a:lnTo>
                  <a:cubicBezTo>
                    <a:pt x="205" y="487"/>
                    <a:pt x="229" y="493"/>
                    <a:pt x="252" y="493"/>
                  </a:cubicBezTo>
                  <a:cubicBezTo>
                    <a:pt x="276" y="493"/>
                    <a:pt x="299" y="487"/>
                    <a:pt x="318" y="476"/>
                  </a:cubicBezTo>
                  <a:lnTo>
                    <a:pt x="835" y="181"/>
                  </a:lnTo>
                  <a:cubicBezTo>
                    <a:pt x="870" y="160"/>
                    <a:pt x="870" y="124"/>
                    <a:pt x="835" y="103"/>
                  </a:cubicBezTo>
                  <a:lnTo>
                    <a:pt x="683" y="17"/>
                  </a:lnTo>
                  <a:cubicBezTo>
                    <a:pt x="665" y="6"/>
                    <a:pt x="640" y="0"/>
                    <a:pt x="61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7509;p64"/>
            <p:cNvSpPr/>
            <p:nvPr/>
          </p:nvSpPr>
          <p:spPr>
            <a:xfrm>
              <a:off x="2167627" y="10029931"/>
              <a:ext cx="41561" cy="23078"/>
            </a:xfrm>
            <a:custGeom>
              <a:avLst/>
              <a:gdLst/>
              <a:ahLst/>
              <a:cxnLst/>
              <a:rect l="l" t="t" r="r" b="b"/>
              <a:pathLst>
                <a:path w="398" h="221" extrusionOk="0">
                  <a:moveTo>
                    <a:pt x="270" y="0"/>
                  </a:moveTo>
                  <a:cubicBezTo>
                    <a:pt x="245" y="0"/>
                    <a:pt x="220" y="6"/>
                    <a:pt x="202" y="17"/>
                  </a:cubicBezTo>
                  <a:lnTo>
                    <a:pt x="44" y="110"/>
                  </a:lnTo>
                  <a:cubicBezTo>
                    <a:pt x="0" y="133"/>
                    <a:pt x="0" y="167"/>
                    <a:pt x="37" y="189"/>
                  </a:cubicBezTo>
                  <a:lnTo>
                    <a:pt x="66" y="203"/>
                  </a:lnTo>
                  <a:cubicBezTo>
                    <a:pt x="84" y="214"/>
                    <a:pt x="107" y="220"/>
                    <a:pt x="131" y="220"/>
                  </a:cubicBezTo>
                  <a:cubicBezTo>
                    <a:pt x="154" y="220"/>
                    <a:pt x="177" y="214"/>
                    <a:pt x="195" y="203"/>
                  </a:cubicBezTo>
                  <a:lnTo>
                    <a:pt x="361" y="110"/>
                  </a:lnTo>
                  <a:cubicBezTo>
                    <a:pt x="397" y="89"/>
                    <a:pt x="397" y="53"/>
                    <a:pt x="361" y="31"/>
                  </a:cubicBezTo>
                  <a:lnTo>
                    <a:pt x="339" y="17"/>
                  </a:lnTo>
                  <a:cubicBezTo>
                    <a:pt x="320" y="6"/>
                    <a:pt x="295" y="0"/>
                    <a:pt x="27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7510;p64"/>
            <p:cNvSpPr/>
            <p:nvPr/>
          </p:nvSpPr>
          <p:spPr>
            <a:xfrm>
              <a:off x="2152694" y="10090707"/>
              <a:ext cx="83436" cy="47096"/>
            </a:xfrm>
            <a:custGeom>
              <a:avLst/>
              <a:gdLst/>
              <a:ahLst/>
              <a:cxnLst/>
              <a:rect l="l" t="t" r="r" b="b"/>
              <a:pathLst>
                <a:path w="799" h="451" extrusionOk="0">
                  <a:moveTo>
                    <a:pt x="526" y="1"/>
                  </a:moveTo>
                  <a:cubicBezTo>
                    <a:pt x="502" y="1"/>
                    <a:pt x="479" y="6"/>
                    <a:pt x="461" y="16"/>
                  </a:cubicBezTo>
                  <a:lnTo>
                    <a:pt x="36" y="261"/>
                  </a:lnTo>
                  <a:cubicBezTo>
                    <a:pt x="0" y="284"/>
                    <a:pt x="0" y="318"/>
                    <a:pt x="36" y="341"/>
                  </a:cubicBezTo>
                  <a:lnTo>
                    <a:pt x="209" y="434"/>
                  </a:lnTo>
                  <a:cubicBezTo>
                    <a:pt x="227" y="445"/>
                    <a:pt x="250" y="451"/>
                    <a:pt x="274" y="451"/>
                  </a:cubicBezTo>
                  <a:cubicBezTo>
                    <a:pt x="297" y="451"/>
                    <a:pt x="320" y="445"/>
                    <a:pt x="338" y="434"/>
                  </a:cubicBezTo>
                  <a:lnTo>
                    <a:pt x="763" y="189"/>
                  </a:lnTo>
                  <a:cubicBezTo>
                    <a:pt x="799" y="168"/>
                    <a:pt x="799" y="139"/>
                    <a:pt x="763" y="118"/>
                  </a:cubicBezTo>
                  <a:lnTo>
                    <a:pt x="597" y="16"/>
                  </a:lnTo>
                  <a:cubicBezTo>
                    <a:pt x="576" y="6"/>
                    <a:pt x="551" y="1"/>
                    <a:pt x="526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7511;p64"/>
            <p:cNvSpPr/>
            <p:nvPr/>
          </p:nvSpPr>
          <p:spPr>
            <a:xfrm>
              <a:off x="2186528" y="10170384"/>
              <a:ext cx="57016" cy="31954"/>
            </a:xfrm>
            <a:custGeom>
              <a:avLst/>
              <a:gdLst/>
              <a:ahLst/>
              <a:cxnLst/>
              <a:rect l="l" t="t" r="r" b="b"/>
              <a:pathLst>
                <a:path w="546" h="306" extrusionOk="0">
                  <a:moveTo>
                    <a:pt x="289" y="0"/>
                  </a:moveTo>
                  <a:cubicBezTo>
                    <a:pt x="265" y="0"/>
                    <a:pt x="241" y="5"/>
                    <a:pt x="223" y="16"/>
                  </a:cubicBezTo>
                  <a:lnTo>
                    <a:pt x="35" y="124"/>
                  </a:lnTo>
                  <a:cubicBezTo>
                    <a:pt x="1" y="145"/>
                    <a:pt x="1" y="181"/>
                    <a:pt x="35" y="202"/>
                  </a:cubicBezTo>
                  <a:lnTo>
                    <a:pt x="194" y="288"/>
                  </a:lnTo>
                  <a:cubicBezTo>
                    <a:pt x="212" y="300"/>
                    <a:pt x="235" y="305"/>
                    <a:pt x="258" y="305"/>
                  </a:cubicBezTo>
                  <a:cubicBezTo>
                    <a:pt x="282" y="305"/>
                    <a:pt x="305" y="300"/>
                    <a:pt x="323" y="288"/>
                  </a:cubicBezTo>
                  <a:lnTo>
                    <a:pt x="509" y="181"/>
                  </a:lnTo>
                  <a:cubicBezTo>
                    <a:pt x="546" y="159"/>
                    <a:pt x="546" y="124"/>
                    <a:pt x="509" y="102"/>
                  </a:cubicBezTo>
                  <a:lnTo>
                    <a:pt x="359" y="16"/>
                  </a:lnTo>
                  <a:cubicBezTo>
                    <a:pt x="338" y="5"/>
                    <a:pt x="313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7512;p64"/>
            <p:cNvSpPr/>
            <p:nvPr/>
          </p:nvSpPr>
          <p:spPr>
            <a:xfrm>
              <a:off x="2191018" y="10043402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66" y="0"/>
                  </a:moveTo>
                  <a:cubicBezTo>
                    <a:pt x="242" y="0"/>
                    <a:pt x="219" y="6"/>
                    <a:pt x="201" y="17"/>
                  </a:cubicBezTo>
                  <a:lnTo>
                    <a:pt x="35" y="110"/>
                  </a:lnTo>
                  <a:cubicBezTo>
                    <a:pt x="1" y="133"/>
                    <a:pt x="1" y="160"/>
                    <a:pt x="35" y="183"/>
                  </a:cubicBezTo>
                  <a:lnTo>
                    <a:pt x="187" y="276"/>
                  </a:lnTo>
                  <a:cubicBezTo>
                    <a:pt x="205" y="286"/>
                    <a:pt x="228" y="292"/>
                    <a:pt x="252" y="292"/>
                  </a:cubicBezTo>
                  <a:cubicBezTo>
                    <a:pt x="275" y="292"/>
                    <a:pt x="298" y="286"/>
                    <a:pt x="316" y="276"/>
                  </a:cubicBezTo>
                  <a:lnTo>
                    <a:pt x="482" y="176"/>
                  </a:lnTo>
                  <a:cubicBezTo>
                    <a:pt x="518" y="160"/>
                    <a:pt x="518" y="124"/>
                    <a:pt x="482" y="104"/>
                  </a:cubicBezTo>
                  <a:lnTo>
                    <a:pt x="330" y="17"/>
                  </a:lnTo>
                  <a:cubicBezTo>
                    <a:pt x="312" y="6"/>
                    <a:pt x="289" y="0"/>
                    <a:pt x="26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7513;p64"/>
            <p:cNvSpPr/>
            <p:nvPr/>
          </p:nvSpPr>
          <p:spPr>
            <a:xfrm>
              <a:off x="2205220" y="10008942"/>
              <a:ext cx="40726" cy="22243"/>
            </a:xfrm>
            <a:custGeom>
              <a:avLst/>
              <a:gdLst/>
              <a:ahLst/>
              <a:cxnLst/>
              <a:rect l="l" t="t" r="r" b="b"/>
              <a:pathLst>
                <a:path w="390" h="213" extrusionOk="0">
                  <a:moveTo>
                    <a:pt x="259" y="1"/>
                  </a:moveTo>
                  <a:cubicBezTo>
                    <a:pt x="236" y="1"/>
                    <a:pt x="212" y="6"/>
                    <a:pt x="194" y="16"/>
                  </a:cubicBezTo>
                  <a:lnTo>
                    <a:pt x="37" y="109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58" y="195"/>
                  </a:lnTo>
                  <a:cubicBezTo>
                    <a:pt x="76" y="207"/>
                    <a:pt x="101" y="212"/>
                    <a:pt x="126" y="212"/>
                  </a:cubicBezTo>
                  <a:cubicBezTo>
                    <a:pt x="151" y="212"/>
                    <a:pt x="176" y="207"/>
                    <a:pt x="194" y="195"/>
                  </a:cubicBezTo>
                  <a:lnTo>
                    <a:pt x="353" y="109"/>
                  </a:lnTo>
                  <a:cubicBezTo>
                    <a:pt x="389" y="89"/>
                    <a:pt x="389" y="52"/>
                    <a:pt x="353" y="32"/>
                  </a:cubicBezTo>
                  <a:lnTo>
                    <a:pt x="324" y="16"/>
                  </a:lnTo>
                  <a:cubicBezTo>
                    <a:pt x="305" y="6"/>
                    <a:pt x="282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7514;p64"/>
            <p:cNvSpPr/>
            <p:nvPr/>
          </p:nvSpPr>
          <p:spPr>
            <a:xfrm>
              <a:off x="2217124" y="10069509"/>
              <a:ext cx="55763" cy="31432"/>
            </a:xfrm>
            <a:custGeom>
              <a:avLst/>
              <a:gdLst/>
              <a:ahLst/>
              <a:cxnLst/>
              <a:rect l="l" t="t" r="r" b="b"/>
              <a:pathLst>
                <a:path w="534" h="301" extrusionOk="0">
                  <a:moveTo>
                    <a:pt x="267" y="1"/>
                  </a:moveTo>
                  <a:cubicBezTo>
                    <a:pt x="242" y="1"/>
                    <a:pt x="217" y="5"/>
                    <a:pt x="196" y="12"/>
                  </a:cubicBezTo>
                  <a:lnTo>
                    <a:pt x="37" y="112"/>
                  </a:lnTo>
                  <a:cubicBezTo>
                    <a:pt x="1" y="133"/>
                    <a:pt x="1" y="162"/>
                    <a:pt x="37" y="185"/>
                  </a:cubicBezTo>
                  <a:lnTo>
                    <a:pt x="203" y="285"/>
                  </a:lnTo>
                  <a:cubicBezTo>
                    <a:pt x="221" y="295"/>
                    <a:pt x="246" y="300"/>
                    <a:pt x="271" y="300"/>
                  </a:cubicBezTo>
                  <a:cubicBezTo>
                    <a:pt x="296" y="300"/>
                    <a:pt x="321" y="295"/>
                    <a:pt x="339" y="285"/>
                  </a:cubicBezTo>
                  <a:lnTo>
                    <a:pt x="498" y="192"/>
                  </a:lnTo>
                  <a:cubicBezTo>
                    <a:pt x="534" y="169"/>
                    <a:pt x="534" y="133"/>
                    <a:pt x="498" y="112"/>
                  </a:cubicBezTo>
                  <a:lnTo>
                    <a:pt x="332" y="12"/>
                  </a:lnTo>
                  <a:cubicBezTo>
                    <a:pt x="314" y="5"/>
                    <a:pt x="291" y="1"/>
                    <a:pt x="26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7515;p64"/>
            <p:cNvSpPr/>
            <p:nvPr/>
          </p:nvSpPr>
          <p:spPr>
            <a:xfrm>
              <a:off x="2222554" y="10191269"/>
              <a:ext cx="57016" cy="32058"/>
            </a:xfrm>
            <a:custGeom>
              <a:avLst/>
              <a:gdLst/>
              <a:ahLst/>
              <a:cxnLst/>
              <a:rect l="l" t="t" r="r" b="b"/>
              <a:pathLst>
                <a:path w="546" h="307" extrusionOk="0">
                  <a:moveTo>
                    <a:pt x="291" y="1"/>
                  </a:moveTo>
                  <a:cubicBezTo>
                    <a:pt x="266" y="1"/>
                    <a:pt x="241" y="6"/>
                    <a:pt x="223" y="18"/>
                  </a:cubicBezTo>
                  <a:lnTo>
                    <a:pt x="35" y="125"/>
                  </a:lnTo>
                  <a:cubicBezTo>
                    <a:pt x="1" y="147"/>
                    <a:pt x="1" y="183"/>
                    <a:pt x="35" y="204"/>
                  </a:cubicBezTo>
                  <a:lnTo>
                    <a:pt x="194" y="290"/>
                  </a:lnTo>
                  <a:cubicBezTo>
                    <a:pt x="212" y="301"/>
                    <a:pt x="235" y="307"/>
                    <a:pt x="258" y="307"/>
                  </a:cubicBezTo>
                  <a:cubicBezTo>
                    <a:pt x="282" y="307"/>
                    <a:pt x="305" y="301"/>
                    <a:pt x="323" y="290"/>
                  </a:cubicBezTo>
                  <a:lnTo>
                    <a:pt x="510" y="183"/>
                  </a:lnTo>
                  <a:cubicBezTo>
                    <a:pt x="546" y="161"/>
                    <a:pt x="546" y="125"/>
                    <a:pt x="510" y="104"/>
                  </a:cubicBezTo>
                  <a:lnTo>
                    <a:pt x="359" y="18"/>
                  </a:lnTo>
                  <a:cubicBezTo>
                    <a:pt x="341" y="6"/>
                    <a:pt x="316" y="1"/>
                    <a:pt x="29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7516;p64"/>
            <p:cNvSpPr/>
            <p:nvPr/>
          </p:nvSpPr>
          <p:spPr>
            <a:xfrm>
              <a:off x="2226209" y="10148559"/>
              <a:ext cx="55032" cy="31223"/>
            </a:xfrm>
            <a:custGeom>
              <a:avLst/>
              <a:gdLst/>
              <a:ahLst/>
              <a:cxnLst/>
              <a:rect l="l" t="t" r="r" b="b"/>
              <a:pathLst>
                <a:path w="527" h="299" extrusionOk="0">
                  <a:moveTo>
                    <a:pt x="267" y="1"/>
                  </a:moveTo>
                  <a:cubicBezTo>
                    <a:pt x="243" y="1"/>
                    <a:pt x="220" y="6"/>
                    <a:pt x="202" y="16"/>
                  </a:cubicBezTo>
                  <a:lnTo>
                    <a:pt x="36" y="109"/>
                  </a:lnTo>
                  <a:cubicBezTo>
                    <a:pt x="0" y="132"/>
                    <a:pt x="0" y="168"/>
                    <a:pt x="36" y="189"/>
                  </a:cubicBezTo>
                  <a:lnTo>
                    <a:pt x="188" y="282"/>
                  </a:lnTo>
                  <a:cubicBezTo>
                    <a:pt x="210" y="293"/>
                    <a:pt x="235" y="299"/>
                    <a:pt x="259" y="299"/>
                  </a:cubicBezTo>
                  <a:cubicBezTo>
                    <a:pt x="283" y="299"/>
                    <a:pt x="306" y="293"/>
                    <a:pt x="324" y="282"/>
                  </a:cubicBezTo>
                  <a:lnTo>
                    <a:pt x="490" y="182"/>
                  </a:lnTo>
                  <a:cubicBezTo>
                    <a:pt x="526" y="161"/>
                    <a:pt x="526" y="132"/>
                    <a:pt x="490" y="109"/>
                  </a:cubicBezTo>
                  <a:lnTo>
                    <a:pt x="338" y="16"/>
                  </a:lnTo>
                  <a:cubicBezTo>
                    <a:pt x="317" y="6"/>
                    <a:pt x="292" y="1"/>
                    <a:pt x="26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7517;p64"/>
            <p:cNvSpPr/>
            <p:nvPr/>
          </p:nvSpPr>
          <p:spPr>
            <a:xfrm>
              <a:off x="2241351" y="9987952"/>
              <a:ext cx="39890" cy="22138"/>
            </a:xfrm>
            <a:custGeom>
              <a:avLst/>
              <a:gdLst/>
              <a:ahLst/>
              <a:cxnLst/>
              <a:rect l="l" t="t" r="r" b="b"/>
              <a:pathLst>
                <a:path w="382" h="212" extrusionOk="0">
                  <a:moveTo>
                    <a:pt x="257" y="0"/>
                  </a:moveTo>
                  <a:cubicBezTo>
                    <a:pt x="233" y="0"/>
                    <a:pt x="208" y="6"/>
                    <a:pt x="186" y="17"/>
                  </a:cubicBezTo>
                  <a:lnTo>
                    <a:pt x="36" y="103"/>
                  </a:lnTo>
                  <a:cubicBezTo>
                    <a:pt x="0" y="124"/>
                    <a:pt x="0" y="160"/>
                    <a:pt x="36" y="181"/>
                  </a:cubicBezTo>
                  <a:lnTo>
                    <a:pt x="64" y="196"/>
                  </a:lnTo>
                  <a:cubicBezTo>
                    <a:pt x="82" y="207"/>
                    <a:pt x="105" y="212"/>
                    <a:pt x="129" y="212"/>
                  </a:cubicBezTo>
                  <a:cubicBezTo>
                    <a:pt x="152" y="212"/>
                    <a:pt x="175" y="207"/>
                    <a:pt x="193" y="196"/>
                  </a:cubicBezTo>
                  <a:lnTo>
                    <a:pt x="345" y="110"/>
                  </a:lnTo>
                  <a:cubicBezTo>
                    <a:pt x="381" y="88"/>
                    <a:pt x="381" y="51"/>
                    <a:pt x="345" y="31"/>
                  </a:cubicBezTo>
                  <a:lnTo>
                    <a:pt x="323" y="17"/>
                  </a:lnTo>
                  <a:cubicBezTo>
                    <a:pt x="304" y="6"/>
                    <a:pt x="281" y="0"/>
                    <a:pt x="25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7518;p64"/>
            <p:cNvSpPr/>
            <p:nvPr/>
          </p:nvSpPr>
          <p:spPr>
            <a:xfrm>
              <a:off x="2227776" y="10022413"/>
              <a:ext cx="54197" cy="29866"/>
            </a:xfrm>
            <a:custGeom>
              <a:avLst/>
              <a:gdLst/>
              <a:ahLst/>
              <a:cxnLst/>
              <a:rect l="l" t="t" r="r" b="b"/>
              <a:pathLst>
                <a:path w="519" h="286" extrusionOk="0">
                  <a:moveTo>
                    <a:pt x="263" y="1"/>
                  </a:moveTo>
                  <a:cubicBezTo>
                    <a:pt x="237" y="1"/>
                    <a:pt x="212" y="6"/>
                    <a:pt x="194" y="16"/>
                  </a:cubicBezTo>
                  <a:lnTo>
                    <a:pt x="37" y="103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7" y="268"/>
                  </a:lnTo>
                  <a:cubicBezTo>
                    <a:pt x="205" y="280"/>
                    <a:pt x="230" y="285"/>
                    <a:pt x="255" y="285"/>
                  </a:cubicBezTo>
                  <a:cubicBezTo>
                    <a:pt x="280" y="285"/>
                    <a:pt x="305" y="280"/>
                    <a:pt x="323" y="268"/>
                  </a:cubicBezTo>
                  <a:lnTo>
                    <a:pt x="482" y="175"/>
                  </a:lnTo>
                  <a:cubicBezTo>
                    <a:pt x="518" y="153"/>
                    <a:pt x="518" y="125"/>
                    <a:pt x="482" y="103"/>
                  </a:cubicBezTo>
                  <a:lnTo>
                    <a:pt x="330" y="16"/>
                  </a:lnTo>
                  <a:cubicBezTo>
                    <a:pt x="313" y="6"/>
                    <a:pt x="288" y="1"/>
                    <a:pt x="26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7519;p64"/>
            <p:cNvSpPr/>
            <p:nvPr/>
          </p:nvSpPr>
          <p:spPr>
            <a:xfrm>
              <a:off x="2190183" y="10098330"/>
              <a:ext cx="105991" cy="60462"/>
            </a:xfrm>
            <a:custGeom>
              <a:avLst/>
              <a:gdLst/>
              <a:ahLst/>
              <a:cxnLst/>
              <a:rect l="l" t="t" r="r" b="b"/>
              <a:pathLst>
                <a:path w="1015" h="579" extrusionOk="0">
                  <a:moveTo>
                    <a:pt x="763" y="0"/>
                  </a:moveTo>
                  <a:cubicBezTo>
                    <a:pt x="739" y="0"/>
                    <a:pt x="716" y="5"/>
                    <a:pt x="699" y="16"/>
                  </a:cubicBezTo>
                  <a:lnTo>
                    <a:pt x="43" y="397"/>
                  </a:lnTo>
                  <a:cubicBezTo>
                    <a:pt x="0" y="418"/>
                    <a:pt x="0" y="454"/>
                    <a:pt x="36" y="476"/>
                  </a:cubicBezTo>
                  <a:lnTo>
                    <a:pt x="188" y="563"/>
                  </a:lnTo>
                  <a:cubicBezTo>
                    <a:pt x="206" y="573"/>
                    <a:pt x="231" y="578"/>
                    <a:pt x="256" y="578"/>
                  </a:cubicBezTo>
                  <a:cubicBezTo>
                    <a:pt x="281" y="578"/>
                    <a:pt x="306" y="573"/>
                    <a:pt x="324" y="563"/>
                  </a:cubicBezTo>
                  <a:lnTo>
                    <a:pt x="978" y="181"/>
                  </a:lnTo>
                  <a:cubicBezTo>
                    <a:pt x="1014" y="159"/>
                    <a:pt x="1014" y="124"/>
                    <a:pt x="978" y="102"/>
                  </a:cubicBezTo>
                  <a:lnTo>
                    <a:pt x="828" y="16"/>
                  </a:lnTo>
                  <a:cubicBezTo>
                    <a:pt x="810" y="5"/>
                    <a:pt x="786" y="0"/>
                    <a:pt x="76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7520;p64"/>
            <p:cNvSpPr/>
            <p:nvPr/>
          </p:nvSpPr>
          <p:spPr>
            <a:xfrm>
              <a:off x="2254091" y="10048728"/>
              <a:ext cx="55554" cy="30492"/>
            </a:xfrm>
            <a:custGeom>
              <a:avLst/>
              <a:gdLst/>
              <a:ahLst/>
              <a:cxnLst/>
              <a:rect l="l" t="t" r="r" b="b"/>
              <a:pathLst>
                <a:path w="532" h="292" extrusionOk="0">
                  <a:moveTo>
                    <a:pt x="258" y="1"/>
                  </a:moveTo>
                  <a:cubicBezTo>
                    <a:pt x="235" y="1"/>
                    <a:pt x="212" y="6"/>
                    <a:pt x="194" y="16"/>
                  </a:cubicBezTo>
                  <a:lnTo>
                    <a:pt x="35" y="103"/>
                  </a:lnTo>
                  <a:cubicBezTo>
                    <a:pt x="0" y="125"/>
                    <a:pt x="0" y="160"/>
                    <a:pt x="35" y="182"/>
                  </a:cubicBezTo>
                  <a:lnTo>
                    <a:pt x="208" y="275"/>
                  </a:lnTo>
                  <a:cubicBezTo>
                    <a:pt x="226" y="286"/>
                    <a:pt x="249" y="292"/>
                    <a:pt x="273" y="292"/>
                  </a:cubicBezTo>
                  <a:cubicBezTo>
                    <a:pt x="296" y="292"/>
                    <a:pt x="320" y="286"/>
                    <a:pt x="337" y="275"/>
                  </a:cubicBezTo>
                  <a:lnTo>
                    <a:pt x="496" y="189"/>
                  </a:lnTo>
                  <a:cubicBezTo>
                    <a:pt x="532" y="168"/>
                    <a:pt x="532" y="132"/>
                    <a:pt x="496" y="109"/>
                  </a:cubicBezTo>
                  <a:lnTo>
                    <a:pt x="323" y="16"/>
                  </a:lnTo>
                  <a:cubicBezTo>
                    <a:pt x="305" y="6"/>
                    <a:pt x="282" y="1"/>
                    <a:pt x="25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7521;p64"/>
            <p:cNvSpPr/>
            <p:nvPr/>
          </p:nvSpPr>
          <p:spPr>
            <a:xfrm>
              <a:off x="2264533" y="10001423"/>
              <a:ext cx="52735" cy="29761"/>
            </a:xfrm>
            <a:custGeom>
              <a:avLst/>
              <a:gdLst/>
              <a:ahLst/>
              <a:cxnLst/>
              <a:rect l="l" t="t" r="r" b="b"/>
              <a:pathLst>
                <a:path w="505" h="285" extrusionOk="0">
                  <a:moveTo>
                    <a:pt x="252" y="1"/>
                  </a:moveTo>
                  <a:cubicBezTo>
                    <a:pt x="228" y="1"/>
                    <a:pt x="205" y="6"/>
                    <a:pt x="187" y="17"/>
                  </a:cubicBezTo>
                  <a:lnTo>
                    <a:pt x="37" y="104"/>
                  </a:lnTo>
                  <a:cubicBezTo>
                    <a:pt x="1" y="124"/>
                    <a:pt x="1" y="161"/>
                    <a:pt x="37" y="181"/>
                  </a:cubicBezTo>
                  <a:lnTo>
                    <a:pt x="187" y="267"/>
                  </a:lnTo>
                  <a:cubicBezTo>
                    <a:pt x="205" y="279"/>
                    <a:pt x="228" y="284"/>
                    <a:pt x="252" y="284"/>
                  </a:cubicBezTo>
                  <a:cubicBezTo>
                    <a:pt x="275" y="284"/>
                    <a:pt x="298" y="279"/>
                    <a:pt x="316" y="267"/>
                  </a:cubicBezTo>
                  <a:lnTo>
                    <a:pt x="468" y="181"/>
                  </a:lnTo>
                  <a:cubicBezTo>
                    <a:pt x="504" y="161"/>
                    <a:pt x="504" y="124"/>
                    <a:pt x="468" y="104"/>
                  </a:cubicBezTo>
                  <a:lnTo>
                    <a:pt x="316" y="17"/>
                  </a:lnTo>
                  <a:cubicBezTo>
                    <a:pt x="298" y="6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7522;p64"/>
            <p:cNvSpPr/>
            <p:nvPr/>
          </p:nvSpPr>
          <p:spPr>
            <a:xfrm>
              <a:off x="2262236" y="10169548"/>
              <a:ext cx="55032" cy="31327"/>
            </a:xfrm>
            <a:custGeom>
              <a:avLst/>
              <a:gdLst/>
              <a:ahLst/>
              <a:cxnLst/>
              <a:rect l="l" t="t" r="r" b="b"/>
              <a:pathLst>
                <a:path w="527" h="300" extrusionOk="0">
                  <a:moveTo>
                    <a:pt x="270" y="0"/>
                  </a:moveTo>
                  <a:cubicBezTo>
                    <a:pt x="245" y="0"/>
                    <a:pt x="220" y="6"/>
                    <a:pt x="202" y="17"/>
                  </a:cubicBezTo>
                  <a:lnTo>
                    <a:pt x="36" y="110"/>
                  </a:lnTo>
                  <a:cubicBezTo>
                    <a:pt x="0" y="132"/>
                    <a:pt x="0" y="167"/>
                    <a:pt x="36" y="189"/>
                  </a:cubicBezTo>
                  <a:lnTo>
                    <a:pt x="195" y="283"/>
                  </a:lnTo>
                  <a:cubicBezTo>
                    <a:pt x="213" y="294"/>
                    <a:pt x="236" y="299"/>
                    <a:pt x="260" y="299"/>
                  </a:cubicBezTo>
                  <a:cubicBezTo>
                    <a:pt x="283" y="299"/>
                    <a:pt x="306" y="294"/>
                    <a:pt x="324" y="283"/>
                  </a:cubicBezTo>
                  <a:lnTo>
                    <a:pt x="490" y="182"/>
                  </a:lnTo>
                  <a:cubicBezTo>
                    <a:pt x="526" y="160"/>
                    <a:pt x="526" y="132"/>
                    <a:pt x="490" y="110"/>
                  </a:cubicBezTo>
                  <a:lnTo>
                    <a:pt x="338" y="17"/>
                  </a:lnTo>
                  <a:cubicBezTo>
                    <a:pt x="320" y="6"/>
                    <a:pt x="295" y="0"/>
                    <a:pt x="27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7523;p64"/>
            <p:cNvSpPr/>
            <p:nvPr/>
          </p:nvSpPr>
          <p:spPr>
            <a:xfrm>
              <a:off x="2277378" y="9966128"/>
              <a:ext cx="41979" cy="23809"/>
            </a:xfrm>
            <a:custGeom>
              <a:avLst/>
              <a:gdLst/>
              <a:ahLst/>
              <a:cxnLst/>
              <a:rect l="l" t="t" r="r" b="b"/>
              <a:pathLst>
                <a:path w="402" h="228" extrusionOk="0">
                  <a:moveTo>
                    <a:pt x="273" y="0"/>
                  </a:moveTo>
                  <a:cubicBezTo>
                    <a:pt x="249" y="0"/>
                    <a:pt x="226" y="6"/>
                    <a:pt x="209" y="17"/>
                  </a:cubicBezTo>
                  <a:lnTo>
                    <a:pt x="36" y="117"/>
                  </a:lnTo>
                  <a:cubicBezTo>
                    <a:pt x="0" y="140"/>
                    <a:pt x="0" y="174"/>
                    <a:pt x="36" y="197"/>
                  </a:cubicBezTo>
                  <a:lnTo>
                    <a:pt x="57" y="210"/>
                  </a:lnTo>
                  <a:cubicBezTo>
                    <a:pt x="79" y="222"/>
                    <a:pt x="104" y="227"/>
                    <a:pt x="128" y="227"/>
                  </a:cubicBezTo>
                  <a:cubicBezTo>
                    <a:pt x="152" y="227"/>
                    <a:pt x="175" y="222"/>
                    <a:pt x="193" y="210"/>
                  </a:cubicBezTo>
                  <a:lnTo>
                    <a:pt x="366" y="110"/>
                  </a:lnTo>
                  <a:cubicBezTo>
                    <a:pt x="402" y="88"/>
                    <a:pt x="402" y="53"/>
                    <a:pt x="366" y="31"/>
                  </a:cubicBezTo>
                  <a:lnTo>
                    <a:pt x="338" y="17"/>
                  </a:lnTo>
                  <a:cubicBezTo>
                    <a:pt x="320" y="6"/>
                    <a:pt x="296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7524;p64"/>
            <p:cNvSpPr/>
            <p:nvPr/>
          </p:nvSpPr>
          <p:spPr>
            <a:xfrm>
              <a:off x="2278735" y="10077236"/>
              <a:ext cx="53466" cy="30492"/>
            </a:xfrm>
            <a:custGeom>
              <a:avLst/>
              <a:gdLst/>
              <a:ahLst/>
              <a:cxnLst/>
              <a:rect l="l" t="t" r="r" b="b"/>
              <a:pathLst>
                <a:path w="512" h="292" extrusionOk="0">
                  <a:moveTo>
                    <a:pt x="261" y="0"/>
                  </a:moveTo>
                  <a:cubicBezTo>
                    <a:pt x="236" y="0"/>
                    <a:pt x="213" y="6"/>
                    <a:pt x="196" y="16"/>
                  </a:cubicBezTo>
                  <a:lnTo>
                    <a:pt x="37" y="111"/>
                  </a:lnTo>
                  <a:cubicBezTo>
                    <a:pt x="1" y="131"/>
                    <a:pt x="1" y="168"/>
                    <a:pt x="37" y="188"/>
                  </a:cubicBezTo>
                  <a:lnTo>
                    <a:pt x="187" y="275"/>
                  </a:lnTo>
                  <a:cubicBezTo>
                    <a:pt x="205" y="286"/>
                    <a:pt x="229" y="291"/>
                    <a:pt x="252" y="291"/>
                  </a:cubicBezTo>
                  <a:cubicBezTo>
                    <a:pt x="276" y="291"/>
                    <a:pt x="299" y="286"/>
                    <a:pt x="317" y="275"/>
                  </a:cubicBezTo>
                  <a:lnTo>
                    <a:pt x="475" y="182"/>
                  </a:lnTo>
                  <a:cubicBezTo>
                    <a:pt x="511" y="161"/>
                    <a:pt x="511" y="125"/>
                    <a:pt x="475" y="102"/>
                  </a:cubicBezTo>
                  <a:lnTo>
                    <a:pt x="332" y="16"/>
                  </a:lnTo>
                  <a:cubicBezTo>
                    <a:pt x="310" y="6"/>
                    <a:pt x="285" y="0"/>
                    <a:pt x="26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7525;p64"/>
            <p:cNvSpPr/>
            <p:nvPr/>
          </p:nvSpPr>
          <p:spPr>
            <a:xfrm>
              <a:off x="2290849" y="10027634"/>
              <a:ext cx="54823" cy="30597"/>
            </a:xfrm>
            <a:custGeom>
              <a:avLst/>
              <a:gdLst/>
              <a:ahLst/>
              <a:cxnLst/>
              <a:rect l="l" t="t" r="r" b="b"/>
              <a:pathLst>
                <a:path w="525" h="293" extrusionOk="0">
                  <a:moveTo>
                    <a:pt x="251" y="1"/>
                  </a:moveTo>
                  <a:cubicBezTo>
                    <a:pt x="228" y="1"/>
                    <a:pt x="205" y="6"/>
                    <a:pt x="187" y="16"/>
                  </a:cubicBezTo>
                  <a:lnTo>
                    <a:pt x="37" y="103"/>
                  </a:lnTo>
                  <a:cubicBezTo>
                    <a:pt x="0" y="125"/>
                    <a:pt x="0" y="161"/>
                    <a:pt x="37" y="182"/>
                  </a:cubicBezTo>
                  <a:lnTo>
                    <a:pt x="201" y="275"/>
                  </a:lnTo>
                  <a:cubicBezTo>
                    <a:pt x="219" y="286"/>
                    <a:pt x="244" y="292"/>
                    <a:pt x="270" y="292"/>
                  </a:cubicBezTo>
                  <a:cubicBezTo>
                    <a:pt x="295" y="292"/>
                    <a:pt x="320" y="286"/>
                    <a:pt x="339" y="275"/>
                  </a:cubicBezTo>
                  <a:lnTo>
                    <a:pt x="489" y="189"/>
                  </a:lnTo>
                  <a:cubicBezTo>
                    <a:pt x="525" y="168"/>
                    <a:pt x="525" y="139"/>
                    <a:pt x="489" y="118"/>
                  </a:cubicBezTo>
                  <a:lnTo>
                    <a:pt x="316" y="16"/>
                  </a:lnTo>
                  <a:cubicBezTo>
                    <a:pt x="298" y="6"/>
                    <a:pt x="275" y="1"/>
                    <a:pt x="25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7526;p64"/>
            <p:cNvSpPr/>
            <p:nvPr/>
          </p:nvSpPr>
          <p:spPr>
            <a:xfrm>
              <a:off x="2314762" y="9946600"/>
              <a:ext cx="38533" cy="21512"/>
            </a:xfrm>
            <a:custGeom>
              <a:avLst/>
              <a:gdLst/>
              <a:ahLst/>
              <a:cxnLst/>
              <a:rect l="l" t="t" r="r" b="b"/>
              <a:pathLst>
                <a:path w="369" h="206" extrusionOk="0">
                  <a:moveTo>
                    <a:pt x="238" y="1"/>
                  </a:moveTo>
                  <a:cubicBezTo>
                    <a:pt x="215" y="1"/>
                    <a:pt x="191" y="6"/>
                    <a:pt x="173" y="16"/>
                  </a:cubicBezTo>
                  <a:lnTo>
                    <a:pt x="37" y="96"/>
                  </a:lnTo>
                  <a:cubicBezTo>
                    <a:pt x="1" y="118"/>
                    <a:pt x="1" y="154"/>
                    <a:pt x="37" y="175"/>
                  </a:cubicBezTo>
                  <a:lnTo>
                    <a:pt x="66" y="189"/>
                  </a:lnTo>
                  <a:cubicBezTo>
                    <a:pt x="84" y="200"/>
                    <a:pt x="107" y="206"/>
                    <a:pt x="130" y="206"/>
                  </a:cubicBezTo>
                  <a:cubicBezTo>
                    <a:pt x="154" y="206"/>
                    <a:pt x="178" y="200"/>
                    <a:pt x="196" y="189"/>
                  </a:cubicBezTo>
                  <a:lnTo>
                    <a:pt x="332" y="111"/>
                  </a:lnTo>
                  <a:cubicBezTo>
                    <a:pt x="368" y="89"/>
                    <a:pt x="368" y="52"/>
                    <a:pt x="332" y="32"/>
                  </a:cubicBezTo>
                  <a:lnTo>
                    <a:pt x="303" y="16"/>
                  </a:lnTo>
                  <a:cubicBezTo>
                    <a:pt x="285" y="6"/>
                    <a:pt x="261" y="1"/>
                    <a:pt x="23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7527;p64"/>
            <p:cNvSpPr/>
            <p:nvPr/>
          </p:nvSpPr>
          <p:spPr>
            <a:xfrm>
              <a:off x="2263802" y="10107311"/>
              <a:ext cx="89492" cy="50751"/>
            </a:xfrm>
            <a:custGeom>
              <a:avLst/>
              <a:gdLst/>
              <a:ahLst/>
              <a:cxnLst/>
              <a:rect l="l" t="t" r="r" b="b"/>
              <a:pathLst>
                <a:path w="857" h="486" extrusionOk="0">
                  <a:moveTo>
                    <a:pt x="598" y="0"/>
                  </a:moveTo>
                  <a:cubicBezTo>
                    <a:pt x="573" y="0"/>
                    <a:pt x="550" y="6"/>
                    <a:pt x="532" y="16"/>
                  </a:cubicBezTo>
                  <a:lnTo>
                    <a:pt x="37" y="304"/>
                  </a:lnTo>
                  <a:cubicBezTo>
                    <a:pt x="1" y="325"/>
                    <a:pt x="1" y="354"/>
                    <a:pt x="37" y="375"/>
                  </a:cubicBezTo>
                  <a:lnTo>
                    <a:pt x="187" y="470"/>
                  </a:lnTo>
                  <a:cubicBezTo>
                    <a:pt x="205" y="480"/>
                    <a:pt x="230" y="485"/>
                    <a:pt x="255" y="485"/>
                  </a:cubicBezTo>
                  <a:cubicBezTo>
                    <a:pt x="280" y="485"/>
                    <a:pt x="305" y="480"/>
                    <a:pt x="323" y="470"/>
                  </a:cubicBezTo>
                  <a:lnTo>
                    <a:pt x="820" y="182"/>
                  </a:lnTo>
                  <a:cubicBezTo>
                    <a:pt x="856" y="159"/>
                    <a:pt x="856" y="125"/>
                    <a:pt x="820" y="102"/>
                  </a:cubicBezTo>
                  <a:lnTo>
                    <a:pt x="668" y="16"/>
                  </a:lnTo>
                  <a:cubicBezTo>
                    <a:pt x="647" y="6"/>
                    <a:pt x="622" y="0"/>
                    <a:pt x="59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7528;p64"/>
            <p:cNvSpPr/>
            <p:nvPr/>
          </p:nvSpPr>
          <p:spPr>
            <a:xfrm>
              <a:off x="2299829" y="9979598"/>
              <a:ext cx="55554" cy="30701"/>
            </a:xfrm>
            <a:custGeom>
              <a:avLst/>
              <a:gdLst/>
              <a:ahLst/>
              <a:cxnLst/>
              <a:rect l="l" t="t" r="r" b="b"/>
              <a:pathLst>
                <a:path w="532" h="294" extrusionOk="0">
                  <a:moveTo>
                    <a:pt x="277" y="1"/>
                  </a:moveTo>
                  <a:cubicBezTo>
                    <a:pt x="252" y="1"/>
                    <a:pt x="227" y="6"/>
                    <a:pt x="209" y="18"/>
                  </a:cubicBezTo>
                  <a:lnTo>
                    <a:pt x="44" y="118"/>
                  </a:lnTo>
                  <a:cubicBezTo>
                    <a:pt x="1" y="140"/>
                    <a:pt x="1" y="168"/>
                    <a:pt x="37" y="190"/>
                  </a:cubicBezTo>
                  <a:lnTo>
                    <a:pt x="187" y="283"/>
                  </a:lnTo>
                  <a:cubicBezTo>
                    <a:pt x="205" y="290"/>
                    <a:pt x="230" y="294"/>
                    <a:pt x="255" y="294"/>
                  </a:cubicBezTo>
                  <a:cubicBezTo>
                    <a:pt x="280" y="294"/>
                    <a:pt x="305" y="290"/>
                    <a:pt x="323" y="283"/>
                  </a:cubicBezTo>
                  <a:lnTo>
                    <a:pt x="496" y="183"/>
                  </a:lnTo>
                  <a:cubicBezTo>
                    <a:pt x="532" y="161"/>
                    <a:pt x="532" y="125"/>
                    <a:pt x="496" y="104"/>
                  </a:cubicBezTo>
                  <a:lnTo>
                    <a:pt x="346" y="18"/>
                  </a:lnTo>
                  <a:cubicBezTo>
                    <a:pt x="328" y="6"/>
                    <a:pt x="302" y="1"/>
                    <a:pt x="27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7529;p64"/>
            <p:cNvSpPr/>
            <p:nvPr/>
          </p:nvSpPr>
          <p:spPr>
            <a:xfrm>
              <a:off x="2299829" y="10147828"/>
              <a:ext cx="55554" cy="31223"/>
            </a:xfrm>
            <a:custGeom>
              <a:avLst/>
              <a:gdLst/>
              <a:ahLst/>
              <a:cxnLst/>
              <a:rect l="l" t="t" r="r" b="b"/>
              <a:pathLst>
                <a:path w="532" h="299" extrusionOk="0">
                  <a:moveTo>
                    <a:pt x="273" y="1"/>
                  </a:moveTo>
                  <a:cubicBezTo>
                    <a:pt x="250" y="1"/>
                    <a:pt x="227" y="6"/>
                    <a:pt x="209" y="16"/>
                  </a:cubicBezTo>
                  <a:lnTo>
                    <a:pt x="37" y="116"/>
                  </a:lnTo>
                  <a:cubicBezTo>
                    <a:pt x="1" y="139"/>
                    <a:pt x="1" y="168"/>
                    <a:pt x="37" y="189"/>
                  </a:cubicBezTo>
                  <a:lnTo>
                    <a:pt x="187" y="282"/>
                  </a:lnTo>
                  <a:cubicBezTo>
                    <a:pt x="209" y="293"/>
                    <a:pt x="234" y="299"/>
                    <a:pt x="258" y="299"/>
                  </a:cubicBezTo>
                  <a:cubicBezTo>
                    <a:pt x="282" y="299"/>
                    <a:pt x="305" y="293"/>
                    <a:pt x="323" y="282"/>
                  </a:cubicBezTo>
                  <a:lnTo>
                    <a:pt x="496" y="182"/>
                  </a:lnTo>
                  <a:cubicBezTo>
                    <a:pt x="532" y="159"/>
                    <a:pt x="532" y="125"/>
                    <a:pt x="496" y="102"/>
                  </a:cubicBezTo>
                  <a:lnTo>
                    <a:pt x="339" y="16"/>
                  </a:lnTo>
                  <a:cubicBezTo>
                    <a:pt x="321" y="6"/>
                    <a:pt x="297" y="1"/>
                    <a:pt x="27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7530;p64"/>
            <p:cNvSpPr/>
            <p:nvPr/>
          </p:nvSpPr>
          <p:spPr>
            <a:xfrm>
              <a:off x="2315493" y="10056873"/>
              <a:ext cx="52735" cy="29866"/>
            </a:xfrm>
            <a:custGeom>
              <a:avLst/>
              <a:gdLst/>
              <a:ahLst/>
              <a:cxnLst/>
              <a:rect l="l" t="t" r="r" b="b"/>
              <a:pathLst>
                <a:path w="505" h="286" extrusionOk="0">
                  <a:moveTo>
                    <a:pt x="253" y="1"/>
                  </a:moveTo>
                  <a:cubicBezTo>
                    <a:pt x="229" y="1"/>
                    <a:pt x="206" y="6"/>
                    <a:pt x="189" y="18"/>
                  </a:cubicBezTo>
                  <a:lnTo>
                    <a:pt x="37" y="104"/>
                  </a:lnTo>
                  <a:cubicBezTo>
                    <a:pt x="1" y="125"/>
                    <a:pt x="1" y="161"/>
                    <a:pt x="37" y="183"/>
                  </a:cubicBezTo>
                  <a:lnTo>
                    <a:pt x="189" y="270"/>
                  </a:lnTo>
                  <a:cubicBezTo>
                    <a:pt x="206" y="280"/>
                    <a:pt x="229" y="285"/>
                    <a:pt x="253" y="285"/>
                  </a:cubicBezTo>
                  <a:cubicBezTo>
                    <a:pt x="276" y="285"/>
                    <a:pt x="300" y="280"/>
                    <a:pt x="318" y="270"/>
                  </a:cubicBezTo>
                  <a:lnTo>
                    <a:pt x="468" y="183"/>
                  </a:lnTo>
                  <a:cubicBezTo>
                    <a:pt x="504" y="161"/>
                    <a:pt x="504" y="125"/>
                    <a:pt x="468" y="104"/>
                  </a:cubicBezTo>
                  <a:lnTo>
                    <a:pt x="318" y="18"/>
                  </a:lnTo>
                  <a:cubicBezTo>
                    <a:pt x="300" y="6"/>
                    <a:pt x="276" y="1"/>
                    <a:pt x="25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7531;p64"/>
            <p:cNvSpPr/>
            <p:nvPr/>
          </p:nvSpPr>
          <p:spPr>
            <a:xfrm>
              <a:off x="2326144" y="10005914"/>
              <a:ext cx="57016" cy="31954"/>
            </a:xfrm>
            <a:custGeom>
              <a:avLst/>
              <a:gdLst/>
              <a:ahLst/>
              <a:cxnLst/>
              <a:rect l="l" t="t" r="r" b="b"/>
              <a:pathLst>
                <a:path w="546" h="306" extrusionOk="0">
                  <a:moveTo>
                    <a:pt x="273" y="1"/>
                  </a:moveTo>
                  <a:cubicBezTo>
                    <a:pt x="249" y="1"/>
                    <a:pt x="226" y="6"/>
                    <a:pt x="208" y="17"/>
                  </a:cubicBezTo>
                  <a:lnTo>
                    <a:pt x="35" y="118"/>
                  </a:lnTo>
                  <a:cubicBezTo>
                    <a:pt x="1" y="138"/>
                    <a:pt x="1" y="168"/>
                    <a:pt x="35" y="190"/>
                  </a:cubicBezTo>
                  <a:lnTo>
                    <a:pt x="208" y="290"/>
                  </a:lnTo>
                  <a:cubicBezTo>
                    <a:pt x="226" y="300"/>
                    <a:pt x="249" y="306"/>
                    <a:pt x="273" y="306"/>
                  </a:cubicBezTo>
                  <a:cubicBezTo>
                    <a:pt x="296" y="306"/>
                    <a:pt x="320" y="300"/>
                    <a:pt x="337" y="290"/>
                  </a:cubicBezTo>
                  <a:lnTo>
                    <a:pt x="509" y="190"/>
                  </a:lnTo>
                  <a:cubicBezTo>
                    <a:pt x="546" y="168"/>
                    <a:pt x="546" y="138"/>
                    <a:pt x="509" y="118"/>
                  </a:cubicBezTo>
                  <a:lnTo>
                    <a:pt x="337" y="17"/>
                  </a:lnTo>
                  <a:cubicBezTo>
                    <a:pt x="320" y="6"/>
                    <a:pt x="296" y="1"/>
                    <a:pt x="27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7532;p64"/>
            <p:cNvSpPr/>
            <p:nvPr/>
          </p:nvSpPr>
          <p:spPr>
            <a:xfrm>
              <a:off x="2338049" y="9960175"/>
              <a:ext cx="51273" cy="28195"/>
            </a:xfrm>
            <a:custGeom>
              <a:avLst/>
              <a:gdLst/>
              <a:ahLst/>
              <a:cxnLst/>
              <a:rect l="l" t="t" r="r" b="b"/>
              <a:pathLst>
                <a:path w="491" h="270" extrusionOk="0">
                  <a:moveTo>
                    <a:pt x="234" y="0"/>
                  </a:moveTo>
                  <a:cubicBezTo>
                    <a:pt x="209" y="0"/>
                    <a:pt x="184" y="5"/>
                    <a:pt x="166" y="16"/>
                  </a:cubicBezTo>
                  <a:lnTo>
                    <a:pt x="37" y="95"/>
                  </a:lnTo>
                  <a:cubicBezTo>
                    <a:pt x="0" y="117"/>
                    <a:pt x="0" y="145"/>
                    <a:pt x="37" y="167"/>
                  </a:cubicBezTo>
                  <a:lnTo>
                    <a:pt x="188" y="254"/>
                  </a:lnTo>
                  <a:cubicBezTo>
                    <a:pt x="206" y="264"/>
                    <a:pt x="229" y="269"/>
                    <a:pt x="252" y="269"/>
                  </a:cubicBezTo>
                  <a:cubicBezTo>
                    <a:pt x="276" y="269"/>
                    <a:pt x="300" y="264"/>
                    <a:pt x="318" y="254"/>
                  </a:cubicBezTo>
                  <a:lnTo>
                    <a:pt x="454" y="181"/>
                  </a:lnTo>
                  <a:cubicBezTo>
                    <a:pt x="490" y="160"/>
                    <a:pt x="490" y="124"/>
                    <a:pt x="454" y="102"/>
                  </a:cubicBezTo>
                  <a:lnTo>
                    <a:pt x="302" y="16"/>
                  </a:lnTo>
                  <a:cubicBezTo>
                    <a:pt x="284" y="5"/>
                    <a:pt x="259" y="0"/>
                    <a:pt x="23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7533;p64"/>
            <p:cNvSpPr/>
            <p:nvPr/>
          </p:nvSpPr>
          <p:spPr>
            <a:xfrm>
              <a:off x="2335856" y="10086217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2" y="1"/>
                  </a:moveTo>
                  <a:cubicBezTo>
                    <a:pt x="228" y="1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7" y="268"/>
                  </a:lnTo>
                  <a:cubicBezTo>
                    <a:pt x="205" y="279"/>
                    <a:pt x="230" y="285"/>
                    <a:pt x="255" y="285"/>
                  </a:cubicBezTo>
                  <a:cubicBezTo>
                    <a:pt x="280" y="285"/>
                    <a:pt x="305" y="279"/>
                    <a:pt x="323" y="268"/>
                  </a:cubicBezTo>
                  <a:lnTo>
                    <a:pt x="475" y="182"/>
                  </a:lnTo>
                  <a:cubicBezTo>
                    <a:pt x="511" y="161"/>
                    <a:pt x="511" y="132"/>
                    <a:pt x="475" y="111"/>
                  </a:cubicBezTo>
                  <a:lnTo>
                    <a:pt x="316" y="16"/>
                  </a:lnTo>
                  <a:cubicBezTo>
                    <a:pt x="298" y="6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7534;p64"/>
            <p:cNvSpPr/>
            <p:nvPr/>
          </p:nvSpPr>
          <p:spPr>
            <a:xfrm>
              <a:off x="2348700" y="9925611"/>
              <a:ext cx="40621" cy="23078"/>
            </a:xfrm>
            <a:custGeom>
              <a:avLst/>
              <a:gdLst/>
              <a:ahLst/>
              <a:cxnLst/>
              <a:rect l="l" t="t" r="r" b="b"/>
              <a:pathLst>
                <a:path w="389" h="221" extrusionOk="0">
                  <a:moveTo>
                    <a:pt x="262" y="0"/>
                  </a:moveTo>
                  <a:cubicBezTo>
                    <a:pt x="237" y="0"/>
                    <a:pt x="212" y="6"/>
                    <a:pt x="193" y="17"/>
                  </a:cubicBezTo>
                  <a:lnTo>
                    <a:pt x="35" y="110"/>
                  </a:lnTo>
                  <a:cubicBezTo>
                    <a:pt x="0" y="131"/>
                    <a:pt x="0" y="167"/>
                    <a:pt x="35" y="190"/>
                  </a:cubicBezTo>
                  <a:lnTo>
                    <a:pt x="64" y="203"/>
                  </a:lnTo>
                  <a:cubicBezTo>
                    <a:pt x="82" y="215"/>
                    <a:pt x="105" y="220"/>
                    <a:pt x="129" y="220"/>
                  </a:cubicBezTo>
                  <a:cubicBezTo>
                    <a:pt x="152" y="220"/>
                    <a:pt x="175" y="215"/>
                    <a:pt x="193" y="203"/>
                  </a:cubicBezTo>
                  <a:lnTo>
                    <a:pt x="352" y="110"/>
                  </a:lnTo>
                  <a:cubicBezTo>
                    <a:pt x="388" y="88"/>
                    <a:pt x="388" y="53"/>
                    <a:pt x="352" y="31"/>
                  </a:cubicBezTo>
                  <a:lnTo>
                    <a:pt x="330" y="17"/>
                  </a:lnTo>
                  <a:cubicBezTo>
                    <a:pt x="312" y="6"/>
                    <a:pt x="287" y="0"/>
                    <a:pt x="26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7535;p64"/>
            <p:cNvSpPr/>
            <p:nvPr/>
          </p:nvSpPr>
          <p:spPr>
            <a:xfrm>
              <a:off x="2337318" y="10128300"/>
              <a:ext cx="52004" cy="28926"/>
            </a:xfrm>
            <a:custGeom>
              <a:avLst/>
              <a:gdLst/>
              <a:ahLst/>
              <a:cxnLst/>
              <a:rect l="l" t="t" r="r" b="b"/>
              <a:pathLst>
                <a:path w="498" h="277" extrusionOk="0">
                  <a:moveTo>
                    <a:pt x="241" y="0"/>
                  </a:moveTo>
                  <a:cubicBezTo>
                    <a:pt x="216" y="0"/>
                    <a:pt x="191" y="6"/>
                    <a:pt x="173" y="17"/>
                  </a:cubicBezTo>
                  <a:lnTo>
                    <a:pt x="44" y="88"/>
                  </a:lnTo>
                  <a:cubicBezTo>
                    <a:pt x="0" y="110"/>
                    <a:pt x="0" y="146"/>
                    <a:pt x="37" y="167"/>
                  </a:cubicBezTo>
                  <a:lnTo>
                    <a:pt x="195" y="260"/>
                  </a:lnTo>
                  <a:cubicBezTo>
                    <a:pt x="213" y="271"/>
                    <a:pt x="236" y="277"/>
                    <a:pt x="260" y="277"/>
                  </a:cubicBezTo>
                  <a:cubicBezTo>
                    <a:pt x="285" y="277"/>
                    <a:pt x="310" y="271"/>
                    <a:pt x="332" y="260"/>
                  </a:cubicBezTo>
                  <a:lnTo>
                    <a:pt x="461" y="182"/>
                  </a:lnTo>
                  <a:cubicBezTo>
                    <a:pt x="497" y="160"/>
                    <a:pt x="497" y="124"/>
                    <a:pt x="461" y="103"/>
                  </a:cubicBezTo>
                  <a:lnTo>
                    <a:pt x="309" y="17"/>
                  </a:lnTo>
                  <a:cubicBezTo>
                    <a:pt x="291" y="6"/>
                    <a:pt x="266" y="0"/>
                    <a:pt x="24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7536;p64"/>
            <p:cNvSpPr/>
            <p:nvPr/>
          </p:nvSpPr>
          <p:spPr>
            <a:xfrm>
              <a:off x="2350789" y="10035257"/>
              <a:ext cx="54928" cy="30492"/>
            </a:xfrm>
            <a:custGeom>
              <a:avLst/>
              <a:gdLst/>
              <a:ahLst/>
              <a:cxnLst/>
              <a:rect l="l" t="t" r="r" b="b"/>
              <a:pathLst>
                <a:path w="526" h="292" extrusionOk="0">
                  <a:moveTo>
                    <a:pt x="275" y="0"/>
                  </a:moveTo>
                  <a:cubicBezTo>
                    <a:pt x="251" y="0"/>
                    <a:pt x="228" y="6"/>
                    <a:pt x="210" y="16"/>
                  </a:cubicBezTo>
                  <a:lnTo>
                    <a:pt x="37" y="109"/>
                  </a:lnTo>
                  <a:cubicBezTo>
                    <a:pt x="1" y="132"/>
                    <a:pt x="1" y="168"/>
                    <a:pt x="37" y="188"/>
                  </a:cubicBezTo>
                  <a:lnTo>
                    <a:pt x="187" y="275"/>
                  </a:lnTo>
                  <a:cubicBezTo>
                    <a:pt x="205" y="286"/>
                    <a:pt x="231" y="292"/>
                    <a:pt x="256" y="292"/>
                  </a:cubicBezTo>
                  <a:cubicBezTo>
                    <a:pt x="282" y="292"/>
                    <a:pt x="307" y="286"/>
                    <a:pt x="325" y="275"/>
                  </a:cubicBezTo>
                  <a:lnTo>
                    <a:pt x="489" y="182"/>
                  </a:lnTo>
                  <a:cubicBezTo>
                    <a:pt x="525" y="159"/>
                    <a:pt x="525" y="125"/>
                    <a:pt x="489" y="102"/>
                  </a:cubicBezTo>
                  <a:lnTo>
                    <a:pt x="346" y="16"/>
                  </a:lnTo>
                  <a:cubicBezTo>
                    <a:pt x="324" y="6"/>
                    <a:pt x="299" y="0"/>
                    <a:pt x="27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7537;p64"/>
            <p:cNvSpPr/>
            <p:nvPr/>
          </p:nvSpPr>
          <p:spPr>
            <a:xfrm>
              <a:off x="2364364" y="9986386"/>
              <a:ext cx="52630" cy="29866"/>
            </a:xfrm>
            <a:custGeom>
              <a:avLst/>
              <a:gdLst/>
              <a:ahLst/>
              <a:cxnLst/>
              <a:rect l="l" t="t" r="r" b="b"/>
              <a:pathLst>
                <a:path w="504" h="286" extrusionOk="0">
                  <a:moveTo>
                    <a:pt x="231" y="1"/>
                  </a:moveTo>
                  <a:cubicBezTo>
                    <a:pt x="207" y="1"/>
                    <a:pt x="184" y="6"/>
                    <a:pt x="166" y="16"/>
                  </a:cubicBezTo>
                  <a:lnTo>
                    <a:pt x="36" y="96"/>
                  </a:lnTo>
                  <a:cubicBezTo>
                    <a:pt x="0" y="110"/>
                    <a:pt x="0" y="146"/>
                    <a:pt x="36" y="168"/>
                  </a:cubicBezTo>
                  <a:lnTo>
                    <a:pt x="202" y="268"/>
                  </a:lnTo>
                  <a:cubicBezTo>
                    <a:pt x="220" y="280"/>
                    <a:pt x="245" y="285"/>
                    <a:pt x="270" y="285"/>
                  </a:cubicBezTo>
                  <a:cubicBezTo>
                    <a:pt x="295" y="285"/>
                    <a:pt x="320" y="280"/>
                    <a:pt x="338" y="268"/>
                  </a:cubicBezTo>
                  <a:lnTo>
                    <a:pt x="468" y="189"/>
                  </a:lnTo>
                  <a:cubicBezTo>
                    <a:pt x="504" y="168"/>
                    <a:pt x="504" y="132"/>
                    <a:pt x="468" y="118"/>
                  </a:cubicBezTo>
                  <a:lnTo>
                    <a:pt x="295" y="16"/>
                  </a:lnTo>
                  <a:cubicBezTo>
                    <a:pt x="277" y="6"/>
                    <a:pt x="254" y="1"/>
                    <a:pt x="23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7538;p64"/>
            <p:cNvSpPr/>
            <p:nvPr/>
          </p:nvSpPr>
          <p:spPr>
            <a:xfrm>
              <a:off x="2385458" y="9905352"/>
              <a:ext cx="39890" cy="22243"/>
            </a:xfrm>
            <a:custGeom>
              <a:avLst/>
              <a:gdLst/>
              <a:ahLst/>
              <a:cxnLst/>
              <a:rect l="l" t="t" r="r" b="b"/>
              <a:pathLst>
                <a:path w="382" h="213" extrusionOk="0">
                  <a:moveTo>
                    <a:pt x="251" y="1"/>
                  </a:moveTo>
                  <a:cubicBezTo>
                    <a:pt x="228" y="1"/>
                    <a:pt x="205" y="6"/>
                    <a:pt x="186" y="16"/>
                  </a:cubicBezTo>
                  <a:lnTo>
                    <a:pt x="36" y="102"/>
                  </a:lnTo>
                  <a:cubicBezTo>
                    <a:pt x="0" y="125"/>
                    <a:pt x="0" y="161"/>
                    <a:pt x="36" y="182"/>
                  </a:cubicBezTo>
                  <a:lnTo>
                    <a:pt x="57" y="196"/>
                  </a:lnTo>
                  <a:cubicBezTo>
                    <a:pt x="79" y="207"/>
                    <a:pt x="104" y="212"/>
                    <a:pt x="128" y="212"/>
                  </a:cubicBezTo>
                  <a:cubicBezTo>
                    <a:pt x="152" y="212"/>
                    <a:pt x="175" y="207"/>
                    <a:pt x="193" y="196"/>
                  </a:cubicBezTo>
                  <a:lnTo>
                    <a:pt x="345" y="109"/>
                  </a:lnTo>
                  <a:cubicBezTo>
                    <a:pt x="381" y="89"/>
                    <a:pt x="381" y="52"/>
                    <a:pt x="345" y="32"/>
                  </a:cubicBezTo>
                  <a:lnTo>
                    <a:pt x="316" y="16"/>
                  </a:lnTo>
                  <a:cubicBezTo>
                    <a:pt x="298" y="6"/>
                    <a:pt x="274" y="1"/>
                    <a:pt x="25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7539;p64"/>
            <p:cNvSpPr/>
            <p:nvPr/>
          </p:nvSpPr>
          <p:spPr>
            <a:xfrm>
              <a:off x="2371883" y="10107311"/>
              <a:ext cx="53466" cy="29657"/>
            </a:xfrm>
            <a:custGeom>
              <a:avLst/>
              <a:gdLst/>
              <a:ahLst/>
              <a:cxnLst/>
              <a:rect l="l" t="t" r="r" b="b"/>
              <a:pathLst>
                <a:path w="512" h="284" extrusionOk="0">
                  <a:moveTo>
                    <a:pt x="252" y="0"/>
                  </a:moveTo>
                  <a:cubicBezTo>
                    <a:pt x="228" y="0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1" y="125"/>
                    <a:pt x="1" y="159"/>
                    <a:pt x="37" y="182"/>
                  </a:cubicBezTo>
                  <a:lnTo>
                    <a:pt x="194" y="268"/>
                  </a:lnTo>
                  <a:cubicBezTo>
                    <a:pt x="212" y="278"/>
                    <a:pt x="235" y="283"/>
                    <a:pt x="259" y="283"/>
                  </a:cubicBezTo>
                  <a:cubicBezTo>
                    <a:pt x="282" y="283"/>
                    <a:pt x="305" y="278"/>
                    <a:pt x="323" y="268"/>
                  </a:cubicBezTo>
                  <a:lnTo>
                    <a:pt x="475" y="182"/>
                  </a:lnTo>
                  <a:cubicBezTo>
                    <a:pt x="511" y="159"/>
                    <a:pt x="511" y="132"/>
                    <a:pt x="475" y="109"/>
                  </a:cubicBezTo>
                  <a:lnTo>
                    <a:pt x="316" y="16"/>
                  </a:lnTo>
                  <a:cubicBezTo>
                    <a:pt x="298" y="6"/>
                    <a:pt x="275" y="0"/>
                    <a:pt x="25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7540;p64"/>
            <p:cNvSpPr/>
            <p:nvPr/>
          </p:nvSpPr>
          <p:spPr>
            <a:xfrm>
              <a:off x="2371883" y="9939081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9" y="1"/>
                  </a:moveTo>
                  <a:cubicBezTo>
                    <a:pt x="235" y="1"/>
                    <a:pt x="212" y="6"/>
                    <a:pt x="194" y="17"/>
                  </a:cubicBezTo>
                  <a:lnTo>
                    <a:pt x="37" y="111"/>
                  </a:lnTo>
                  <a:cubicBezTo>
                    <a:pt x="1" y="131"/>
                    <a:pt x="1" y="161"/>
                    <a:pt x="37" y="183"/>
                  </a:cubicBezTo>
                  <a:lnTo>
                    <a:pt x="187" y="269"/>
                  </a:lnTo>
                  <a:cubicBezTo>
                    <a:pt x="205" y="280"/>
                    <a:pt x="228" y="285"/>
                    <a:pt x="252" y="285"/>
                  </a:cubicBezTo>
                  <a:cubicBezTo>
                    <a:pt x="275" y="285"/>
                    <a:pt x="298" y="280"/>
                    <a:pt x="316" y="269"/>
                  </a:cubicBezTo>
                  <a:lnTo>
                    <a:pt x="475" y="183"/>
                  </a:lnTo>
                  <a:cubicBezTo>
                    <a:pt x="511" y="161"/>
                    <a:pt x="511" y="124"/>
                    <a:pt x="475" y="104"/>
                  </a:cubicBezTo>
                  <a:lnTo>
                    <a:pt x="323" y="17"/>
                  </a:lnTo>
                  <a:cubicBezTo>
                    <a:pt x="305" y="6"/>
                    <a:pt x="282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7541;p64"/>
            <p:cNvSpPr/>
            <p:nvPr/>
          </p:nvSpPr>
          <p:spPr>
            <a:xfrm>
              <a:off x="2371152" y="10064496"/>
              <a:ext cx="55659" cy="31223"/>
            </a:xfrm>
            <a:custGeom>
              <a:avLst/>
              <a:gdLst/>
              <a:ahLst/>
              <a:cxnLst/>
              <a:rect l="l" t="t" r="r" b="b"/>
              <a:pathLst>
                <a:path w="533" h="299" extrusionOk="0">
                  <a:moveTo>
                    <a:pt x="273" y="0"/>
                  </a:moveTo>
                  <a:cubicBezTo>
                    <a:pt x="250" y="0"/>
                    <a:pt x="226" y="6"/>
                    <a:pt x="208" y="17"/>
                  </a:cubicBezTo>
                  <a:lnTo>
                    <a:pt x="35" y="117"/>
                  </a:lnTo>
                  <a:cubicBezTo>
                    <a:pt x="1" y="138"/>
                    <a:pt x="1" y="167"/>
                    <a:pt x="35" y="190"/>
                  </a:cubicBezTo>
                  <a:lnTo>
                    <a:pt x="194" y="283"/>
                  </a:lnTo>
                  <a:cubicBezTo>
                    <a:pt x="212" y="293"/>
                    <a:pt x="235" y="298"/>
                    <a:pt x="260" y="298"/>
                  </a:cubicBezTo>
                  <a:cubicBezTo>
                    <a:pt x="284" y="298"/>
                    <a:pt x="309" y="293"/>
                    <a:pt x="330" y="283"/>
                  </a:cubicBezTo>
                  <a:lnTo>
                    <a:pt x="496" y="181"/>
                  </a:lnTo>
                  <a:cubicBezTo>
                    <a:pt x="532" y="160"/>
                    <a:pt x="532" y="131"/>
                    <a:pt x="496" y="110"/>
                  </a:cubicBezTo>
                  <a:lnTo>
                    <a:pt x="337" y="17"/>
                  </a:lnTo>
                  <a:cubicBezTo>
                    <a:pt x="320" y="6"/>
                    <a:pt x="297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7542;p64"/>
            <p:cNvSpPr/>
            <p:nvPr/>
          </p:nvSpPr>
          <p:spPr>
            <a:xfrm>
              <a:off x="2389217" y="10015625"/>
              <a:ext cx="50333" cy="28299"/>
            </a:xfrm>
            <a:custGeom>
              <a:avLst/>
              <a:gdLst/>
              <a:ahLst/>
              <a:cxnLst/>
              <a:rect l="l" t="t" r="r" b="b"/>
              <a:pathLst>
                <a:path w="482" h="271" extrusionOk="0">
                  <a:moveTo>
                    <a:pt x="231" y="1"/>
                  </a:moveTo>
                  <a:cubicBezTo>
                    <a:pt x="206" y="1"/>
                    <a:pt x="182" y="6"/>
                    <a:pt x="164" y="18"/>
                  </a:cubicBezTo>
                  <a:lnTo>
                    <a:pt x="35" y="88"/>
                  </a:lnTo>
                  <a:cubicBezTo>
                    <a:pt x="0" y="111"/>
                    <a:pt x="0" y="147"/>
                    <a:pt x="35" y="168"/>
                  </a:cubicBezTo>
                  <a:lnTo>
                    <a:pt x="187" y="254"/>
                  </a:lnTo>
                  <a:cubicBezTo>
                    <a:pt x="205" y="265"/>
                    <a:pt x="228" y="271"/>
                    <a:pt x="251" y="271"/>
                  </a:cubicBezTo>
                  <a:cubicBezTo>
                    <a:pt x="275" y="271"/>
                    <a:pt x="298" y="265"/>
                    <a:pt x="316" y="254"/>
                  </a:cubicBezTo>
                  <a:lnTo>
                    <a:pt x="445" y="183"/>
                  </a:lnTo>
                  <a:cubicBezTo>
                    <a:pt x="482" y="161"/>
                    <a:pt x="482" y="125"/>
                    <a:pt x="445" y="104"/>
                  </a:cubicBezTo>
                  <a:lnTo>
                    <a:pt x="302" y="18"/>
                  </a:lnTo>
                  <a:cubicBezTo>
                    <a:pt x="281" y="6"/>
                    <a:pt x="255" y="1"/>
                    <a:pt x="23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7543;p64"/>
            <p:cNvSpPr/>
            <p:nvPr/>
          </p:nvSpPr>
          <p:spPr>
            <a:xfrm>
              <a:off x="2398198" y="9965397"/>
              <a:ext cx="55554" cy="31223"/>
            </a:xfrm>
            <a:custGeom>
              <a:avLst/>
              <a:gdLst/>
              <a:ahLst/>
              <a:cxnLst/>
              <a:rect l="l" t="t" r="r" b="b"/>
              <a:pathLst>
                <a:path w="532" h="299" extrusionOk="0">
                  <a:moveTo>
                    <a:pt x="258" y="1"/>
                  </a:moveTo>
                  <a:cubicBezTo>
                    <a:pt x="235" y="1"/>
                    <a:pt x="212" y="6"/>
                    <a:pt x="194" y="17"/>
                  </a:cubicBezTo>
                  <a:lnTo>
                    <a:pt x="35" y="110"/>
                  </a:lnTo>
                  <a:cubicBezTo>
                    <a:pt x="1" y="124"/>
                    <a:pt x="1" y="161"/>
                    <a:pt x="35" y="181"/>
                  </a:cubicBezTo>
                  <a:lnTo>
                    <a:pt x="201" y="283"/>
                  </a:lnTo>
                  <a:cubicBezTo>
                    <a:pt x="219" y="293"/>
                    <a:pt x="244" y="299"/>
                    <a:pt x="269" y="299"/>
                  </a:cubicBezTo>
                  <a:cubicBezTo>
                    <a:pt x="295" y="299"/>
                    <a:pt x="320" y="293"/>
                    <a:pt x="337" y="283"/>
                  </a:cubicBezTo>
                  <a:lnTo>
                    <a:pt x="489" y="190"/>
                  </a:lnTo>
                  <a:cubicBezTo>
                    <a:pt x="525" y="167"/>
                    <a:pt x="532" y="138"/>
                    <a:pt x="489" y="117"/>
                  </a:cubicBezTo>
                  <a:lnTo>
                    <a:pt x="323" y="17"/>
                  </a:lnTo>
                  <a:cubicBezTo>
                    <a:pt x="305" y="6"/>
                    <a:pt x="282" y="1"/>
                    <a:pt x="25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7544;p64"/>
            <p:cNvSpPr/>
            <p:nvPr/>
          </p:nvSpPr>
          <p:spPr>
            <a:xfrm>
              <a:off x="2409371" y="10044969"/>
              <a:ext cx="51064" cy="28926"/>
            </a:xfrm>
            <a:custGeom>
              <a:avLst/>
              <a:gdLst/>
              <a:ahLst/>
              <a:cxnLst/>
              <a:rect l="l" t="t" r="r" b="b"/>
              <a:pathLst>
                <a:path w="489" h="277" extrusionOk="0">
                  <a:moveTo>
                    <a:pt x="232" y="1"/>
                  </a:moveTo>
                  <a:cubicBezTo>
                    <a:pt x="208" y="1"/>
                    <a:pt x="184" y="6"/>
                    <a:pt x="166" y="16"/>
                  </a:cubicBezTo>
                  <a:lnTo>
                    <a:pt x="37" y="95"/>
                  </a:lnTo>
                  <a:cubicBezTo>
                    <a:pt x="1" y="118"/>
                    <a:pt x="1" y="145"/>
                    <a:pt x="37" y="168"/>
                  </a:cubicBezTo>
                  <a:lnTo>
                    <a:pt x="187" y="261"/>
                  </a:lnTo>
                  <a:cubicBezTo>
                    <a:pt x="205" y="271"/>
                    <a:pt x="230" y="277"/>
                    <a:pt x="256" y="277"/>
                  </a:cubicBezTo>
                  <a:cubicBezTo>
                    <a:pt x="281" y="277"/>
                    <a:pt x="307" y="271"/>
                    <a:pt x="325" y="261"/>
                  </a:cubicBezTo>
                  <a:lnTo>
                    <a:pt x="454" y="182"/>
                  </a:lnTo>
                  <a:cubicBezTo>
                    <a:pt x="489" y="161"/>
                    <a:pt x="489" y="132"/>
                    <a:pt x="454" y="109"/>
                  </a:cubicBezTo>
                  <a:lnTo>
                    <a:pt x="302" y="16"/>
                  </a:lnTo>
                  <a:cubicBezTo>
                    <a:pt x="281" y="6"/>
                    <a:pt x="256" y="1"/>
                    <a:pt x="23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7545;p64"/>
            <p:cNvSpPr/>
            <p:nvPr/>
          </p:nvSpPr>
          <p:spPr>
            <a:xfrm>
              <a:off x="2407909" y="9918718"/>
              <a:ext cx="53466" cy="29135"/>
            </a:xfrm>
            <a:custGeom>
              <a:avLst/>
              <a:gdLst/>
              <a:ahLst/>
              <a:cxnLst/>
              <a:rect l="l" t="t" r="r" b="b"/>
              <a:pathLst>
                <a:path w="512" h="279" extrusionOk="0">
                  <a:moveTo>
                    <a:pt x="255" y="0"/>
                  </a:moveTo>
                  <a:cubicBezTo>
                    <a:pt x="230" y="0"/>
                    <a:pt x="205" y="4"/>
                    <a:pt x="187" y="11"/>
                  </a:cubicBezTo>
                  <a:lnTo>
                    <a:pt x="37" y="104"/>
                  </a:lnTo>
                  <a:cubicBezTo>
                    <a:pt x="1" y="119"/>
                    <a:pt x="1" y="154"/>
                    <a:pt x="37" y="176"/>
                  </a:cubicBezTo>
                  <a:lnTo>
                    <a:pt x="187" y="262"/>
                  </a:lnTo>
                  <a:cubicBezTo>
                    <a:pt x="205" y="273"/>
                    <a:pt x="230" y="278"/>
                    <a:pt x="255" y="278"/>
                  </a:cubicBezTo>
                  <a:cubicBezTo>
                    <a:pt x="280" y="278"/>
                    <a:pt x="305" y="273"/>
                    <a:pt x="323" y="262"/>
                  </a:cubicBezTo>
                  <a:lnTo>
                    <a:pt x="475" y="176"/>
                  </a:lnTo>
                  <a:cubicBezTo>
                    <a:pt x="511" y="154"/>
                    <a:pt x="511" y="126"/>
                    <a:pt x="475" y="104"/>
                  </a:cubicBezTo>
                  <a:lnTo>
                    <a:pt x="323" y="11"/>
                  </a:lnTo>
                  <a:cubicBezTo>
                    <a:pt x="305" y="4"/>
                    <a:pt x="280" y="0"/>
                    <a:pt x="25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7546;p64"/>
            <p:cNvSpPr/>
            <p:nvPr/>
          </p:nvSpPr>
          <p:spPr>
            <a:xfrm>
              <a:off x="2421485" y="9883527"/>
              <a:ext cx="41352" cy="22974"/>
            </a:xfrm>
            <a:custGeom>
              <a:avLst/>
              <a:gdLst/>
              <a:ahLst/>
              <a:cxnLst/>
              <a:rect l="l" t="t" r="r" b="b"/>
              <a:pathLst>
                <a:path w="396" h="220" extrusionOk="0">
                  <a:moveTo>
                    <a:pt x="269" y="1"/>
                  </a:moveTo>
                  <a:cubicBezTo>
                    <a:pt x="244" y="1"/>
                    <a:pt x="218" y="6"/>
                    <a:pt x="200" y="16"/>
                  </a:cubicBezTo>
                  <a:lnTo>
                    <a:pt x="36" y="111"/>
                  </a:lnTo>
                  <a:cubicBezTo>
                    <a:pt x="0" y="132"/>
                    <a:pt x="0" y="168"/>
                    <a:pt x="36" y="189"/>
                  </a:cubicBezTo>
                  <a:lnTo>
                    <a:pt x="57" y="204"/>
                  </a:lnTo>
                  <a:cubicBezTo>
                    <a:pt x="75" y="215"/>
                    <a:pt x="98" y="220"/>
                    <a:pt x="123" y="220"/>
                  </a:cubicBezTo>
                  <a:cubicBezTo>
                    <a:pt x="147" y="220"/>
                    <a:pt x="172" y="215"/>
                    <a:pt x="193" y="204"/>
                  </a:cubicBezTo>
                  <a:lnTo>
                    <a:pt x="359" y="103"/>
                  </a:lnTo>
                  <a:cubicBezTo>
                    <a:pt x="395" y="89"/>
                    <a:pt x="395" y="53"/>
                    <a:pt x="359" y="32"/>
                  </a:cubicBezTo>
                  <a:lnTo>
                    <a:pt x="338" y="16"/>
                  </a:lnTo>
                  <a:cubicBezTo>
                    <a:pt x="320" y="6"/>
                    <a:pt x="295" y="1"/>
                    <a:pt x="26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7547;p64"/>
            <p:cNvSpPr/>
            <p:nvPr/>
          </p:nvSpPr>
          <p:spPr>
            <a:xfrm>
              <a:off x="2422842" y="9994740"/>
              <a:ext cx="53466" cy="29657"/>
            </a:xfrm>
            <a:custGeom>
              <a:avLst/>
              <a:gdLst/>
              <a:ahLst/>
              <a:cxnLst/>
              <a:rect l="l" t="t" r="r" b="b"/>
              <a:pathLst>
                <a:path w="512" h="284" extrusionOk="0">
                  <a:moveTo>
                    <a:pt x="260" y="0"/>
                  </a:moveTo>
                  <a:cubicBezTo>
                    <a:pt x="236" y="0"/>
                    <a:pt x="213" y="5"/>
                    <a:pt x="196" y="16"/>
                  </a:cubicBezTo>
                  <a:lnTo>
                    <a:pt x="37" y="102"/>
                  </a:lnTo>
                  <a:cubicBezTo>
                    <a:pt x="1" y="124"/>
                    <a:pt x="1" y="159"/>
                    <a:pt x="37" y="181"/>
                  </a:cubicBezTo>
                  <a:lnTo>
                    <a:pt x="187" y="268"/>
                  </a:lnTo>
                  <a:cubicBezTo>
                    <a:pt x="205" y="278"/>
                    <a:pt x="229" y="283"/>
                    <a:pt x="253" y="283"/>
                  </a:cubicBezTo>
                  <a:cubicBezTo>
                    <a:pt x="276" y="283"/>
                    <a:pt x="299" y="278"/>
                    <a:pt x="317" y="268"/>
                  </a:cubicBezTo>
                  <a:lnTo>
                    <a:pt x="475" y="181"/>
                  </a:lnTo>
                  <a:cubicBezTo>
                    <a:pt x="512" y="159"/>
                    <a:pt x="512" y="124"/>
                    <a:pt x="475" y="102"/>
                  </a:cubicBezTo>
                  <a:lnTo>
                    <a:pt x="325" y="16"/>
                  </a:ln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7548;p64"/>
            <p:cNvSpPr/>
            <p:nvPr/>
          </p:nvSpPr>
          <p:spPr>
            <a:xfrm>
              <a:off x="2434225" y="9944303"/>
              <a:ext cx="54928" cy="31327"/>
            </a:xfrm>
            <a:custGeom>
              <a:avLst/>
              <a:gdLst/>
              <a:ahLst/>
              <a:cxnLst/>
              <a:rect l="l" t="t" r="r" b="b"/>
              <a:pathLst>
                <a:path w="526" h="300" extrusionOk="0">
                  <a:moveTo>
                    <a:pt x="255" y="1"/>
                  </a:moveTo>
                  <a:cubicBezTo>
                    <a:pt x="230" y="1"/>
                    <a:pt x="205" y="6"/>
                    <a:pt x="187" y="17"/>
                  </a:cubicBezTo>
                  <a:lnTo>
                    <a:pt x="35" y="104"/>
                  </a:lnTo>
                  <a:cubicBezTo>
                    <a:pt x="1" y="124"/>
                    <a:pt x="1" y="161"/>
                    <a:pt x="35" y="183"/>
                  </a:cubicBezTo>
                  <a:lnTo>
                    <a:pt x="208" y="283"/>
                  </a:lnTo>
                  <a:cubicBezTo>
                    <a:pt x="226" y="294"/>
                    <a:pt x="249" y="300"/>
                    <a:pt x="273" y="300"/>
                  </a:cubicBezTo>
                  <a:cubicBezTo>
                    <a:pt x="296" y="300"/>
                    <a:pt x="320" y="294"/>
                    <a:pt x="337" y="283"/>
                  </a:cubicBezTo>
                  <a:lnTo>
                    <a:pt x="489" y="197"/>
                  </a:lnTo>
                  <a:cubicBezTo>
                    <a:pt x="525" y="176"/>
                    <a:pt x="525" y="140"/>
                    <a:pt x="489" y="118"/>
                  </a:cubicBezTo>
                  <a:lnTo>
                    <a:pt x="323" y="17"/>
                  </a:lnTo>
                  <a:cubicBezTo>
                    <a:pt x="305" y="6"/>
                    <a:pt x="280" y="1"/>
                    <a:pt x="25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7549;p64"/>
            <p:cNvSpPr/>
            <p:nvPr/>
          </p:nvSpPr>
          <p:spPr>
            <a:xfrm>
              <a:off x="2443205" y="10023979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59" y="0"/>
                  </a:moveTo>
                  <a:cubicBezTo>
                    <a:pt x="235" y="0"/>
                    <a:pt x="212" y="6"/>
                    <a:pt x="194" y="17"/>
                  </a:cubicBezTo>
                  <a:lnTo>
                    <a:pt x="35" y="110"/>
                  </a:lnTo>
                  <a:cubicBezTo>
                    <a:pt x="1" y="131"/>
                    <a:pt x="1" y="160"/>
                    <a:pt x="35" y="181"/>
                  </a:cubicBezTo>
                  <a:lnTo>
                    <a:pt x="187" y="276"/>
                  </a:lnTo>
                  <a:cubicBezTo>
                    <a:pt x="205" y="286"/>
                    <a:pt x="230" y="291"/>
                    <a:pt x="255" y="291"/>
                  </a:cubicBezTo>
                  <a:cubicBezTo>
                    <a:pt x="280" y="291"/>
                    <a:pt x="305" y="286"/>
                    <a:pt x="323" y="276"/>
                  </a:cubicBezTo>
                  <a:lnTo>
                    <a:pt x="482" y="181"/>
                  </a:lnTo>
                  <a:cubicBezTo>
                    <a:pt x="518" y="160"/>
                    <a:pt x="518" y="131"/>
                    <a:pt x="482" y="110"/>
                  </a:cubicBezTo>
                  <a:lnTo>
                    <a:pt x="323" y="17"/>
                  </a:lnTo>
                  <a:cubicBezTo>
                    <a:pt x="305" y="6"/>
                    <a:pt x="282" y="0"/>
                    <a:pt x="25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7550;p64"/>
            <p:cNvSpPr/>
            <p:nvPr/>
          </p:nvSpPr>
          <p:spPr>
            <a:xfrm>
              <a:off x="2443936" y="9896371"/>
              <a:ext cx="54928" cy="31223"/>
            </a:xfrm>
            <a:custGeom>
              <a:avLst/>
              <a:gdLst/>
              <a:ahLst/>
              <a:cxnLst/>
              <a:rect l="l" t="t" r="r" b="b"/>
              <a:pathLst>
                <a:path w="526" h="299" extrusionOk="0">
                  <a:moveTo>
                    <a:pt x="274" y="0"/>
                  </a:moveTo>
                  <a:cubicBezTo>
                    <a:pt x="250" y="0"/>
                    <a:pt x="227" y="6"/>
                    <a:pt x="210" y="16"/>
                  </a:cubicBezTo>
                  <a:lnTo>
                    <a:pt x="37" y="118"/>
                  </a:lnTo>
                  <a:cubicBezTo>
                    <a:pt x="1" y="138"/>
                    <a:pt x="1" y="175"/>
                    <a:pt x="37" y="195"/>
                  </a:cubicBezTo>
                  <a:lnTo>
                    <a:pt x="187" y="282"/>
                  </a:lnTo>
                  <a:cubicBezTo>
                    <a:pt x="205" y="293"/>
                    <a:pt x="228" y="298"/>
                    <a:pt x="252" y="298"/>
                  </a:cubicBezTo>
                  <a:cubicBezTo>
                    <a:pt x="275" y="298"/>
                    <a:pt x="298" y="293"/>
                    <a:pt x="316" y="282"/>
                  </a:cubicBezTo>
                  <a:lnTo>
                    <a:pt x="489" y="182"/>
                  </a:lnTo>
                  <a:cubicBezTo>
                    <a:pt x="525" y="161"/>
                    <a:pt x="525" y="131"/>
                    <a:pt x="489" y="109"/>
                  </a:cubicBezTo>
                  <a:lnTo>
                    <a:pt x="339" y="16"/>
                  </a:lnTo>
                  <a:cubicBezTo>
                    <a:pt x="321" y="6"/>
                    <a:pt x="297" y="0"/>
                    <a:pt x="27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7551;p64"/>
            <p:cNvSpPr/>
            <p:nvPr/>
          </p:nvSpPr>
          <p:spPr>
            <a:xfrm>
              <a:off x="2458869" y="9862538"/>
              <a:ext cx="40726" cy="22243"/>
            </a:xfrm>
            <a:custGeom>
              <a:avLst/>
              <a:gdLst/>
              <a:ahLst/>
              <a:cxnLst/>
              <a:rect l="l" t="t" r="r" b="b"/>
              <a:pathLst>
                <a:path w="390" h="213" extrusionOk="0">
                  <a:moveTo>
                    <a:pt x="260" y="0"/>
                  </a:moveTo>
                  <a:cubicBezTo>
                    <a:pt x="236" y="0"/>
                    <a:pt x="213" y="6"/>
                    <a:pt x="196" y="17"/>
                  </a:cubicBezTo>
                  <a:lnTo>
                    <a:pt x="37" y="104"/>
                  </a:lnTo>
                  <a:cubicBezTo>
                    <a:pt x="1" y="124"/>
                    <a:pt x="1" y="160"/>
                    <a:pt x="37" y="183"/>
                  </a:cubicBezTo>
                  <a:lnTo>
                    <a:pt x="58" y="197"/>
                  </a:lnTo>
                  <a:cubicBezTo>
                    <a:pt x="76" y="207"/>
                    <a:pt x="101" y="212"/>
                    <a:pt x="127" y="212"/>
                  </a:cubicBezTo>
                  <a:cubicBezTo>
                    <a:pt x="152" y="212"/>
                    <a:pt x="178" y="207"/>
                    <a:pt x="196" y="197"/>
                  </a:cubicBezTo>
                  <a:lnTo>
                    <a:pt x="346" y="110"/>
                  </a:lnTo>
                  <a:cubicBezTo>
                    <a:pt x="389" y="88"/>
                    <a:pt x="389" y="54"/>
                    <a:pt x="346" y="31"/>
                  </a:cubicBezTo>
                  <a:lnTo>
                    <a:pt x="325" y="17"/>
                  </a:lnTo>
                  <a:cubicBezTo>
                    <a:pt x="307" y="6"/>
                    <a:pt x="283" y="0"/>
                    <a:pt x="2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7552;p64"/>
            <p:cNvSpPr/>
            <p:nvPr/>
          </p:nvSpPr>
          <p:spPr>
            <a:xfrm>
              <a:off x="2458869" y="9973646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6" y="0"/>
                  </a:moveTo>
                  <a:cubicBezTo>
                    <a:pt x="231" y="0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7" y="268"/>
                  </a:lnTo>
                  <a:cubicBezTo>
                    <a:pt x="205" y="279"/>
                    <a:pt x="229" y="285"/>
                    <a:pt x="254" y="285"/>
                  </a:cubicBezTo>
                  <a:cubicBezTo>
                    <a:pt x="278" y="285"/>
                    <a:pt x="304" y="279"/>
                    <a:pt x="325" y="268"/>
                  </a:cubicBezTo>
                  <a:lnTo>
                    <a:pt x="468" y="182"/>
                  </a:lnTo>
                  <a:cubicBezTo>
                    <a:pt x="512" y="161"/>
                    <a:pt x="512" y="125"/>
                    <a:pt x="475" y="102"/>
                  </a:cubicBezTo>
                  <a:lnTo>
                    <a:pt x="325" y="16"/>
                  </a:lnTo>
                  <a:cubicBezTo>
                    <a:pt x="307" y="6"/>
                    <a:pt x="282" y="0"/>
                    <a:pt x="25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" name="Google Shape;7553;p64"/>
            <p:cNvSpPr/>
            <p:nvPr/>
          </p:nvSpPr>
          <p:spPr>
            <a:xfrm>
              <a:off x="2470251" y="9922687"/>
              <a:ext cx="57016" cy="31954"/>
            </a:xfrm>
            <a:custGeom>
              <a:avLst/>
              <a:gdLst/>
              <a:ahLst/>
              <a:cxnLst/>
              <a:rect l="l" t="t" r="r" b="b"/>
              <a:pathLst>
                <a:path w="546" h="306" extrusionOk="0">
                  <a:moveTo>
                    <a:pt x="273" y="0"/>
                  </a:moveTo>
                  <a:cubicBezTo>
                    <a:pt x="249" y="0"/>
                    <a:pt x="226" y="5"/>
                    <a:pt x="208" y="16"/>
                  </a:cubicBezTo>
                  <a:lnTo>
                    <a:pt x="35" y="116"/>
                  </a:lnTo>
                  <a:cubicBezTo>
                    <a:pt x="1" y="138"/>
                    <a:pt x="1" y="174"/>
                    <a:pt x="35" y="195"/>
                  </a:cubicBezTo>
                  <a:lnTo>
                    <a:pt x="201" y="288"/>
                  </a:lnTo>
                  <a:cubicBezTo>
                    <a:pt x="219" y="300"/>
                    <a:pt x="244" y="305"/>
                    <a:pt x="270" y="305"/>
                  </a:cubicBezTo>
                  <a:cubicBezTo>
                    <a:pt x="295" y="305"/>
                    <a:pt x="320" y="300"/>
                    <a:pt x="337" y="288"/>
                  </a:cubicBezTo>
                  <a:lnTo>
                    <a:pt x="503" y="195"/>
                  </a:lnTo>
                  <a:cubicBezTo>
                    <a:pt x="539" y="174"/>
                    <a:pt x="546" y="138"/>
                    <a:pt x="503" y="116"/>
                  </a:cubicBezTo>
                  <a:lnTo>
                    <a:pt x="337" y="16"/>
                  </a:lnTo>
                  <a:cubicBezTo>
                    <a:pt x="320" y="5"/>
                    <a:pt x="296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7554;p64"/>
            <p:cNvSpPr/>
            <p:nvPr/>
          </p:nvSpPr>
          <p:spPr>
            <a:xfrm>
              <a:off x="2479232" y="10003512"/>
              <a:ext cx="53257" cy="29866"/>
            </a:xfrm>
            <a:custGeom>
              <a:avLst/>
              <a:gdLst/>
              <a:ahLst/>
              <a:cxnLst/>
              <a:rect l="l" t="t" r="r" b="b"/>
              <a:pathLst>
                <a:path w="510" h="286" extrusionOk="0">
                  <a:moveTo>
                    <a:pt x="255" y="1"/>
                  </a:moveTo>
                  <a:cubicBezTo>
                    <a:pt x="230" y="1"/>
                    <a:pt x="205" y="4"/>
                    <a:pt x="187" y="11"/>
                  </a:cubicBezTo>
                  <a:lnTo>
                    <a:pt x="35" y="104"/>
                  </a:lnTo>
                  <a:cubicBezTo>
                    <a:pt x="1" y="127"/>
                    <a:pt x="1" y="154"/>
                    <a:pt x="35" y="177"/>
                  </a:cubicBezTo>
                  <a:lnTo>
                    <a:pt x="194" y="270"/>
                  </a:lnTo>
                  <a:cubicBezTo>
                    <a:pt x="212" y="280"/>
                    <a:pt x="235" y="285"/>
                    <a:pt x="259" y="285"/>
                  </a:cubicBezTo>
                  <a:cubicBezTo>
                    <a:pt x="282" y="285"/>
                    <a:pt x="305" y="280"/>
                    <a:pt x="323" y="270"/>
                  </a:cubicBezTo>
                  <a:lnTo>
                    <a:pt x="475" y="184"/>
                  </a:lnTo>
                  <a:cubicBezTo>
                    <a:pt x="510" y="161"/>
                    <a:pt x="510" y="127"/>
                    <a:pt x="475" y="104"/>
                  </a:cubicBezTo>
                  <a:lnTo>
                    <a:pt x="323" y="11"/>
                  </a:lnTo>
                  <a:cubicBezTo>
                    <a:pt x="305" y="4"/>
                    <a:pt x="280" y="1"/>
                    <a:pt x="25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7555;p64"/>
            <p:cNvSpPr/>
            <p:nvPr/>
          </p:nvSpPr>
          <p:spPr>
            <a:xfrm>
              <a:off x="2481425" y="9876008"/>
              <a:ext cx="53466" cy="29866"/>
            </a:xfrm>
            <a:custGeom>
              <a:avLst/>
              <a:gdLst/>
              <a:ahLst/>
              <a:cxnLst/>
              <a:rect l="l" t="t" r="r" b="b"/>
              <a:pathLst>
                <a:path w="512" h="286" extrusionOk="0">
                  <a:moveTo>
                    <a:pt x="260" y="1"/>
                  </a:moveTo>
                  <a:cubicBezTo>
                    <a:pt x="236" y="1"/>
                    <a:pt x="213" y="6"/>
                    <a:pt x="196" y="18"/>
                  </a:cubicBezTo>
                  <a:lnTo>
                    <a:pt x="37" y="104"/>
                  </a:lnTo>
                  <a:cubicBezTo>
                    <a:pt x="1" y="125"/>
                    <a:pt x="1" y="161"/>
                    <a:pt x="37" y="183"/>
                  </a:cubicBezTo>
                  <a:lnTo>
                    <a:pt x="187" y="270"/>
                  </a:lnTo>
                  <a:cubicBezTo>
                    <a:pt x="205" y="280"/>
                    <a:pt x="230" y="285"/>
                    <a:pt x="256" y="285"/>
                  </a:cubicBezTo>
                  <a:cubicBezTo>
                    <a:pt x="281" y="285"/>
                    <a:pt x="307" y="280"/>
                    <a:pt x="325" y="270"/>
                  </a:cubicBezTo>
                  <a:lnTo>
                    <a:pt x="475" y="175"/>
                  </a:lnTo>
                  <a:cubicBezTo>
                    <a:pt x="511" y="161"/>
                    <a:pt x="511" y="125"/>
                    <a:pt x="475" y="104"/>
                  </a:cubicBezTo>
                  <a:lnTo>
                    <a:pt x="325" y="18"/>
                  </a:lnTo>
                  <a:cubicBezTo>
                    <a:pt x="307" y="6"/>
                    <a:pt x="283" y="1"/>
                    <a:pt x="26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7556;p64"/>
            <p:cNvSpPr/>
            <p:nvPr/>
          </p:nvSpPr>
          <p:spPr>
            <a:xfrm>
              <a:off x="2494896" y="9841548"/>
              <a:ext cx="40726" cy="22243"/>
            </a:xfrm>
            <a:custGeom>
              <a:avLst/>
              <a:gdLst/>
              <a:ahLst/>
              <a:cxnLst/>
              <a:rect l="l" t="t" r="r" b="b"/>
              <a:pathLst>
                <a:path w="390" h="213" extrusionOk="0">
                  <a:moveTo>
                    <a:pt x="261" y="1"/>
                  </a:moveTo>
                  <a:cubicBezTo>
                    <a:pt x="236" y="1"/>
                    <a:pt x="213" y="6"/>
                    <a:pt x="196" y="16"/>
                  </a:cubicBezTo>
                  <a:lnTo>
                    <a:pt x="37" y="103"/>
                  </a:lnTo>
                  <a:cubicBezTo>
                    <a:pt x="1" y="125"/>
                    <a:pt x="1" y="160"/>
                    <a:pt x="37" y="182"/>
                  </a:cubicBezTo>
                  <a:lnTo>
                    <a:pt x="67" y="196"/>
                  </a:lnTo>
                  <a:cubicBezTo>
                    <a:pt x="84" y="207"/>
                    <a:pt x="107" y="213"/>
                    <a:pt x="131" y="213"/>
                  </a:cubicBezTo>
                  <a:cubicBezTo>
                    <a:pt x="154" y="213"/>
                    <a:pt x="178" y="207"/>
                    <a:pt x="196" y="196"/>
                  </a:cubicBezTo>
                  <a:lnTo>
                    <a:pt x="353" y="110"/>
                  </a:lnTo>
                  <a:cubicBezTo>
                    <a:pt x="389" y="89"/>
                    <a:pt x="389" y="53"/>
                    <a:pt x="353" y="30"/>
                  </a:cubicBezTo>
                  <a:lnTo>
                    <a:pt x="332" y="16"/>
                  </a:lnTo>
                  <a:cubicBezTo>
                    <a:pt x="311" y="6"/>
                    <a:pt x="285" y="1"/>
                    <a:pt x="26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7557;p64"/>
            <p:cNvSpPr/>
            <p:nvPr/>
          </p:nvSpPr>
          <p:spPr>
            <a:xfrm>
              <a:off x="2494896" y="9951926"/>
              <a:ext cx="54928" cy="31223"/>
            </a:xfrm>
            <a:custGeom>
              <a:avLst/>
              <a:gdLst/>
              <a:ahLst/>
              <a:cxnLst/>
              <a:rect l="l" t="t" r="r" b="b"/>
              <a:pathLst>
                <a:path w="526" h="299" extrusionOk="0">
                  <a:moveTo>
                    <a:pt x="274" y="0"/>
                  </a:moveTo>
                  <a:cubicBezTo>
                    <a:pt x="251" y="0"/>
                    <a:pt x="228" y="6"/>
                    <a:pt x="210" y="17"/>
                  </a:cubicBezTo>
                  <a:lnTo>
                    <a:pt x="37" y="117"/>
                  </a:lnTo>
                  <a:cubicBezTo>
                    <a:pt x="1" y="138"/>
                    <a:pt x="1" y="174"/>
                    <a:pt x="37" y="196"/>
                  </a:cubicBezTo>
                  <a:lnTo>
                    <a:pt x="187" y="283"/>
                  </a:lnTo>
                  <a:cubicBezTo>
                    <a:pt x="205" y="293"/>
                    <a:pt x="229" y="298"/>
                    <a:pt x="253" y="298"/>
                  </a:cubicBezTo>
                  <a:cubicBezTo>
                    <a:pt x="276" y="298"/>
                    <a:pt x="299" y="293"/>
                    <a:pt x="317" y="283"/>
                  </a:cubicBezTo>
                  <a:lnTo>
                    <a:pt x="489" y="181"/>
                  </a:lnTo>
                  <a:cubicBezTo>
                    <a:pt x="525" y="160"/>
                    <a:pt x="525" y="124"/>
                    <a:pt x="489" y="103"/>
                  </a:cubicBezTo>
                  <a:lnTo>
                    <a:pt x="339" y="17"/>
                  </a:lnTo>
                  <a:cubicBezTo>
                    <a:pt x="321" y="6"/>
                    <a:pt x="298" y="0"/>
                    <a:pt x="27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7558;p64"/>
            <p:cNvSpPr/>
            <p:nvPr/>
          </p:nvSpPr>
          <p:spPr>
            <a:xfrm>
              <a:off x="2507740" y="9902115"/>
              <a:ext cx="55554" cy="30701"/>
            </a:xfrm>
            <a:custGeom>
              <a:avLst/>
              <a:gdLst/>
              <a:ahLst/>
              <a:cxnLst/>
              <a:rect l="l" t="t" r="r" b="b"/>
              <a:pathLst>
                <a:path w="532" h="294" extrusionOk="0">
                  <a:moveTo>
                    <a:pt x="259" y="1"/>
                  </a:moveTo>
                  <a:cubicBezTo>
                    <a:pt x="235" y="1"/>
                    <a:pt x="212" y="4"/>
                    <a:pt x="194" y="11"/>
                  </a:cubicBezTo>
                  <a:lnTo>
                    <a:pt x="37" y="106"/>
                  </a:lnTo>
                  <a:cubicBezTo>
                    <a:pt x="0" y="127"/>
                    <a:pt x="0" y="163"/>
                    <a:pt x="37" y="183"/>
                  </a:cubicBezTo>
                  <a:lnTo>
                    <a:pt x="209" y="278"/>
                  </a:lnTo>
                  <a:cubicBezTo>
                    <a:pt x="227" y="289"/>
                    <a:pt x="251" y="294"/>
                    <a:pt x="274" y="294"/>
                  </a:cubicBezTo>
                  <a:cubicBezTo>
                    <a:pt x="297" y="294"/>
                    <a:pt x="320" y="289"/>
                    <a:pt x="339" y="278"/>
                  </a:cubicBezTo>
                  <a:lnTo>
                    <a:pt x="496" y="192"/>
                  </a:lnTo>
                  <a:cubicBezTo>
                    <a:pt x="532" y="170"/>
                    <a:pt x="532" y="133"/>
                    <a:pt x="496" y="113"/>
                  </a:cubicBezTo>
                  <a:lnTo>
                    <a:pt x="323" y="11"/>
                  </a:lnTo>
                  <a:cubicBezTo>
                    <a:pt x="306" y="4"/>
                    <a:pt x="283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7559;p64"/>
            <p:cNvSpPr/>
            <p:nvPr/>
          </p:nvSpPr>
          <p:spPr>
            <a:xfrm>
              <a:off x="2515259" y="9981165"/>
              <a:ext cx="55659" cy="31223"/>
            </a:xfrm>
            <a:custGeom>
              <a:avLst/>
              <a:gdLst/>
              <a:ahLst/>
              <a:cxnLst/>
              <a:rect l="l" t="t" r="r" b="b"/>
              <a:pathLst>
                <a:path w="533" h="299" extrusionOk="0">
                  <a:moveTo>
                    <a:pt x="273" y="1"/>
                  </a:moveTo>
                  <a:cubicBezTo>
                    <a:pt x="250" y="1"/>
                    <a:pt x="226" y="6"/>
                    <a:pt x="208" y="16"/>
                  </a:cubicBezTo>
                  <a:lnTo>
                    <a:pt x="35" y="116"/>
                  </a:lnTo>
                  <a:cubicBezTo>
                    <a:pt x="1" y="139"/>
                    <a:pt x="1" y="175"/>
                    <a:pt x="35" y="196"/>
                  </a:cubicBezTo>
                  <a:lnTo>
                    <a:pt x="194" y="282"/>
                  </a:lnTo>
                  <a:cubicBezTo>
                    <a:pt x="212" y="293"/>
                    <a:pt x="236" y="299"/>
                    <a:pt x="259" y="299"/>
                  </a:cubicBezTo>
                  <a:cubicBezTo>
                    <a:pt x="282" y="299"/>
                    <a:pt x="305" y="293"/>
                    <a:pt x="324" y="282"/>
                  </a:cubicBezTo>
                  <a:lnTo>
                    <a:pt x="496" y="189"/>
                  </a:lnTo>
                  <a:cubicBezTo>
                    <a:pt x="532" y="168"/>
                    <a:pt x="532" y="132"/>
                    <a:pt x="496" y="110"/>
                  </a:cubicBezTo>
                  <a:lnTo>
                    <a:pt x="337" y="16"/>
                  </a:lnTo>
                  <a:cubicBezTo>
                    <a:pt x="320" y="6"/>
                    <a:pt x="297" y="1"/>
                    <a:pt x="27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7560;p64"/>
            <p:cNvSpPr/>
            <p:nvPr/>
          </p:nvSpPr>
          <p:spPr>
            <a:xfrm>
              <a:off x="2531654" y="9820559"/>
              <a:ext cx="39995" cy="22243"/>
            </a:xfrm>
            <a:custGeom>
              <a:avLst/>
              <a:gdLst/>
              <a:ahLst/>
              <a:cxnLst/>
              <a:rect l="l" t="t" r="r" b="b"/>
              <a:pathLst>
                <a:path w="383" h="213" extrusionOk="0">
                  <a:moveTo>
                    <a:pt x="253" y="0"/>
                  </a:moveTo>
                  <a:cubicBezTo>
                    <a:pt x="229" y="0"/>
                    <a:pt x="206" y="5"/>
                    <a:pt x="189" y="16"/>
                  </a:cubicBezTo>
                  <a:lnTo>
                    <a:pt x="37" y="102"/>
                  </a:lnTo>
                  <a:cubicBezTo>
                    <a:pt x="1" y="124"/>
                    <a:pt x="1" y="161"/>
                    <a:pt x="37" y="181"/>
                  </a:cubicBezTo>
                  <a:lnTo>
                    <a:pt x="60" y="197"/>
                  </a:lnTo>
                  <a:cubicBezTo>
                    <a:pt x="77" y="207"/>
                    <a:pt x="102" y="212"/>
                    <a:pt x="127" y="212"/>
                  </a:cubicBezTo>
                  <a:cubicBezTo>
                    <a:pt x="152" y="212"/>
                    <a:pt x="178" y="207"/>
                    <a:pt x="196" y="197"/>
                  </a:cubicBezTo>
                  <a:lnTo>
                    <a:pt x="346" y="111"/>
                  </a:lnTo>
                  <a:cubicBezTo>
                    <a:pt x="382" y="88"/>
                    <a:pt x="382" y="52"/>
                    <a:pt x="346" y="31"/>
                  </a:cubicBezTo>
                  <a:lnTo>
                    <a:pt x="318" y="16"/>
                  </a:lnTo>
                  <a:cubicBezTo>
                    <a:pt x="300" y="5"/>
                    <a:pt x="276" y="0"/>
                    <a:pt x="25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7561;p64"/>
            <p:cNvSpPr/>
            <p:nvPr/>
          </p:nvSpPr>
          <p:spPr>
            <a:xfrm>
              <a:off x="2518183" y="9854915"/>
              <a:ext cx="53466" cy="29866"/>
            </a:xfrm>
            <a:custGeom>
              <a:avLst/>
              <a:gdLst/>
              <a:ahLst/>
              <a:cxnLst/>
              <a:rect l="l" t="t" r="r" b="b"/>
              <a:pathLst>
                <a:path w="512" h="286" extrusionOk="0">
                  <a:moveTo>
                    <a:pt x="259" y="1"/>
                  </a:moveTo>
                  <a:cubicBezTo>
                    <a:pt x="235" y="1"/>
                    <a:pt x="210" y="4"/>
                    <a:pt x="189" y="11"/>
                  </a:cubicBezTo>
                  <a:lnTo>
                    <a:pt x="37" y="104"/>
                  </a:lnTo>
                  <a:cubicBezTo>
                    <a:pt x="1" y="127"/>
                    <a:pt x="1" y="161"/>
                    <a:pt x="37" y="183"/>
                  </a:cubicBezTo>
                  <a:lnTo>
                    <a:pt x="189" y="270"/>
                  </a:lnTo>
                  <a:cubicBezTo>
                    <a:pt x="206" y="280"/>
                    <a:pt x="229" y="285"/>
                    <a:pt x="253" y="285"/>
                  </a:cubicBezTo>
                  <a:cubicBezTo>
                    <a:pt x="276" y="285"/>
                    <a:pt x="300" y="280"/>
                    <a:pt x="318" y="270"/>
                  </a:cubicBezTo>
                  <a:lnTo>
                    <a:pt x="475" y="177"/>
                  </a:lnTo>
                  <a:cubicBezTo>
                    <a:pt x="511" y="154"/>
                    <a:pt x="511" y="127"/>
                    <a:pt x="475" y="104"/>
                  </a:cubicBezTo>
                  <a:lnTo>
                    <a:pt x="325" y="11"/>
                  </a:lnTo>
                  <a:cubicBezTo>
                    <a:pt x="307" y="4"/>
                    <a:pt x="283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7562;p64"/>
            <p:cNvSpPr/>
            <p:nvPr/>
          </p:nvSpPr>
          <p:spPr>
            <a:xfrm>
              <a:off x="2532385" y="9930832"/>
              <a:ext cx="53466" cy="29970"/>
            </a:xfrm>
            <a:custGeom>
              <a:avLst/>
              <a:gdLst/>
              <a:ahLst/>
              <a:cxnLst/>
              <a:rect l="l" t="t" r="r" b="b"/>
              <a:pathLst>
                <a:path w="512" h="287" extrusionOk="0">
                  <a:moveTo>
                    <a:pt x="260" y="0"/>
                  </a:moveTo>
                  <a:cubicBezTo>
                    <a:pt x="237" y="0"/>
                    <a:pt x="214" y="6"/>
                    <a:pt x="196" y="17"/>
                  </a:cubicBezTo>
                  <a:lnTo>
                    <a:pt x="37" y="110"/>
                  </a:lnTo>
                  <a:cubicBezTo>
                    <a:pt x="1" y="133"/>
                    <a:pt x="1" y="167"/>
                    <a:pt x="37" y="183"/>
                  </a:cubicBezTo>
                  <a:lnTo>
                    <a:pt x="189" y="276"/>
                  </a:lnTo>
                  <a:cubicBezTo>
                    <a:pt x="207" y="283"/>
                    <a:pt x="230" y="286"/>
                    <a:pt x="254" y="286"/>
                  </a:cubicBezTo>
                  <a:cubicBezTo>
                    <a:pt x="279" y="286"/>
                    <a:pt x="304" y="283"/>
                    <a:pt x="325" y="276"/>
                  </a:cubicBezTo>
                  <a:lnTo>
                    <a:pt x="475" y="183"/>
                  </a:lnTo>
                  <a:cubicBezTo>
                    <a:pt x="511" y="160"/>
                    <a:pt x="511" y="124"/>
                    <a:pt x="475" y="103"/>
                  </a:cubicBezTo>
                  <a:lnTo>
                    <a:pt x="325" y="17"/>
                  </a:lnTo>
                  <a:cubicBezTo>
                    <a:pt x="307" y="6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7563;p64"/>
            <p:cNvSpPr/>
            <p:nvPr/>
          </p:nvSpPr>
          <p:spPr>
            <a:xfrm>
              <a:off x="2543767" y="9881125"/>
              <a:ext cx="55554" cy="30597"/>
            </a:xfrm>
            <a:custGeom>
              <a:avLst/>
              <a:gdLst/>
              <a:ahLst/>
              <a:cxnLst/>
              <a:rect l="l" t="t" r="r" b="b"/>
              <a:pathLst>
                <a:path w="532" h="293" extrusionOk="0">
                  <a:moveTo>
                    <a:pt x="263" y="0"/>
                  </a:moveTo>
                  <a:cubicBezTo>
                    <a:pt x="237" y="0"/>
                    <a:pt x="212" y="4"/>
                    <a:pt x="194" y="12"/>
                  </a:cubicBezTo>
                  <a:lnTo>
                    <a:pt x="37" y="105"/>
                  </a:lnTo>
                  <a:cubicBezTo>
                    <a:pt x="0" y="126"/>
                    <a:pt x="0" y="162"/>
                    <a:pt x="37" y="184"/>
                  </a:cubicBezTo>
                  <a:lnTo>
                    <a:pt x="209" y="277"/>
                  </a:lnTo>
                  <a:cubicBezTo>
                    <a:pt x="227" y="288"/>
                    <a:pt x="251" y="293"/>
                    <a:pt x="274" y="293"/>
                  </a:cubicBezTo>
                  <a:cubicBezTo>
                    <a:pt x="297" y="293"/>
                    <a:pt x="320" y="288"/>
                    <a:pt x="339" y="277"/>
                  </a:cubicBezTo>
                  <a:lnTo>
                    <a:pt x="496" y="191"/>
                  </a:lnTo>
                  <a:cubicBezTo>
                    <a:pt x="532" y="169"/>
                    <a:pt x="532" y="134"/>
                    <a:pt x="496" y="112"/>
                  </a:cubicBezTo>
                  <a:lnTo>
                    <a:pt x="332" y="12"/>
                  </a:lnTo>
                  <a:cubicBezTo>
                    <a:pt x="314" y="4"/>
                    <a:pt x="288" y="0"/>
                    <a:pt x="26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7564;p64"/>
            <p:cNvSpPr/>
            <p:nvPr/>
          </p:nvSpPr>
          <p:spPr>
            <a:xfrm>
              <a:off x="2552748" y="9960906"/>
              <a:ext cx="54197" cy="29761"/>
            </a:xfrm>
            <a:custGeom>
              <a:avLst/>
              <a:gdLst/>
              <a:ahLst/>
              <a:cxnLst/>
              <a:rect l="l" t="t" r="r" b="b"/>
              <a:pathLst>
                <a:path w="519" h="285" extrusionOk="0">
                  <a:moveTo>
                    <a:pt x="259" y="0"/>
                  </a:moveTo>
                  <a:cubicBezTo>
                    <a:pt x="236" y="0"/>
                    <a:pt x="212" y="6"/>
                    <a:pt x="194" y="17"/>
                  </a:cubicBezTo>
                  <a:lnTo>
                    <a:pt x="37" y="103"/>
                  </a:lnTo>
                  <a:cubicBezTo>
                    <a:pt x="1" y="124"/>
                    <a:pt x="1" y="160"/>
                    <a:pt x="37" y="181"/>
                  </a:cubicBezTo>
                  <a:lnTo>
                    <a:pt x="194" y="267"/>
                  </a:lnTo>
                  <a:cubicBezTo>
                    <a:pt x="212" y="279"/>
                    <a:pt x="236" y="284"/>
                    <a:pt x="259" y="284"/>
                  </a:cubicBezTo>
                  <a:cubicBezTo>
                    <a:pt x="283" y="284"/>
                    <a:pt x="306" y="279"/>
                    <a:pt x="323" y="267"/>
                  </a:cubicBezTo>
                  <a:lnTo>
                    <a:pt x="482" y="181"/>
                  </a:lnTo>
                  <a:cubicBezTo>
                    <a:pt x="518" y="160"/>
                    <a:pt x="518" y="124"/>
                    <a:pt x="482" y="103"/>
                  </a:cubicBezTo>
                  <a:lnTo>
                    <a:pt x="323" y="17"/>
                  </a:lnTo>
                  <a:cubicBezTo>
                    <a:pt x="306" y="6"/>
                    <a:pt x="283" y="0"/>
                    <a:pt x="25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7565;p64"/>
            <p:cNvSpPr/>
            <p:nvPr/>
          </p:nvSpPr>
          <p:spPr>
            <a:xfrm>
              <a:off x="2554209" y="9834029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6" y="0"/>
                  </a:moveTo>
                  <a:cubicBezTo>
                    <a:pt x="231" y="0"/>
                    <a:pt x="206" y="6"/>
                    <a:pt x="189" y="16"/>
                  </a:cubicBezTo>
                  <a:lnTo>
                    <a:pt x="37" y="102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9" y="268"/>
                  </a:lnTo>
                  <a:cubicBezTo>
                    <a:pt x="206" y="279"/>
                    <a:pt x="229" y="285"/>
                    <a:pt x="253" y="285"/>
                  </a:cubicBezTo>
                  <a:cubicBezTo>
                    <a:pt x="278" y="285"/>
                    <a:pt x="303" y="279"/>
                    <a:pt x="325" y="268"/>
                  </a:cubicBezTo>
                  <a:lnTo>
                    <a:pt x="475" y="182"/>
                  </a:lnTo>
                  <a:cubicBezTo>
                    <a:pt x="511" y="161"/>
                    <a:pt x="511" y="125"/>
                    <a:pt x="475" y="102"/>
                  </a:cubicBezTo>
                  <a:lnTo>
                    <a:pt x="325" y="16"/>
                  </a:lnTo>
                  <a:cubicBezTo>
                    <a:pt x="307" y="6"/>
                    <a:pt x="281" y="0"/>
                    <a:pt x="25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7566;p64"/>
            <p:cNvSpPr/>
            <p:nvPr/>
          </p:nvSpPr>
          <p:spPr>
            <a:xfrm>
              <a:off x="2567054" y="9798734"/>
              <a:ext cx="41979" cy="23809"/>
            </a:xfrm>
            <a:custGeom>
              <a:avLst/>
              <a:gdLst/>
              <a:ahLst/>
              <a:cxnLst/>
              <a:rect l="l" t="t" r="r" b="b"/>
              <a:pathLst>
                <a:path w="402" h="228" extrusionOk="0">
                  <a:moveTo>
                    <a:pt x="274" y="1"/>
                  </a:moveTo>
                  <a:cubicBezTo>
                    <a:pt x="250" y="1"/>
                    <a:pt x="227" y="6"/>
                    <a:pt x="209" y="18"/>
                  </a:cubicBezTo>
                  <a:lnTo>
                    <a:pt x="36" y="118"/>
                  </a:lnTo>
                  <a:cubicBezTo>
                    <a:pt x="0" y="138"/>
                    <a:pt x="0" y="175"/>
                    <a:pt x="36" y="197"/>
                  </a:cubicBezTo>
                  <a:lnTo>
                    <a:pt x="66" y="211"/>
                  </a:lnTo>
                  <a:cubicBezTo>
                    <a:pt x="83" y="222"/>
                    <a:pt x="106" y="228"/>
                    <a:pt x="130" y="228"/>
                  </a:cubicBezTo>
                  <a:cubicBezTo>
                    <a:pt x="153" y="228"/>
                    <a:pt x="177" y="222"/>
                    <a:pt x="195" y="211"/>
                  </a:cubicBezTo>
                  <a:lnTo>
                    <a:pt x="367" y="111"/>
                  </a:lnTo>
                  <a:cubicBezTo>
                    <a:pt x="402" y="88"/>
                    <a:pt x="402" y="52"/>
                    <a:pt x="367" y="31"/>
                  </a:cubicBezTo>
                  <a:lnTo>
                    <a:pt x="345" y="18"/>
                  </a:lnTo>
                  <a:cubicBezTo>
                    <a:pt x="323" y="6"/>
                    <a:pt x="298" y="1"/>
                    <a:pt x="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7567;p64"/>
            <p:cNvSpPr/>
            <p:nvPr/>
          </p:nvSpPr>
          <p:spPr>
            <a:xfrm>
              <a:off x="2568411" y="9909842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66" y="1"/>
                  </a:moveTo>
                  <a:cubicBezTo>
                    <a:pt x="242" y="1"/>
                    <a:pt x="217" y="6"/>
                    <a:pt x="196" y="16"/>
                  </a:cubicBezTo>
                  <a:lnTo>
                    <a:pt x="44" y="109"/>
                  </a:lnTo>
                  <a:cubicBezTo>
                    <a:pt x="1" y="132"/>
                    <a:pt x="1" y="168"/>
                    <a:pt x="44" y="189"/>
                  </a:cubicBezTo>
                  <a:lnTo>
                    <a:pt x="189" y="275"/>
                  </a:lnTo>
                  <a:cubicBezTo>
                    <a:pt x="207" y="286"/>
                    <a:pt x="232" y="292"/>
                    <a:pt x="257" y="292"/>
                  </a:cubicBezTo>
                  <a:cubicBezTo>
                    <a:pt x="282" y="292"/>
                    <a:pt x="307" y="286"/>
                    <a:pt x="325" y="275"/>
                  </a:cubicBezTo>
                  <a:lnTo>
                    <a:pt x="484" y="182"/>
                  </a:lnTo>
                  <a:cubicBezTo>
                    <a:pt x="518" y="161"/>
                    <a:pt x="518" y="125"/>
                    <a:pt x="484" y="103"/>
                  </a:cubicBezTo>
                  <a:lnTo>
                    <a:pt x="332" y="16"/>
                  </a:lnTo>
                  <a:cubicBezTo>
                    <a:pt x="314" y="6"/>
                    <a:pt x="291" y="1"/>
                    <a:pt x="266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7568;p64"/>
            <p:cNvSpPr/>
            <p:nvPr/>
          </p:nvSpPr>
          <p:spPr>
            <a:xfrm>
              <a:off x="2580525" y="9860345"/>
              <a:ext cx="54823" cy="30492"/>
            </a:xfrm>
            <a:custGeom>
              <a:avLst/>
              <a:gdLst/>
              <a:ahLst/>
              <a:cxnLst/>
              <a:rect l="l" t="t" r="r" b="b"/>
              <a:pathLst>
                <a:path w="525" h="292" extrusionOk="0">
                  <a:moveTo>
                    <a:pt x="252" y="0"/>
                  </a:moveTo>
                  <a:cubicBezTo>
                    <a:pt x="229" y="0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0" y="125"/>
                    <a:pt x="0" y="161"/>
                    <a:pt x="37" y="181"/>
                  </a:cubicBezTo>
                  <a:lnTo>
                    <a:pt x="202" y="275"/>
                  </a:lnTo>
                  <a:cubicBezTo>
                    <a:pt x="220" y="286"/>
                    <a:pt x="245" y="291"/>
                    <a:pt x="270" y="291"/>
                  </a:cubicBezTo>
                  <a:cubicBezTo>
                    <a:pt x="295" y="291"/>
                    <a:pt x="320" y="286"/>
                    <a:pt x="339" y="275"/>
                  </a:cubicBezTo>
                  <a:lnTo>
                    <a:pt x="489" y="188"/>
                  </a:lnTo>
                  <a:cubicBezTo>
                    <a:pt x="525" y="168"/>
                    <a:pt x="525" y="138"/>
                    <a:pt x="489" y="118"/>
                  </a:cubicBezTo>
                  <a:lnTo>
                    <a:pt x="316" y="16"/>
                  </a:lnTo>
                  <a:cubicBezTo>
                    <a:pt x="299" y="6"/>
                    <a:pt x="276" y="0"/>
                    <a:pt x="25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7569;p64"/>
            <p:cNvSpPr/>
            <p:nvPr/>
          </p:nvSpPr>
          <p:spPr>
            <a:xfrm>
              <a:off x="2407179" y="9984820"/>
              <a:ext cx="230570" cy="131889"/>
            </a:xfrm>
            <a:custGeom>
              <a:avLst/>
              <a:gdLst/>
              <a:ahLst/>
              <a:cxnLst/>
              <a:rect l="l" t="t" r="r" b="b"/>
              <a:pathLst>
                <a:path w="2208" h="1263" extrusionOk="0">
                  <a:moveTo>
                    <a:pt x="1948" y="1"/>
                  </a:moveTo>
                  <a:cubicBezTo>
                    <a:pt x="1924" y="1"/>
                    <a:pt x="1901" y="6"/>
                    <a:pt x="1883" y="18"/>
                  </a:cubicBezTo>
                  <a:lnTo>
                    <a:pt x="44" y="1082"/>
                  </a:lnTo>
                  <a:cubicBezTo>
                    <a:pt x="1" y="1103"/>
                    <a:pt x="1" y="1132"/>
                    <a:pt x="44" y="1153"/>
                  </a:cubicBezTo>
                  <a:lnTo>
                    <a:pt x="194" y="1246"/>
                  </a:lnTo>
                  <a:cubicBezTo>
                    <a:pt x="212" y="1257"/>
                    <a:pt x="237" y="1263"/>
                    <a:pt x="262" y="1263"/>
                  </a:cubicBezTo>
                  <a:cubicBezTo>
                    <a:pt x="287" y="1263"/>
                    <a:pt x="312" y="1257"/>
                    <a:pt x="330" y="1246"/>
                  </a:cubicBezTo>
                  <a:lnTo>
                    <a:pt x="2171" y="183"/>
                  </a:lnTo>
                  <a:cubicBezTo>
                    <a:pt x="2207" y="161"/>
                    <a:pt x="2207" y="125"/>
                    <a:pt x="2171" y="104"/>
                  </a:cubicBezTo>
                  <a:lnTo>
                    <a:pt x="2019" y="18"/>
                  </a:lnTo>
                  <a:cubicBezTo>
                    <a:pt x="1998" y="6"/>
                    <a:pt x="1973" y="1"/>
                    <a:pt x="194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7570;p64"/>
            <p:cNvSpPr/>
            <p:nvPr/>
          </p:nvSpPr>
          <p:spPr>
            <a:xfrm>
              <a:off x="2588774" y="9939812"/>
              <a:ext cx="54928" cy="29761"/>
            </a:xfrm>
            <a:custGeom>
              <a:avLst/>
              <a:gdLst/>
              <a:ahLst/>
              <a:cxnLst/>
              <a:rect l="l" t="t" r="r" b="b"/>
              <a:pathLst>
                <a:path w="526" h="285" extrusionOk="0">
                  <a:moveTo>
                    <a:pt x="263" y="1"/>
                  </a:moveTo>
                  <a:cubicBezTo>
                    <a:pt x="238" y="1"/>
                    <a:pt x="212" y="6"/>
                    <a:pt x="194" y="17"/>
                  </a:cubicBezTo>
                  <a:lnTo>
                    <a:pt x="44" y="104"/>
                  </a:lnTo>
                  <a:cubicBezTo>
                    <a:pt x="1" y="124"/>
                    <a:pt x="1" y="161"/>
                    <a:pt x="37" y="183"/>
                  </a:cubicBezTo>
                  <a:lnTo>
                    <a:pt x="194" y="269"/>
                  </a:lnTo>
                  <a:cubicBezTo>
                    <a:pt x="212" y="280"/>
                    <a:pt x="236" y="285"/>
                    <a:pt x="260" y="285"/>
                  </a:cubicBezTo>
                  <a:cubicBezTo>
                    <a:pt x="285" y="285"/>
                    <a:pt x="310" y="280"/>
                    <a:pt x="332" y="269"/>
                  </a:cubicBezTo>
                  <a:lnTo>
                    <a:pt x="482" y="183"/>
                  </a:lnTo>
                  <a:cubicBezTo>
                    <a:pt x="525" y="161"/>
                    <a:pt x="525" y="124"/>
                    <a:pt x="489" y="104"/>
                  </a:cubicBezTo>
                  <a:lnTo>
                    <a:pt x="332" y="17"/>
                  </a:lnTo>
                  <a:cubicBezTo>
                    <a:pt x="314" y="6"/>
                    <a:pt x="288" y="1"/>
                    <a:pt x="26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7571;p64"/>
            <p:cNvSpPr/>
            <p:nvPr/>
          </p:nvSpPr>
          <p:spPr>
            <a:xfrm>
              <a:off x="2590236" y="9812309"/>
              <a:ext cx="54823" cy="30597"/>
            </a:xfrm>
            <a:custGeom>
              <a:avLst/>
              <a:gdLst/>
              <a:ahLst/>
              <a:cxnLst/>
              <a:rect l="l" t="t" r="r" b="b"/>
              <a:pathLst>
                <a:path w="525" h="293" extrusionOk="0">
                  <a:moveTo>
                    <a:pt x="273" y="0"/>
                  </a:moveTo>
                  <a:cubicBezTo>
                    <a:pt x="249" y="0"/>
                    <a:pt x="224" y="6"/>
                    <a:pt x="202" y="17"/>
                  </a:cubicBezTo>
                  <a:lnTo>
                    <a:pt x="37" y="117"/>
                  </a:lnTo>
                  <a:cubicBezTo>
                    <a:pt x="1" y="138"/>
                    <a:pt x="1" y="167"/>
                    <a:pt x="37" y="190"/>
                  </a:cubicBezTo>
                  <a:lnTo>
                    <a:pt x="189" y="283"/>
                  </a:lnTo>
                  <a:cubicBezTo>
                    <a:pt x="204" y="289"/>
                    <a:pt x="224" y="292"/>
                    <a:pt x="246" y="292"/>
                  </a:cubicBezTo>
                  <a:cubicBezTo>
                    <a:pt x="271" y="292"/>
                    <a:pt x="298" y="287"/>
                    <a:pt x="318" y="276"/>
                  </a:cubicBezTo>
                  <a:lnTo>
                    <a:pt x="490" y="181"/>
                  </a:lnTo>
                  <a:cubicBezTo>
                    <a:pt x="525" y="160"/>
                    <a:pt x="525" y="124"/>
                    <a:pt x="490" y="103"/>
                  </a:cubicBezTo>
                  <a:lnTo>
                    <a:pt x="339" y="17"/>
                  </a:lnTo>
                  <a:cubicBezTo>
                    <a:pt x="321" y="6"/>
                    <a:pt x="297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7572;p64"/>
            <p:cNvSpPr/>
            <p:nvPr/>
          </p:nvSpPr>
          <p:spPr>
            <a:xfrm>
              <a:off x="2605378" y="9776282"/>
              <a:ext cx="42814" cy="24435"/>
            </a:xfrm>
            <a:custGeom>
              <a:avLst/>
              <a:gdLst/>
              <a:ahLst/>
              <a:cxnLst/>
              <a:rect l="l" t="t" r="r" b="b"/>
              <a:pathLst>
                <a:path w="410" h="234" extrusionOk="0">
                  <a:moveTo>
                    <a:pt x="284" y="0"/>
                  </a:moveTo>
                  <a:cubicBezTo>
                    <a:pt x="258" y="0"/>
                    <a:pt x="233" y="6"/>
                    <a:pt x="216" y="17"/>
                  </a:cubicBezTo>
                  <a:lnTo>
                    <a:pt x="35" y="124"/>
                  </a:lnTo>
                  <a:cubicBezTo>
                    <a:pt x="0" y="146"/>
                    <a:pt x="0" y="181"/>
                    <a:pt x="35" y="203"/>
                  </a:cubicBezTo>
                  <a:lnTo>
                    <a:pt x="57" y="217"/>
                  </a:lnTo>
                  <a:cubicBezTo>
                    <a:pt x="76" y="228"/>
                    <a:pt x="101" y="234"/>
                    <a:pt x="126" y="234"/>
                  </a:cubicBezTo>
                  <a:cubicBezTo>
                    <a:pt x="151" y="234"/>
                    <a:pt x="176" y="228"/>
                    <a:pt x="194" y="217"/>
                  </a:cubicBezTo>
                  <a:lnTo>
                    <a:pt x="373" y="110"/>
                  </a:lnTo>
                  <a:cubicBezTo>
                    <a:pt x="409" y="88"/>
                    <a:pt x="409" y="51"/>
                    <a:pt x="373" y="31"/>
                  </a:cubicBezTo>
                  <a:lnTo>
                    <a:pt x="352" y="17"/>
                  </a:lnTo>
                  <a:cubicBezTo>
                    <a:pt x="334" y="6"/>
                    <a:pt x="309" y="0"/>
                    <a:pt x="28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7573;p64"/>
            <p:cNvSpPr/>
            <p:nvPr/>
          </p:nvSpPr>
          <p:spPr>
            <a:xfrm>
              <a:off x="2605378" y="9889584"/>
              <a:ext cx="52526" cy="29761"/>
            </a:xfrm>
            <a:custGeom>
              <a:avLst/>
              <a:gdLst/>
              <a:ahLst/>
              <a:cxnLst/>
              <a:rect l="l" t="t" r="r" b="b"/>
              <a:pathLst>
                <a:path w="503" h="285" extrusionOk="0">
                  <a:moveTo>
                    <a:pt x="251" y="0"/>
                  </a:moveTo>
                  <a:cubicBezTo>
                    <a:pt x="228" y="0"/>
                    <a:pt x="205" y="6"/>
                    <a:pt x="187" y="17"/>
                  </a:cubicBezTo>
                  <a:lnTo>
                    <a:pt x="35" y="103"/>
                  </a:lnTo>
                  <a:cubicBezTo>
                    <a:pt x="0" y="124"/>
                    <a:pt x="0" y="160"/>
                    <a:pt x="35" y="183"/>
                  </a:cubicBezTo>
                  <a:lnTo>
                    <a:pt x="187" y="269"/>
                  </a:lnTo>
                  <a:cubicBezTo>
                    <a:pt x="205" y="279"/>
                    <a:pt x="228" y="284"/>
                    <a:pt x="251" y="284"/>
                  </a:cubicBezTo>
                  <a:cubicBezTo>
                    <a:pt x="275" y="284"/>
                    <a:pt x="298" y="279"/>
                    <a:pt x="316" y="269"/>
                  </a:cubicBezTo>
                  <a:lnTo>
                    <a:pt x="466" y="183"/>
                  </a:lnTo>
                  <a:cubicBezTo>
                    <a:pt x="502" y="160"/>
                    <a:pt x="502" y="124"/>
                    <a:pt x="466" y="103"/>
                  </a:cubicBezTo>
                  <a:lnTo>
                    <a:pt x="316" y="17"/>
                  </a:lnTo>
                  <a:cubicBezTo>
                    <a:pt x="298" y="6"/>
                    <a:pt x="275" y="0"/>
                    <a:pt x="25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7574;p64"/>
            <p:cNvSpPr/>
            <p:nvPr/>
          </p:nvSpPr>
          <p:spPr>
            <a:xfrm>
              <a:off x="2615820" y="9838520"/>
              <a:ext cx="57225" cy="31954"/>
            </a:xfrm>
            <a:custGeom>
              <a:avLst/>
              <a:gdLst/>
              <a:ahLst/>
              <a:cxnLst/>
              <a:rect l="l" t="t" r="r" b="b"/>
              <a:pathLst>
                <a:path w="548" h="306" extrusionOk="0">
                  <a:moveTo>
                    <a:pt x="277" y="1"/>
                  </a:moveTo>
                  <a:cubicBezTo>
                    <a:pt x="252" y="1"/>
                    <a:pt x="227" y="6"/>
                    <a:pt x="209" y="16"/>
                  </a:cubicBezTo>
                  <a:lnTo>
                    <a:pt x="44" y="118"/>
                  </a:lnTo>
                  <a:cubicBezTo>
                    <a:pt x="1" y="139"/>
                    <a:pt x="1" y="168"/>
                    <a:pt x="44" y="189"/>
                  </a:cubicBezTo>
                  <a:lnTo>
                    <a:pt x="209" y="290"/>
                  </a:lnTo>
                  <a:cubicBezTo>
                    <a:pt x="227" y="301"/>
                    <a:pt x="251" y="306"/>
                    <a:pt x="274" y="306"/>
                  </a:cubicBezTo>
                  <a:cubicBezTo>
                    <a:pt x="297" y="306"/>
                    <a:pt x="321" y="301"/>
                    <a:pt x="339" y="290"/>
                  </a:cubicBezTo>
                  <a:lnTo>
                    <a:pt x="511" y="189"/>
                  </a:lnTo>
                  <a:cubicBezTo>
                    <a:pt x="547" y="168"/>
                    <a:pt x="547" y="139"/>
                    <a:pt x="511" y="118"/>
                  </a:cubicBezTo>
                  <a:lnTo>
                    <a:pt x="346" y="16"/>
                  </a:lnTo>
                  <a:cubicBezTo>
                    <a:pt x="327" y="6"/>
                    <a:pt x="302" y="1"/>
                    <a:pt x="27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7575;p64"/>
            <p:cNvSpPr/>
            <p:nvPr/>
          </p:nvSpPr>
          <p:spPr>
            <a:xfrm>
              <a:off x="2620311" y="9963935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6" y="0"/>
                  </a:moveTo>
                  <a:cubicBezTo>
                    <a:pt x="231" y="0"/>
                    <a:pt x="205" y="5"/>
                    <a:pt x="187" y="16"/>
                  </a:cubicBezTo>
                  <a:lnTo>
                    <a:pt x="37" y="102"/>
                  </a:lnTo>
                  <a:cubicBezTo>
                    <a:pt x="1" y="124"/>
                    <a:pt x="1" y="161"/>
                    <a:pt x="37" y="181"/>
                  </a:cubicBezTo>
                  <a:lnTo>
                    <a:pt x="187" y="268"/>
                  </a:lnTo>
                  <a:cubicBezTo>
                    <a:pt x="205" y="279"/>
                    <a:pt x="231" y="284"/>
                    <a:pt x="256" y="284"/>
                  </a:cubicBezTo>
                  <a:cubicBezTo>
                    <a:pt x="281" y="284"/>
                    <a:pt x="306" y="279"/>
                    <a:pt x="323" y="268"/>
                  </a:cubicBezTo>
                  <a:lnTo>
                    <a:pt x="475" y="181"/>
                  </a:lnTo>
                  <a:cubicBezTo>
                    <a:pt x="511" y="161"/>
                    <a:pt x="511" y="124"/>
                    <a:pt x="475" y="102"/>
                  </a:cubicBezTo>
                  <a:lnTo>
                    <a:pt x="323" y="16"/>
                  </a:lnTo>
                  <a:cubicBezTo>
                    <a:pt x="306" y="5"/>
                    <a:pt x="281" y="0"/>
                    <a:pt x="25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7576;p64"/>
            <p:cNvSpPr/>
            <p:nvPr/>
          </p:nvSpPr>
          <p:spPr>
            <a:xfrm>
              <a:off x="2625532" y="9918927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2" y="0"/>
                  </a:moveTo>
                  <a:cubicBezTo>
                    <a:pt x="229" y="0"/>
                    <a:pt x="205" y="5"/>
                    <a:pt x="187" y="16"/>
                  </a:cubicBezTo>
                  <a:lnTo>
                    <a:pt x="37" y="102"/>
                  </a:lnTo>
                  <a:cubicBezTo>
                    <a:pt x="1" y="124"/>
                    <a:pt x="1" y="160"/>
                    <a:pt x="37" y="181"/>
                  </a:cubicBezTo>
                  <a:lnTo>
                    <a:pt x="196" y="267"/>
                  </a:lnTo>
                  <a:cubicBezTo>
                    <a:pt x="213" y="279"/>
                    <a:pt x="236" y="284"/>
                    <a:pt x="260" y="284"/>
                  </a:cubicBezTo>
                  <a:cubicBezTo>
                    <a:pt x="283" y="284"/>
                    <a:pt x="307" y="279"/>
                    <a:pt x="325" y="267"/>
                  </a:cubicBezTo>
                  <a:lnTo>
                    <a:pt x="475" y="181"/>
                  </a:lnTo>
                  <a:cubicBezTo>
                    <a:pt x="511" y="160"/>
                    <a:pt x="511" y="131"/>
                    <a:pt x="475" y="109"/>
                  </a:cubicBezTo>
                  <a:lnTo>
                    <a:pt x="316" y="16"/>
                  </a:lnTo>
                  <a:cubicBezTo>
                    <a:pt x="299" y="5"/>
                    <a:pt x="276" y="0"/>
                    <a:pt x="25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7577;p64"/>
            <p:cNvSpPr/>
            <p:nvPr/>
          </p:nvSpPr>
          <p:spPr>
            <a:xfrm>
              <a:off x="2627934" y="9789753"/>
              <a:ext cx="56285" cy="31223"/>
            </a:xfrm>
            <a:custGeom>
              <a:avLst/>
              <a:gdLst/>
              <a:ahLst/>
              <a:cxnLst/>
              <a:rect l="l" t="t" r="r" b="b"/>
              <a:pathLst>
                <a:path w="539" h="299" extrusionOk="0">
                  <a:moveTo>
                    <a:pt x="287" y="1"/>
                  </a:moveTo>
                  <a:cubicBezTo>
                    <a:pt x="264" y="1"/>
                    <a:pt x="241" y="6"/>
                    <a:pt x="223" y="17"/>
                  </a:cubicBezTo>
                  <a:lnTo>
                    <a:pt x="35" y="124"/>
                  </a:lnTo>
                  <a:cubicBezTo>
                    <a:pt x="0" y="138"/>
                    <a:pt x="0" y="174"/>
                    <a:pt x="35" y="197"/>
                  </a:cubicBezTo>
                  <a:lnTo>
                    <a:pt x="186" y="283"/>
                  </a:lnTo>
                  <a:cubicBezTo>
                    <a:pt x="205" y="293"/>
                    <a:pt x="228" y="299"/>
                    <a:pt x="252" y="299"/>
                  </a:cubicBezTo>
                  <a:cubicBezTo>
                    <a:pt x="276" y="299"/>
                    <a:pt x="301" y="293"/>
                    <a:pt x="323" y="283"/>
                  </a:cubicBezTo>
                  <a:lnTo>
                    <a:pt x="502" y="181"/>
                  </a:lnTo>
                  <a:cubicBezTo>
                    <a:pt x="538" y="161"/>
                    <a:pt x="538" y="124"/>
                    <a:pt x="502" y="104"/>
                  </a:cubicBezTo>
                  <a:lnTo>
                    <a:pt x="352" y="17"/>
                  </a:lnTo>
                  <a:cubicBezTo>
                    <a:pt x="334" y="6"/>
                    <a:pt x="311" y="1"/>
                    <a:pt x="28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7578;p64"/>
            <p:cNvSpPr/>
            <p:nvPr/>
          </p:nvSpPr>
          <p:spPr>
            <a:xfrm>
              <a:off x="2641405" y="9867759"/>
              <a:ext cx="54823" cy="30492"/>
            </a:xfrm>
            <a:custGeom>
              <a:avLst/>
              <a:gdLst/>
              <a:ahLst/>
              <a:cxnLst/>
              <a:rect l="l" t="t" r="r" b="b"/>
              <a:pathLst>
                <a:path w="525" h="292" extrusionOk="0">
                  <a:moveTo>
                    <a:pt x="269" y="1"/>
                  </a:moveTo>
                  <a:cubicBezTo>
                    <a:pt x="244" y="1"/>
                    <a:pt x="219" y="6"/>
                    <a:pt x="201" y="17"/>
                  </a:cubicBezTo>
                  <a:lnTo>
                    <a:pt x="35" y="110"/>
                  </a:lnTo>
                  <a:cubicBezTo>
                    <a:pt x="0" y="133"/>
                    <a:pt x="0" y="167"/>
                    <a:pt x="35" y="190"/>
                  </a:cubicBezTo>
                  <a:lnTo>
                    <a:pt x="180" y="276"/>
                  </a:lnTo>
                  <a:cubicBezTo>
                    <a:pt x="198" y="286"/>
                    <a:pt x="223" y="292"/>
                    <a:pt x="248" y="292"/>
                  </a:cubicBezTo>
                  <a:cubicBezTo>
                    <a:pt x="273" y="292"/>
                    <a:pt x="298" y="286"/>
                    <a:pt x="316" y="276"/>
                  </a:cubicBezTo>
                  <a:lnTo>
                    <a:pt x="489" y="183"/>
                  </a:lnTo>
                  <a:cubicBezTo>
                    <a:pt x="525" y="161"/>
                    <a:pt x="525" y="124"/>
                    <a:pt x="489" y="104"/>
                  </a:cubicBezTo>
                  <a:lnTo>
                    <a:pt x="337" y="17"/>
                  </a:lnTo>
                  <a:cubicBezTo>
                    <a:pt x="320" y="6"/>
                    <a:pt x="295" y="1"/>
                    <a:pt x="26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7579;p64"/>
            <p:cNvSpPr/>
            <p:nvPr/>
          </p:nvSpPr>
          <p:spPr>
            <a:xfrm>
              <a:off x="2656337" y="9942841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59" y="1"/>
                  </a:moveTo>
                  <a:cubicBezTo>
                    <a:pt x="236" y="1"/>
                    <a:pt x="212" y="6"/>
                    <a:pt x="194" y="18"/>
                  </a:cubicBezTo>
                  <a:lnTo>
                    <a:pt x="37" y="104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94" y="276"/>
                  </a:lnTo>
                  <a:cubicBezTo>
                    <a:pt x="212" y="287"/>
                    <a:pt x="236" y="292"/>
                    <a:pt x="259" y="292"/>
                  </a:cubicBezTo>
                  <a:cubicBezTo>
                    <a:pt x="283" y="292"/>
                    <a:pt x="306" y="287"/>
                    <a:pt x="323" y="276"/>
                  </a:cubicBezTo>
                  <a:lnTo>
                    <a:pt x="482" y="182"/>
                  </a:lnTo>
                  <a:cubicBezTo>
                    <a:pt x="518" y="161"/>
                    <a:pt x="518" y="125"/>
                    <a:pt x="482" y="104"/>
                  </a:cubicBezTo>
                  <a:lnTo>
                    <a:pt x="323" y="18"/>
                  </a:lnTo>
                  <a:cubicBezTo>
                    <a:pt x="306" y="6"/>
                    <a:pt x="283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7580;p64"/>
            <p:cNvSpPr/>
            <p:nvPr/>
          </p:nvSpPr>
          <p:spPr>
            <a:xfrm>
              <a:off x="2660828" y="9897102"/>
              <a:ext cx="56390" cy="31223"/>
            </a:xfrm>
            <a:custGeom>
              <a:avLst/>
              <a:gdLst/>
              <a:ahLst/>
              <a:cxnLst/>
              <a:rect l="l" t="t" r="r" b="b"/>
              <a:pathLst>
                <a:path w="540" h="299" extrusionOk="0">
                  <a:moveTo>
                    <a:pt x="278" y="0"/>
                  </a:moveTo>
                  <a:cubicBezTo>
                    <a:pt x="253" y="0"/>
                    <a:pt x="228" y="5"/>
                    <a:pt x="210" y="16"/>
                  </a:cubicBezTo>
                  <a:lnTo>
                    <a:pt x="44" y="118"/>
                  </a:lnTo>
                  <a:cubicBezTo>
                    <a:pt x="8" y="138"/>
                    <a:pt x="1" y="168"/>
                    <a:pt x="44" y="188"/>
                  </a:cubicBezTo>
                  <a:lnTo>
                    <a:pt x="194" y="283"/>
                  </a:lnTo>
                  <a:cubicBezTo>
                    <a:pt x="212" y="294"/>
                    <a:pt x="238" y="299"/>
                    <a:pt x="263" y="299"/>
                  </a:cubicBezTo>
                  <a:cubicBezTo>
                    <a:pt x="288" y="299"/>
                    <a:pt x="314" y="294"/>
                    <a:pt x="332" y="283"/>
                  </a:cubicBezTo>
                  <a:lnTo>
                    <a:pt x="496" y="181"/>
                  </a:lnTo>
                  <a:cubicBezTo>
                    <a:pt x="539" y="161"/>
                    <a:pt x="539" y="131"/>
                    <a:pt x="496" y="111"/>
                  </a:cubicBezTo>
                  <a:lnTo>
                    <a:pt x="346" y="16"/>
                  </a:lnTo>
                  <a:cubicBezTo>
                    <a:pt x="328" y="5"/>
                    <a:pt x="303" y="0"/>
                    <a:pt x="27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7581;p64"/>
            <p:cNvSpPr/>
            <p:nvPr/>
          </p:nvSpPr>
          <p:spPr>
            <a:xfrm>
              <a:off x="2654040" y="9810116"/>
              <a:ext cx="67667" cy="38637"/>
            </a:xfrm>
            <a:custGeom>
              <a:avLst/>
              <a:gdLst/>
              <a:ahLst/>
              <a:cxnLst/>
              <a:rect l="l" t="t" r="r" b="b"/>
              <a:pathLst>
                <a:path w="648" h="370" extrusionOk="0">
                  <a:moveTo>
                    <a:pt x="378" y="0"/>
                  </a:moveTo>
                  <a:cubicBezTo>
                    <a:pt x="353" y="0"/>
                    <a:pt x="328" y="5"/>
                    <a:pt x="311" y="16"/>
                  </a:cubicBezTo>
                  <a:lnTo>
                    <a:pt x="36" y="181"/>
                  </a:lnTo>
                  <a:cubicBezTo>
                    <a:pt x="0" y="195"/>
                    <a:pt x="0" y="231"/>
                    <a:pt x="36" y="254"/>
                  </a:cubicBezTo>
                  <a:lnTo>
                    <a:pt x="202" y="354"/>
                  </a:lnTo>
                  <a:cubicBezTo>
                    <a:pt x="220" y="364"/>
                    <a:pt x="245" y="369"/>
                    <a:pt x="270" y="369"/>
                  </a:cubicBezTo>
                  <a:cubicBezTo>
                    <a:pt x="295" y="369"/>
                    <a:pt x="320" y="364"/>
                    <a:pt x="338" y="354"/>
                  </a:cubicBezTo>
                  <a:lnTo>
                    <a:pt x="613" y="195"/>
                  </a:lnTo>
                  <a:cubicBezTo>
                    <a:pt x="647" y="174"/>
                    <a:pt x="647" y="138"/>
                    <a:pt x="613" y="116"/>
                  </a:cubicBezTo>
                  <a:lnTo>
                    <a:pt x="447" y="16"/>
                  </a:lnTo>
                  <a:cubicBezTo>
                    <a:pt x="429" y="5"/>
                    <a:pt x="403" y="0"/>
                    <a:pt x="37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7582;p64"/>
            <p:cNvSpPr/>
            <p:nvPr/>
          </p:nvSpPr>
          <p:spPr>
            <a:xfrm>
              <a:off x="2692364" y="9921851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58" y="0"/>
                  </a:moveTo>
                  <a:cubicBezTo>
                    <a:pt x="234" y="0"/>
                    <a:pt x="209" y="6"/>
                    <a:pt x="187" y="17"/>
                  </a:cubicBezTo>
                  <a:lnTo>
                    <a:pt x="44" y="103"/>
                  </a:lnTo>
                  <a:cubicBezTo>
                    <a:pt x="1" y="124"/>
                    <a:pt x="1" y="160"/>
                    <a:pt x="37" y="182"/>
                  </a:cubicBezTo>
                  <a:lnTo>
                    <a:pt x="194" y="276"/>
                  </a:lnTo>
                  <a:cubicBezTo>
                    <a:pt x="212" y="286"/>
                    <a:pt x="236" y="291"/>
                    <a:pt x="260" y="291"/>
                  </a:cubicBezTo>
                  <a:cubicBezTo>
                    <a:pt x="285" y="291"/>
                    <a:pt x="310" y="286"/>
                    <a:pt x="332" y="276"/>
                  </a:cubicBezTo>
                  <a:lnTo>
                    <a:pt x="475" y="182"/>
                  </a:lnTo>
                  <a:cubicBezTo>
                    <a:pt x="518" y="167"/>
                    <a:pt x="518" y="132"/>
                    <a:pt x="482" y="110"/>
                  </a:cubicBezTo>
                  <a:lnTo>
                    <a:pt x="323" y="17"/>
                  </a:lnTo>
                  <a:cubicBezTo>
                    <a:pt x="306" y="6"/>
                    <a:pt x="283" y="0"/>
                    <a:pt x="25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7583;p64"/>
            <p:cNvSpPr/>
            <p:nvPr/>
          </p:nvSpPr>
          <p:spPr>
            <a:xfrm>
              <a:off x="2678893" y="9831732"/>
              <a:ext cx="78841" cy="44903"/>
            </a:xfrm>
            <a:custGeom>
              <a:avLst/>
              <a:gdLst/>
              <a:ahLst/>
              <a:cxnLst/>
              <a:rect l="l" t="t" r="r" b="b"/>
              <a:pathLst>
                <a:path w="755" h="430" extrusionOk="0">
                  <a:moveTo>
                    <a:pt x="500" y="0"/>
                  </a:moveTo>
                  <a:cubicBezTo>
                    <a:pt x="475" y="0"/>
                    <a:pt x="450" y="6"/>
                    <a:pt x="432" y="17"/>
                  </a:cubicBezTo>
                  <a:lnTo>
                    <a:pt x="37" y="247"/>
                  </a:lnTo>
                  <a:cubicBezTo>
                    <a:pt x="0" y="269"/>
                    <a:pt x="0" y="305"/>
                    <a:pt x="37" y="326"/>
                  </a:cubicBezTo>
                  <a:lnTo>
                    <a:pt x="187" y="412"/>
                  </a:lnTo>
                  <a:cubicBezTo>
                    <a:pt x="205" y="424"/>
                    <a:pt x="228" y="429"/>
                    <a:pt x="251" y="429"/>
                  </a:cubicBezTo>
                  <a:cubicBezTo>
                    <a:pt x="275" y="429"/>
                    <a:pt x="298" y="424"/>
                    <a:pt x="316" y="412"/>
                  </a:cubicBezTo>
                  <a:lnTo>
                    <a:pt x="720" y="183"/>
                  </a:lnTo>
                  <a:cubicBezTo>
                    <a:pt x="754" y="160"/>
                    <a:pt x="754" y="124"/>
                    <a:pt x="720" y="104"/>
                  </a:cubicBezTo>
                  <a:lnTo>
                    <a:pt x="568" y="17"/>
                  </a:lnTo>
                  <a:cubicBezTo>
                    <a:pt x="550" y="6"/>
                    <a:pt x="525" y="0"/>
                    <a:pt x="50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7584;p64"/>
            <p:cNvSpPr/>
            <p:nvPr/>
          </p:nvSpPr>
          <p:spPr>
            <a:xfrm>
              <a:off x="2728391" y="9900131"/>
              <a:ext cx="55659" cy="31223"/>
            </a:xfrm>
            <a:custGeom>
              <a:avLst/>
              <a:gdLst/>
              <a:ahLst/>
              <a:cxnLst/>
              <a:rect l="l" t="t" r="r" b="b"/>
              <a:pathLst>
                <a:path w="533" h="299" extrusionOk="0">
                  <a:moveTo>
                    <a:pt x="274" y="1"/>
                  </a:moveTo>
                  <a:cubicBezTo>
                    <a:pt x="251" y="1"/>
                    <a:pt x="228" y="6"/>
                    <a:pt x="209" y="16"/>
                  </a:cubicBezTo>
                  <a:lnTo>
                    <a:pt x="37" y="116"/>
                  </a:lnTo>
                  <a:cubicBezTo>
                    <a:pt x="1" y="139"/>
                    <a:pt x="1" y="175"/>
                    <a:pt x="37" y="189"/>
                  </a:cubicBezTo>
                  <a:lnTo>
                    <a:pt x="194" y="282"/>
                  </a:lnTo>
                  <a:cubicBezTo>
                    <a:pt x="212" y="293"/>
                    <a:pt x="236" y="299"/>
                    <a:pt x="259" y="299"/>
                  </a:cubicBezTo>
                  <a:cubicBezTo>
                    <a:pt x="283" y="299"/>
                    <a:pt x="306" y="293"/>
                    <a:pt x="323" y="282"/>
                  </a:cubicBezTo>
                  <a:lnTo>
                    <a:pt x="496" y="182"/>
                  </a:lnTo>
                  <a:cubicBezTo>
                    <a:pt x="532" y="159"/>
                    <a:pt x="532" y="132"/>
                    <a:pt x="496" y="109"/>
                  </a:cubicBezTo>
                  <a:lnTo>
                    <a:pt x="339" y="16"/>
                  </a:lnTo>
                  <a:cubicBezTo>
                    <a:pt x="321" y="6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7585;p64"/>
            <p:cNvSpPr/>
            <p:nvPr/>
          </p:nvSpPr>
          <p:spPr>
            <a:xfrm>
              <a:off x="2699047" y="9852826"/>
              <a:ext cx="94713" cy="53674"/>
            </a:xfrm>
            <a:custGeom>
              <a:avLst/>
              <a:gdLst/>
              <a:ahLst/>
              <a:cxnLst/>
              <a:rect l="l" t="t" r="r" b="b"/>
              <a:pathLst>
                <a:path w="907" h="514" extrusionOk="0">
                  <a:moveTo>
                    <a:pt x="648" y="0"/>
                  </a:moveTo>
                  <a:cubicBezTo>
                    <a:pt x="625" y="0"/>
                    <a:pt x="602" y="6"/>
                    <a:pt x="584" y="17"/>
                  </a:cubicBezTo>
                  <a:lnTo>
                    <a:pt x="37" y="333"/>
                  </a:lnTo>
                  <a:cubicBezTo>
                    <a:pt x="1" y="354"/>
                    <a:pt x="1" y="383"/>
                    <a:pt x="37" y="405"/>
                  </a:cubicBezTo>
                  <a:lnTo>
                    <a:pt x="195" y="498"/>
                  </a:lnTo>
                  <a:cubicBezTo>
                    <a:pt x="214" y="509"/>
                    <a:pt x="237" y="514"/>
                    <a:pt x="260" y="514"/>
                  </a:cubicBezTo>
                  <a:cubicBezTo>
                    <a:pt x="283" y="514"/>
                    <a:pt x="307" y="509"/>
                    <a:pt x="325" y="498"/>
                  </a:cubicBezTo>
                  <a:lnTo>
                    <a:pt x="872" y="181"/>
                  </a:lnTo>
                  <a:cubicBezTo>
                    <a:pt x="906" y="160"/>
                    <a:pt x="906" y="131"/>
                    <a:pt x="872" y="110"/>
                  </a:cubicBezTo>
                  <a:lnTo>
                    <a:pt x="713" y="17"/>
                  </a:lnTo>
                  <a:cubicBezTo>
                    <a:pt x="695" y="6"/>
                    <a:pt x="672" y="0"/>
                    <a:pt x="64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7586;p64"/>
            <p:cNvSpPr/>
            <p:nvPr/>
          </p:nvSpPr>
          <p:spPr>
            <a:xfrm>
              <a:off x="2765880" y="9873816"/>
              <a:ext cx="63908" cy="35713"/>
            </a:xfrm>
            <a:custGeom>
              <a:avLst/>
              <a:gdLst/>
              <a:ahLst/>
              <a:cxnLst/>
              <a:rect l="l" t="t" r="r" b="b"/>
              <a:pathLst>
                <a:path w="612" h="342" extrusionOk="0">
                  <a:moveTo>
                    <a:pt x="353" y="1"/>
                  </a:moveTo>
                  <a:cubicBezTo>
                    <a:pt x="330" y="1"/>
                    <a:pt x="307" y="6"/>
                    <a:pt x="289" y="16"/>
                  </a:cubicBezTo>
                  <a:lnTo>
                    <a:pt x="44" y="161"/>
                  </a:lnTo>
                  <a:cubicBezTo>
                    <a:pt x="1" y="182"/>
                    <a:pt x="1" y="218"/>
                    <a:pt x="37" y="232"/>
                  </a:cubicBezTo>
                  <a:lnTo>
                    <a:pt x="195" y="325"/>
                  </a:lnTo>
                  <a:cubicBezTo>
                    <a:pt x="214" y="336"/>
                    <a:pt x="237" y="342"/>
                    <a:pt x="261" y="342"/>
                  </a:cubicBezTo>
                  <a:cubicBezTo>
                    <a:pt x="285" y="342"/>
                    <a:pt x="310" y="336"/>
                    <a:pt x="332" y="325"/>
                  </a:cubicBezTo>
                  <a:lnTo>
                    <a:pt x="577" y="182"/>
                  </a:lnTo>
                  <a:cubicBezTo>
                    <a:pt x="611" y="161"/>
                    <a:pt x="611" y="125"/>
                    <a:pt x="577" y="109"/>
                  </a:cubicBezTo>
                  <a:lnTo>
                    <a:pt x="418" y="16"/>
                  </a:lnTo>
                  <a:cubicBezTo>
                    <a:pt x="400" y="6"/>
                    <a:pt x="377" y="1"/>
                    <a:pt x="35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7587;p64"/>
            <p:cNvSpPr/>
            <p:nvPr/>
          </p:nvSpPr>
          <p:spPr>
            <a:xfrm>
              <a:off x="2022058" y="9889688"/>
              <a:ext cx="840830" cy="368934"/>
            </a:xfrm>
            <a:custGeom>
              <a:avLst/>
              <a:gdLst/>
              <a:ahLst/>
              <a:cxnLst/>
              <a:rect l="l" t="t" r="r" b="b"/>
              <a:pathLst>
                <a:path w="8052" h="3533" extrusionOk="0">
                  <a:moveTo>
                    <a:pt x="8052" y="1"/>
                  </a:moveTo>
                  <a:cubicBezTo>
                    <a:pt x="8045" y="52"/>
                    <a:pt x="8015" y="95"/>
                    <a:pt x="7950" y="130"/>
                  </a:cubicBezTo>
                  <a:lnTo>
                    <a:pt x="2416" y="3321"/>
                  </a:lnTo>
                  <a:cubicBezTo>
                    <a:pt x="2351" y="3358"/>
                    <a:pt x="2265" y="3376"/>
                    <a:pt x="2178" y="3376"/>
                  </a:cubicBezTo>
                  <a:cubicBezTo>
                    <a:pt x="2092" y="3376"/>
                    <a:pt x="2006" y="3358"/>
                    <a:pt x="1941" y="3321"/>
                  </a:cubicBezTo>
                  <a:lnTo>
                    <a:pt x="101" y="2252"/>
                  </a:lnTo>
                  <a:cubicBezTo>
                    <a:pt x="37" y="2216"/>
                    <a:pt x="1" y="2166"/>
                    <a:pt x="1" y="2122"/>
                  </a:cubicBezTo>
                  <a:lnTo>
                    <a:pt x="1" y="2266"/>
                  </a:lnTo>
                  <a:cubicBezTo>
                    <a:pt x="1" y="2316"/>
                    <a:pt x="30" y="2366"/>
                    <a:pt x="101" y="2402"/>
                  </a:cubicBezTo>
                  <a:lnTo>
                    <a:pt x="1941" y="3473"/>
                  </a:lnTo>
                  <a:cubicBezTo>
                    <a:pt x="2006" y="3513"/>
                    <a:pt x="2092" y="3533"/>
                    <a:pt x="2178" y="3533"/>
                  </a:cubicBezTo>
                  <a:cubicBezTo>
                    <a:pt x="2265" y="3533"/>
                    <a:pt x="2351" y="3513"/>
                    <a:pt x="2416" y="3473"/>
                  </a:cubicBezTo>
                  <a:lnTo>
                    <a:pt x="7950" y="289"/>
                  </a:lnTo>
                  <a:cubicBezTo>
                    <a:pt x="8009" y="252"/>
                    <a:pt x="8045" y="209"/>
                    <a:pt x="8052" y="159"/>
                  </a:cubicBezTo>
                  <a:lnTo>
                    <a:pt x="8052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7588;p64"/>
            <p:cNvSpPr/>
            <p:nvPr/>
          </p:nvSpPr>
          <p:spPr>
            <a:xfrm>
              <a:off x="2055056" y="10093840"/>
              <a:ext cx="43650" cy="24331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289" y="0"/>
                  </a:moveTo>
                  <a:cubicBezTo>
                    <a:pt x="265" y="0"/>
                    <a:pt x="242" y="5"/>
                    <a:pt x="225" y="16"/>
                  </a:cubicBezTo>
                  <a:lnTo>
                    <a:pt x="36" y="124"/>
                  </a:lnTo>
                  <a:cubicBezTo>
                    <a:pt x="0" y="145"/>
                    <a:pt x="0" y="181"/>
                    <a:pt x="36" y="202"/>
                  </a:cubicBezTo>
                  <a:lnTo>
                    <a:pt x="59" y="217"/>
                  </a:lnTo>
                  <a:cubicBezTo>
                    <a:pt x="77" y="228"/>
                    <a:pt x="102" y="233"/>
                    <a:pt x="127" y="233"/>
                  </a:cubicBezTo>
                  <a:cubicBezTo>
                    <a:pt x="152" y="233"/>
                    <a:pt x="177" y="228"/>
                    <a:pt x="195" y="217"/>
                  </a:cubicBezTo>
                  <a:lnTo>
                    <a:pt x="381" y="109"/>
                  </a:lnTo>
                  <a:cubicBezTo>
                    <a:pt x="418" y="88"/>
                    <a:pt x="418" y="52"/>
                    <a:pt x="381" y="29"/>
                  </a:cubicBezTo>
                  <a:lnTo>
                    <a:pt x="354" y="16"/>
                  </a:lnTo>
                  <a:cubicBezTo>
                    <a:pt x="336" y="5"/>
                    <a:pt x="312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8" name="Google Shape;7589;p64"/>
            <p:cNvSpPr/>
            <p:nvPr/>
          </p:nvSpPr>
          <p:spPr>
            <a:xfrm>
              <a:off x="2094111" y="10073268"/>
              <a:ext cx="40621" cy="21720"/>
            </a:xfrm>
            <a:custGeom>
              <a:avLst/>
              <a:gdLst/>
              <a:ahLst/>
              <a:cxnLst/>
              <a:rect l="l" t="t" r="r" b="b"/>
              <a:pathLst>
                <a:path w="389" h="208" extrusionOk="0">
                  <a:moveTo>
                    <a:pt x="258" y="0"/>
                  </a:moveTo>
                  <a:cubicBezTo>
                    <a:pt x="234" y="0"/>
                    <a:pt x="208" y="4"/>
                    <a:pt x="187" y="11"/>
                  </a:cubicBezTo>
                  <a:lnTo>
                    <a:pt x="44" y="106"/>
                  </a:lnTo>
                  <a:cubicBezTo>
                    <a:pt x="1" y="126"/>
                    <a:pt x="1" y="156"/>
                    <a:pt x="37" y="176"/>
                  </a:cubicBezTo>
                  <a:lnTo>
                    <a:pt x="66" y="192"/>
                  </a:lnTo>
                  <a:cubicBezTo>
                    <a:pt x="83" y="202"/>
                    <a:pt x="107" y="207"/>
                    <a:pt x="130" y="207"/>
                  </a:cubicBezTo>
                  <a:cubicBezTo>
                    <a:pt x="154" y="207"/>
                    <a:pt x="177" y="202"/>
                    <a:pt x="196" y="192"/>
                  </a:cubicBezTo>
                  <a:lnTo>
                    <a:pt x="346" y="106"/>
                  </a:lnTo>
                  <a:cubicBezTo>
                    <a:pt x="382" y="83"/>
                    <a:pt x="389" y="47"/>
                    <a:pt x="346" y="33"/>
                  </a:cubicBezTo>
                  <a:lnTo>
                    <a:pt x="325" y="11"/>
                  </a:lnTo>
                  <a:cubicBezTo>
                    <a:pt x="307" y="4"/>
                    <a:pt x="283" y="0"/>
                    <a:pt x="25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7590;p64"/>
            <p:cNvSpPr/>
            <p:nvPr/>
          </p:nvSpPr>
          <p:spPr>
            <a:xfrm>
              <a:off x="2077508" y="10107311"/>
              <a:ext cx="57225" cy="31432"/>
            </a:xfrm>
            <a:custGeom>
              <a:avLst/>
              <a:gdLst/>
              <a:ahLst/>
              <a:cxnLst/>
              <a:rect l="l" t="t" r="r" b="b"/>
              <a:pathLst>
                <a:path w="548" h="301" extrusionOk="0">
                  <a:moveTo>
                    <a:pt x="293" y="0"/>
                  </a:moveTo>
                  <a:cubicBezTo>
                    <a:pt x="267" y="0"/>
                    <a:pt x="242" y="6"/>
                    <a:pt x="225" y="16"/>
                  </a:cubicBezTo>
                  <a:lnTo>
                    <a:pt x="37" y="125"/>
                  </a:lnTo>
                  <a:cubicBezTo>
                    <a:pt x="1" y="145"/>
                    <a:pt x="1" y="175"/>
                    <a:pt x="37" y="195"/>
                  </a:cubicBezTo>
                  <a:lnTo>
                    <a:pt x="189" y="289"/>
                  </a:lnTo>
                  <a:cubicBezTo>
                    <a:pt x="207" y="296"/>
                    <a:pt x="232" y="300"/>
                    <a:pt x="257" y="300"/>
                  </a:cubicBezTo>
                  <a:cubicBezTo>
                    <a:pt x="282" y="300"/>
                    <a:pt x="307" y="296"/>
                    <a:pt x="325" y="289"/>
                  </a:cubicBezTo>
                  <a:lnTo>
                    <a:pt x="512" y="182"/>
                  </a:lnTo>
                  <a:cubicBezTo>
                    <a:pt x="548" y="159"/>
                    <a:pt x="548" y="125"/>
                    <a:pt x="512" y="102"/>
                  </a:cubicBezTo>
                  <a:lnTo>
                    <a:pt x="361" y="16"/>
                  </a:lnTo>
                  <a:cubicBezTo>
                    <a:pt x="343" y="6"/>
                    <a:pt x="318" y="0"/>
                    <a:pt x="29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7591;p64"/>
            <p:cNvSpPr/>
            <p:nvPr/>
          </p:nvSpPr>
          <p:spPr>
            <a:xfrm>
              <a:off x="2113534" y="10127569"/>
              <a:ext cx="58687" cy="33520"/>
            </a:xfrm>
            <a:custGeom>
              <a:avLst/>
              <a:gdLst/>
              <a:ahLst/>
              <a:cxnLst/>
              <a:rect l="l" t="t" r="r" b="b"/>
              <a:pathLst>
                <a:path w="562" h="321" extrusionOk="0">
                  <a:moveTo>
                    <a:pt x="289" y="0"/>
                  </a:moveTo>
                  <a:cubicBezTo>
                    <a:pt x="266" y="0"/>
                    <a:pt x="242" y="6"/>
                    <a:pt x="225" y="17"/>
                  </a:cubicBezTo>
                  <a:lnTo>
                    <a:pt x="37" y="124"/>
                  </a:lnTo>
                  <a:cubicBezTo>
                    <a:pt x="1" y="146"/>
                    <a:pt x="1" y="181"/>
                    <a:pt x="37" y="203"/>
                  </a:cubicBezTo>
                  <a:lnTo>
                    <a:pt x="203" y="303"/>
                  </a:lnTo>
                  <a:cubicBezTo>
                    <a:pt x="221" y="315"/>
                    <a:pt x="246" y="320"/>
                    <a:pt x="271" y="320"/>
                  </a:cubicBezTo>
                  <a:cubicBezTo>
                    <a:pt x="296" y="320"/>
                    <a:pt x="321" y="315"/>
                    <a:pt x="339" y="303"/>
                  </a:cubicBezTo>
                  <a:lnTo>
                    <a:pt x="527" y="196"/>
                  </a:lnTo>
                  <a:cubicBezTo>
                    <a:pt x="562" y="174"/>
                    <a:pt x="562" y="138"/>
                    <a:pt x="527" y="117"/>
                  </a:cubicBezTo>
                  <a:lnTo>
                    <a:pt x="355" y="17"/>
                  </a:lnTo>
                  <a:cubicBezTo>
                    <a:pt x="336" y="6"/>
                    <a:pt x="313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7592;p64"/>
            <p:cNvSpPr/>
            <p:nvPr/>
          </p:nvSpPr>
          <p:spPr>
            <a:xfrm>
              <a:off x="2130138" y="10050921"/>
              <a:ext cx="42083" cy="23809"/>
            </a:xfrm>
            <a:custGeom>
              <a:avLst/>
              <a:gdLst/>
              <a:ahLst/>
              <a:cxnLst/>
              <a:rect l="l" t="t" r="r" b="b"/>
              <a:pathLst>
                <a:path w="403" h="228" extrusionOk="0">
                  <a:moveTo>
                    <a:pt x="274" y="1"/>
                  </a:moveTo>
                  <a:cubicBezTo>
                    <a:pt x="251" y="1"/>
                    <a:pt x="227" y="7"/>
                    <a:pt x="209" y="18"/>
                  </a:cubicBezTo>
                  <a:lnTo>
                    <a:pt x="37" y="118"/>
                  </a:lnTo>
                  <a:cubicBezTo>
                    <a:pt x="1" y="139"/>
                    <a:pt x="1" y="175"/>
                    <a:pt x="37" y="197"/>
                  </a:cubicBezTo>
                  <a:lnTo>
                    <a:pt x="66" y="211"/>
                  </a:lnTo>
                  <a:cubicBezTo>
                    <a:pt x="83" y="222"/>
                    <a:pt x="107" y="228"/>
                    <a:pt x="130" y="228"/>
                  </a:cubicBezTo>
                  <a:cubicBezTo>
                    <a:pt x="154" y="228"/>
                    <a:pt x="177" y="222"/>
                    <a:pt x="196" y="211"/>
                  </a:cubicBezTo>
                  <a:lnTo>
                    <a:pt x="368" y="111"/>
                  </a:lnTo>
                  <a:cubicBezTo>
                    <a:pt x="403" y="88"/>
                    <a:pt x="403" y="52"/>
                    <a:pt x="368" y="32"/>
                  </a:cubicBezTo>
                  <a:lnTo>
                    <a:pt x="339" y="18"/>
                  </a:lnTo>
                  <a:cubicBezTo>
                    <a:pt x="321" y="7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7593;p64"/>
            <p:cNvSpPr/>
            <p:nvPr/>
          </p:nvSpPr>
          <p:spPr>
            <a:xfrm>
              <a:off x="2151232" y="10149290"/>
              <a:ext cx="56285" cy="31954"/>
            </a:xfrm>
            <a:custGeom>
              <a:avLst/>
              <a:gdLst/>
              <a:ahLst/>
              <a:cxnLst/>
              <a:rect l="l" t="t" r="r" b="b"/>
              <a:pathLst>
                <a:path w="539" h="306" extrusionOk="0">
                  <a:moveTo>
                    <a:pt x="288" y="0"/>
                  </a:moveTo>
                  <a:cubicBezTo>
                    <a:pt x="264" y="0"/>
                    <a:pt x="241" y="6"/>
                    <a:pt x="223" y="16"/>
                  </a:cubicBezTo>
                  <a:lnTo>
                    <a:pt x="37" y="125"/>
                  </a:lnTo>
                  <a:cubicBezTo>
                    <a:pt x="0" y="145"/>
                    <a:pt x="0" y="182"/>
                    <a:pt x="37" y="204"/>
                  </a:cubicBezTo>
                  <a:lnTo>
                    <a:pt x="187" y="290"/>
                  </a:lnTo>
                  <a:cubicBezTo>
                    <a:pt x="205" y="301"/>
                    <a:pt x="228" y="306"/>
                    <a:pt x="251" y="306"/>
                  </a:cubicBezTo>
                  <a:cubicBezTo>
                    <a:pt x="275" y="306"/>
                    <a:pt x="298" y="301"/>
                    <a:pt x="316" y="290"/>
                  </a:cubicBezTo>
                  <a:lnTo>
                    <a:pt x="502" y="182"/>
                  </a:lnTo>
                  <a:cubicBezTo>
                    <a:pt x="539" y="161"/>
                    <a:pt x="539" y="125"/>
                    <a:pt x="502" y="102"/>
                  </a:cubicBezTo>
                  <a:lnTo>
                    <a:pt x="352" y="16"/>
                  </a:lnTo>
                  <a:cubicBezTo>
                    <a:pt x="334" y="6"/>
                    <a:pt x="311" y="0"/>
                    <a:pt x="28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7594;p64"/>
            <p:cNvSpPr/>
            <p:nvPr/>
          </p:nvSpPr>
          <p:spPr>
            <a:xfrm>
              <a:off x="2117398" y="10064496"/>
              <a:ext cx="90850" cy="51482"/>
            </a:xfrm>
            <a:custGeom>
              <a:avLst/>
              <a:gdLst/>
              <a:ahLst/>
              <a:cxnLst/>
              <a:rect l="l" t="t" r="r" b="b"/>
              <a:pathLst>
                <a:path w="870" h="493" extrusionOk="0">
                  <a:moveTo>
                    <a:pt x="615" y="0"/>
                  </a:moveTo>
                  <a:cubicBezTo>
                    <a:pt x="590" y="0"/>
                    <a:pt x="565" y="6"/>
                    <a:pt x="547" y="17"/>
                  </a:cubicBezTo>
                  <a:lnTo>
                    <a:pt x="36" y="310"/>
                  </a:lnTo>
                  <a:cubicBezTo>
                    <a:pt x="0" y="333"/>
                    <a:pt x="0" y="369"/>
                    <a:pt x="36" y="390"/>
                  </a:cubicBezTo>
                  <a:lnTo>
                    <a:pt x="188" y="476"/>
                  </a:lnTo>
                  <a:cubicBezTo>
                    <a:pt x="205" y="487"/>
                    <a:pt x="229" y="493"/>
                    <a:pt x="252" y="493"/>
                  </a:cubicBezTo>
                  <a:cubicBezTo>
                    <a:pt x="276" y="493"/>
                    <a:pt x="299" y="487"/>
                    <a:pt x="318" y="476"/>
                  </a:cubicBezTo>
                  <a:lnTo>
                    <a:pt x="835" y="181"/>
                  </a:lnTo>
                  <a:cubicBezTo>
                    <a:pt x="870" y="160"/>
                    <a:pt x="870" y="124"/>
                    <a:pt x="835" y="103"/>
                  </a:cubicBezTo>
                  <a:lnTo>
                    <a:pt x="683" y="17"/>
                  </a:lnTo>
                  <a:cubicBezTo>
                    <a:pt x="665" y="6"/>
                    <a:pt x="640" y="0"/>
                    <a:pt x="61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7595;p64"/>
            <p:cNvSpPr/>
            <p:nvPr/>
          </p:nvSpPr>
          <p:spPr>
            <a:xfrm>
              <a:off x="2167627" y="10029931"/>
              <a:ext cx="41561" cy="23078"/>
            </a:xfrm>
            <a:custGeom>
              <a:avLst/>
              <a:gdLst/>
              <a:ahLst/>
              <a:cxnLst/>
              <a:rect l="l" t="t" r="r" b="b"/>
              <a:pathLst>
                <a:path w="398" h="221" extrusionOk="0">
                  <a:moveTo>
                    <a:pt x="270" y="0"/>
                  </a:moveTo>
                  <a:cubicBezTo>
                    <a:pt x="245" y="0"/>
                    <a:pt x="220" y="6"/>
                    <a:pt x="202" y="17"/>
                  </a:cubicBezTo>
                  <a:lnTo>
                    <a:pt x="44" y="110"/>
                  </a:lnTo>
                  <a:cubicBezTo>
                    <a:pt x="0" y="133"/>
                    <a:pt x="0" y="167"/>
                    <a:pt x="37" y="189"/>
                  </a:cubicBezTo>
                  <a:lnTo>
                    <a:pt x="66" y="203"/>
                  </a:lnTo>
                  <a:cubicBezTo>
                    <a:pt x="84" y="214"/>
                    <a:pt x="107" y="220"/>
                    <a:pt x="131" y="220"/>
                  </a:cubicBezTo>
                  <a:cubicBezTo>
                    <a:pt x="154" y="220"/>
                    <a:pt x="177" y="214"/>
                    <a:pt x="195" y="203"/>
                  </a:cubicBezTo>
                  <a:lnTo>
                    <a:pt x="361" y="110"/>
                  </a:lnTo>
                  <a:cubicBezTo>
                    <a:pt x="397" y="89"/>
                    <a:pt x="397" y="53"/>
                    <a:pt x="361" y="31"/>
                  </a:cubicBezTo>
                  <a:lnTo>
                    <a:pt x="339" y="17"/>
                  </a:lnTo>
                  <a:cubicBezTo>
                    <a:pt x="320" y="6"/>
                    <a:pt x="295" y="0"/>
                    <a:pt x="27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7596;p64"/>
            <p:cNvSpPr/>
            <p:nvPr/>
          </p:nvSpPr>
          <p:spPr>
            <a:xfrm>
              <a:off x="2152694" y="10090707"/>
              <a:ext cx="83436" cy="47096"/>
            </a:xfrm>
            <a:custGeom>
              <a:avLst/>
              <a:gdLst/>
              <a:ahLst/>
              <a:cxnLst/>
              <a:rect l="l" t="t" r="r" b="b"/>
              <a:pathLst>
                <a:path w="799" h="451" extrusionOk="0">
                  <a:moveTo>
                    <a:pt x="526" y="1"/>
                  </a:moveTo>
                  <a:cubicBezTo>
                    <a:pt x="502" y="1"/>
                    <a:pt x="479" y="6"/>
                    <a:pt x="461" y="16"/>
                  </a:cubicBezTo>
                  <a:lnTo>
                    <a:pt x="36" y="261"/>
                  </a:lnTo>
                  <a:cubicBezTo>
                    <a:pt x="0" y="284"/>
                    <a:pt x="0" y="318"/>
                    <a:pt x="36" y="341"/>
                  </a:cubicBezTo>
                  <a:lnTo>
                    <a:pt x="209" y="434"/>
                  </a:lnTo>
                  <a:cubicBezTo>
                    <a:pt x="227" y="445"/>
                    <a:pt x="250" y="451"/>
                    <a:pt x="274" y="451"/>
                  </a:cubicBezTo>
                  <a:cubicBezTo>
                    <a:pt x="297" y="451"/>
                    <a:pt x="320" y="445"/>
                    <a:pt x="338" y="434"/>
                  </a:cubicBezTo>
                  <a:lnTo>
                    <a:pt x="763" y="189"/>
                  </a:lnTo>
                  <a:cubicBezTo>
                    <a:pt x="799" y="168"/>
                    <a:pt x="799" y="139"/>
                    <a:pt x="763" y="118"/>
                  </a:cubicBezTo>
                  <a:lnTo>
                    <a:pt x="597" y="16"/>
                  </a:lnTo>
                  <a:cubicBezTo>
                    <a:pt x="576" y="6"/>
                    <a:pt x="551" y="1"/>
                    <a:pt x="526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7597;p64"/>
            <p:cNvSpPr/>
            <p:nvPr/>
          </p:nvSpPr>
          <p:spPr>
            <a:xfrm>
              <a:off x="2186528" y="10170384"/>
              <a:ext cx="57016" cy="31954"/>
            </a:xfrm>
            <a:custGeom>
              <a:avLst/>
              <a:gdLst/>
              <a:ahLst/>
              <a:cxnLst/>
              <a:rect l="l" t="t" r="r" b="b"/>
              <a:pathLst>
                <a:path w="546" h="306" extrusionOk="0">
                  <a:moveTo>
                    <a:pt x="289" y="0"/>
                  </a:moveTo>
                  <a:cubicBezTo>
                    <a:pt x="265" y="0"/>
                    <a:pt x="241" y="5"/>
                    <a:pt x="223" y="16"/>
                  </a:cubicBezTo>
                  <a:lnTo>
                    <a:pt x="35" y="124"/>
                  </a:lnTo>
                  <a:cubicBezTo>
                    <a:pt x="1" y="145"/>
                    <a:pt x="1" y="181"/>
                    <a:pt x="35" y="202"/>
                  </a:cubicBezTo>
                  <a:lnTo>
                    <a:pt x="194" y="288"/>
                  </a:lnTo>
                  <a:cubicBezTo>
                    <a:pt x="212" y="300"/>
                    <a:pt x="235" y="305"/>
                    <a:pt x="258" y="305"/>
                  </a:cubicBezTo>
                  <a:cubicBezTo>
                    <a:pt x="282" y="305"/>
                    <a:pt x="305" y="300"/>
                    <a:pt x="323" y="288"/>
                  </a:cubicBezTo>
                  <a:lnTo>
                    <a:pt x="509" y="181"/>
                  </a:lnTo>
                  <a:cubicBezTo>
                    <a:pt x="546" y="159"/>
                    <a:pt x="546" y="124"/>
                    <a:pt x="509" y="102"/>
                  </a:cubicBezTo>
                  <a:lnTo>
                    <a:pt x="359" y="16"/>
                  </a:lnTo>
                  <a:cubicBezTo>
                    <a:pt x="338" y="5"/>
                    <a:pt x="313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7598;p64"/>
            <p:cNvSpPr/>
            <p:nvPr/>
          </p:nvSpPr>
          <p:spPr>
            <a:xfrm>
              <a:off x="2191018" y="10043402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66" y="0"/>
                  </a:moveTo>
                  <a:cubicBezTo>
                    <a:pt x="242" y="0"/>
                    <a:pt x="219" y="6"/>
                    <a:pt x="201" y="17"/>
                  </a:cubicBezTo>
                  <a:lnTo>
                    <a:pt x="35" y="110"/>
                  </a:lnTo>
                  <a:cubicBezTo>
                    <a:pt x="1" y="133"/>
                    <a:pt x="1" y="160"/>
                    <a:pt x="35" y="183"/>
                  </a:cubicBezTo>
                  <a:lnTo>
                    <a:pt x="187" y="276"/>
                  </a:lnTo>
                  <a:cubicBezTo>
                    <a:pt x="205" y="286"/>
                    <a:pt x="228" y="292"/>
                    <a:pt x="252" y="292"/>
                  </a:cubicBezTo>
                  <a:cubicBezTo>
                    <a:pt x="275" y="292"/>
                    <a:pt x="298" y="286"/>
                    <a:pt x="316" y="276"/>
                  </a:cubicBezTo>
                  <a:lnTo>
                    <a:pt x="482" y="176"/>
                  </a:lnTo>
                  <a:cubicBezTo>
                    <a:pt x="518" y="160"/>
                    <a:pt x="518" y="124"/>
                    <a:pt x="482" y="104"/>
                  </a:cubicBezTo>
                  <a:lnTo>
                    <a:pt x="330" y="17"/>
                  </a:lnTo>
                  <a:cubicBezTo>
                    <a:pt x="312" y="6"/>
                    <a:pt x="289" y="0"/>
                    <a:pt x="26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7599;p64"/>
            <p:cNvSpPr/>
            <p:nvPr/>
          </p:nvSpPr>
          <p:spPr>
            <a:xfrm>
              <a:off x="2205220" y="10008942"/>
              <a:ext cx="40726" cy="22243"/>
            </a:xfrm>
            <a:custGeom>
              <a:avLst/>
              <a:gdLst/>
              <a:ahLst/>
              <a:cxnLst/>
              <a:rect l="l" t="t" r="r" b="b"/>
              <a:pathLst>
                <a:path w="390" h="213" extrusionOk="0">
                  <a:moveTo>
                    <a:pt x="259" y="1"/>
                  </a:moveTo>
                  <a:cubicBezTo>
                    <a:pt x="236" y="1"/>
                    <a:pt x="212" y="6"/>
                    <a:pt x="194" y="16"/>
                  </a:cubicBezTo>
                  <a:lnTo>
                    <a:pt x="37" y="109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58" y="195"/>
                  </a:lnTo>
                  <a:cubicBezTo>
                    <a:pt x="76" y="207"/>
                    <a:pt x="101" y="212"/>
                    <a:pt x="126" y="212"/>
                  </a:cubicBezTo>
                  <a:cubicBezTo>
                    <a:pt x="151" y="212"/>
                    <a:pt x="176" y="207"/>
                    <a:pt x="194" y="195"/>
                  </a:cubicBezTo>
                  <a:lnTo>
                    <a:pt x="353" y="109"/>
                  </a:lnTo>
                  <a:cubicBezTo>
                    <a:pt x="389" y="89"/>
                    <a:pt x="389" y="52"/>
                    <a:pt x="353" y="32"/>
                  </a:cubicBezTo>
                  <a:lnTo>
                    <a:pt x="324" y="16"/>
                  </a:lnTo>
                  <a:cubicBezTo>
                    <a:pt x="305" y="6"/>
                    <a:pt x="282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9" name="Google Shape;7600;p64"/>
            <p:cNvSpPr/>
            <p:nvPr/>
          </p:nvSpPr>
          <p:spPr>
            <a:xfrm>
              <a:off x="2217124" y="10069509"/>
              <a:ext cx="55763" cy="31432"/>
            </a:xfrm>
            <a:custGeom>
              <a:avLst/>
              <a:gdLst/>
              <a:ahLst/>
              <a:cxnLst/>
              <a:rect l="l" t="t" r="r" b="b"/>
              <a:pathLst>
                <a:path w="534" h="301" extrusionOk="0">
                  <a:moveTo>
                    <a:pt x="267" y="1"/>
                  </a:moveTo>
                  <a:cubicBezTo>
                    <a:pt x="242" y="1"/>
                    <a:pt x="217" y="5"/>
                    <a:pt x="196" y="12"/>
                  </a:cubicBezTo>
                  <a:lnTo>
                    <a:pt x="37" y="112"/>
                  </a:lnTo>
                  <a:cubicBezTo>
                    <a:pt x="1" y="133"/>
                    <a:pt x="1" y="162"/>
                    <a:pt x="37" y="185"/>
                  </a:cubicBezTo>
                  <a:lnTo>
                    <a:pt x="203" y="285"/>
                  </a:lnTo>
                  <a:cubicBezTo>
                    <a:pt x="221" y="295"/>
                    <a:pt x="246" y="300"/>
                    <a:pt x="271" y="300"/>
                  </a:cubicBezTo>
                  <a:cubicBezTo>
                    <a:pt x="296" y="300"/>
                    <a:pt x="321" y="295"/>
                    <a:pt x="339" y="285"/>
                  </a:cubicBezTo>
                  <a:lnTo>
                    <a:pt x="498" y="192"/>
                  </a:lnTo>
                  <a:cubicBezTo>
                    <a:pt x="534" y="169"/>
                    <a:pt x="534" y="133"/>
                    <a:pt x="498" y="112"/>
                  </a:cubicBezTo>
                  <a:lnTo>
                    <a:pt x="332" y="12"/>
                  </a:lnTo>
                  <a:cubicBezTo>
                    <a:pt x="314" y="5"/>
                    <a:pt x="291" y="1"/>
                    <a:pt x="26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0" name="Google Shape;7601;p64"/>
            <p:cNvSpPr/>
            <p:nvPr/>
          </p:nvSpPr>
          <p:spPr>
            <a:xfrm>
              <a:off x="2222554" y="10191269"/>
              <a:ext cx="57016" cy="32058"/>
            </a:xfrm>
            <a:custGeom>
              <a:avLst/>
              <a:gdLst/>
              <a:ahLst/>
              <a:cxnLst/>
              <a:rect l="l" t="t" r="r" b="b"/>
              <a:pathLst>
                <a:path w="546" h="307" extrusionOk="0">
                  <a:moveTo>
                    <a:pt x="291" y="1"/>
                  </a:moveTo>
                  <a:cubicBezTo>
                    <a:pt x="266" y="1"/>
                    <a:pt x="241" y="6"/>
                    <a:pt x="223" y="18"/>
                  </a:cubicBezTo>
                  <a:lnTo>
                    <a:pt x="35" y="125"/>
                  </a:lnTo>
                  <a:cubicBezTo>
                    <a:pt x="1" y="147"/>
                    <a:pt x="1" y="183"/>
                    <a:pt x="35" y="204"/>
                  </a:cubicBezTo>
                  <a:lnTo>
                    <a:pt x="194" y="290"/>
                  </a:lnTo>
                  <a:cubicBezTo>
                    <a:pt x="212" y="301"/>
                    <a:pt x="235" y="307"/>
                    <a:pt x="258" y="307"/>
                  </a:cubicBezTo>
                  <a:cubicBezTo>
                    <a:pt x="282" y="307"/>
                    <a:pt x="305" y="301"/>
                    <a:pt x="323" y="290"/>
                  </a:cubicBezTo>
                  <a:lnTo>
                    <a:pt x="510" y="183"/>
                  </a:lnTo>
                  <a:cubicBezTo>
                    <a:pt x="546" y="161"/>
                    <a:pt x="546" y="125"/>
                    <a:pt x="510" y="104"/>
                  </a:cubicBezTo>
                  <a:lnTo>
                    <a:pt x="359" y="18"/>
                  </a:lnTo>
                  <a:cubicBezTo>
                    <a:pt x="341" y="6"/>
                    <a:pt x="316" y="1"/>
                    <a:pt x="29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7602;p64"/>
            <p:cNvSpPr/>
            <p:nvPr/>
          </p:nvSpPr>
          <p:spPr>
            <a:xfrm>
              <a:off x="2226209" y="10148559"/>
              <a:ext cx="55032" cy="31223"/>
            </a:xfrm>
            <a:custGeom>
              <a:avLst/>
              <a:gdLst/>
              <a:ahLst/>
              <a:cxnLst/>
              <a:rect l="l" t="t" r="r" b="b"/>
              <a:pathLst>
                <a:path w="527" h="299" extrusionOk="0">
                  <a:moveTo>
                    <a:pt x="267" y="1"/>
                  </a:moveTo>
                  <a:cubicBezTo>
                    <a:pt x="243" y="1"/>
                    <a:pt x="220" y="6"/>
                    <a:pt x="202" y="16"/>
                  </a:cubicBezTo>
                  <a:lnTo>
                    <a:pt x="36" y="109"/>
                  </a:lnTo>
                  <a:cubicBezTo>
                    <a:pt x="0" y="132"/>
                    <a:pt x="0" y="168"/>
                    <a:pt x="36" y="189"/>
                  </a:cubicBezTo>
                  <a:lnTo>
                    <a:pt x="188" y="282"/>
                  </a:lnTo>
                  <a:cubicBezTo>
                    <a:pt x="210" y="293"/>
                    <a:pt x="235" y="299"/>
                    <a:pt x="259" y="299"/>
                  </a:cubicBezTo>
                  <a:cubicBezTo>
                    <a:pt x="283" y="299"/>
                    <a:pt x="306" y="293"/>
                    <a:pt x="324" y="282"/>
                  </a:cubicBezTo>
                  <a:lnTo>
                    <a:pt x="490" y="182"/>
                  </a:lnTo>
                  <a:cubicBezTo>
                    <a:pt x="526" y="161"/>
                    <a:pt x="526" y="132"/>
                    <a:pt x="490" y="109"/>
                  </a:cubicBezTo>
                  <a:lnTo>
                    <a:pt x="338" y="16"/>
                  </a:lnTo>
                  <a:cubicBezTo>
                    <a:pt x="317" y="6"/>
                    <a:pt x="292" y="1"/>
                    <a:pt x="26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7603;p64"/>
            <p:cNvSpPr/>
            <p:nvPr/>
          </p:nvSpPr>
          <p:spPr>
            <a:xfrm>
              <a:off x="2241351" y="9987952"/>
              <a:ext cx="39890" cy="22138"/>
            </a:xfrm>
            <a:custGeom>
              <a:avLst/>
              <a:gdLst/>
              <a:ahLst/>
              <a:cxnLst/>
              <a:rect l="l" t="t" r="r" b="b"/>
              <a:pathLst>
                <a:path w="382" h="212" extrusionOk="0">
                  <a:moveTo>
                    <a:pt x="257" y="0"/>
                  </a:moveTo>
                  <a:cubicBezTo>
                    <a:pt x="233" y="0"/>
                    <a:pt x="208" y="6"/>
                    <a:pt x="186" y="17"/>
                  </a:cubicBezTo>
                  <a:lnTo>
                    <a:pt x="36" y="103"/>
                  </a:lnTo>
                  <a:cubicBezTo>
                    <a:pt x="0" y="124"/>
                    <a:pt x="0" y="160"/>
                    <a:pt x="36" y="181"/>
                  </a:cubicBezTo>
                  <a:lnTo>
                    <a:pt x="64" y="196"/>
                  </a:lnTo>
                  <a:cubicBezTo>
                    <a:pt x="82" y="207"/>
                    <a:pt x="105" y="212"/>
                    <a:pt x="129" y="212"/>
                  </a:cubicBezTo>
                  <a:cubicBezTo>
                    <a:pt x="152" y="212"/>
                    <a:pt x="175" y="207"/>
                    <a:pt x="193" y="196"/>
                  </a:cubicBezTo>
                  <a:lnTo>
                    <a:pt x="345" y="110"/>
                  </a:lnTo>
                  <a:cubicBezTo>
                    <a:pt x="381" y="88"/>
                    <a:pt x="381" y="51"/>
                    <a:pt x="345" y="31"/>
                  </a:cubicBezTo>
                  <a:lnTo>
                    <a:pt x="323" y="17"/>
                  </a:lnTo>
                  <a:cubicBezTo>
                    <a:pt x="304" y="6"/>
                    <a:pt x="281" y="0"/>
                    <a:pt x="25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7604;p64"/>
            <p:cNvSpPr/>
            <p:nvPr/>
          </p:nvSpPr>
          <p:spPr>
            <a:xfrm>
              <a:off x="2227776" y="10022413"/>
              <a:ext cx="54197" cy="29866"/>
            </a:xfrm>
            <a:custGeom>
              <a:avLst/>
              <a:gdLst/>
              <a:ahLst/>
              <a:cxnLst/>
              <a:rect l="l" t="t" r="r" b="b"/>
              <a:pathLst>
                <a:path w="519" h="286" extrusionOk="0">
                  <a:moveTo>
                    <a:pt x="263" y="1"/>
                  </a:moveTo>
                  <a:cubicBezTo>
                    <a:pt x="237" y="1"/>
                    <a:pt x="212" y="6"/>
                    <a:pt x="194" y="16"/>
                  </a:cubicBezTo>
                  <a:lnTo>
                    <a:pt x="37" y="103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7" y="268"/>
                  </a:lnTo>
                  <a:cubicBezTo>
                    <a:pt x="205" y="280"/>
                    <a:pt x="230" y="285"/>
                    <a:pt x="255" y="285"/>
                  </a:cubicBezTo>
                  <a:cubicBezTo>
                    <a:pt x="280" y="285"/>
                    <a:pt x="305" y="280"/>
                    <a:pt x="323" y="268"/>
                  </a:cubicBezTo>
                  <a:lnTo>
                    <a:pt x="482" y="175"/>
                  </a:lnTo>
                  <a:cubicBezTo>
                    <a:pt x="518" y="153"/>
                    <a:pt x="518" y="125"/>
                    <a:pt x="482" y="103"/>
                  </a:cubicBezTo>
                  <a:lnTo>
                    <a:pt x="330" y="16"/>
                  </a:lnTo>
                  <a:cubicBezTo>
                    <a:pt x="313" y="6"/>
                    <a:pt x="288" y="1"/>
                    <a:pt x="26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7605;p64"/>
            <p:cNvSpPr/>
            <p:nvPr/>
          </p:nvSpPr>
          <p:spPr>
            <a:xfrm>
              <a:off x="2190183" y="10098330"/>
              <a:ext cx="105991" cy="60462"/>
            </a:xfrm>
            <a:custGeom>
              <a:avLst/>
              <a:gdLst/>
              <a:ahLst/>
              <a:cxnLst/>
              <a:rect l="l" t="t" r="r" b="b"/>
              <a:pathLst>
                <a:path w="1015" h="579" extrusionOk="0">
                  <a:moveTo>
                    <a:pt x="763" y="0"/>
                  </a:moveTo>
                  <a:cubicBezTo>
                    <a:pt x="739" y="0"/>
                    <a:pt x="716" y="5"/>
                    <a:pt x="699" y="16"/>
                  </a:cubicBezTo>
                  <a:lnTo>
                    <a:pt x="43" y="397"/>
                  </a:lnTo>
                  <a:cubicBezTo>
                    <a:pt x="0" y="418"/>
                    <a:pt x="0" y="454"/>
                    <a:pt x="36" y="476"/>
                  </a:cubicBezTo>
                  <a:lnTo>
                    <a:pt x="188" y="563"/>
                  </a:lnTo>
                  <a:cubicBezTo>
                    <a:pt x="206" y="573"/>
                    <a:pt x="231" y="578"/>
                    <a:pt x="256" y="578"/>
                  </a:cubicBezTo>
                  <a:cubicBezTo>
                    <a:pt x="281" y="578"/>
                    <a:pt x="306" y="573"/>
                    <a:pt x="324" y="563"/>
                  </a:cubicBezTo>
                  <a:lnTo>
                    <a:pt x="978" y="181"/>
                  </a:lnTo>
                  <a:cubicBezTo>
                    <a:pt x="1014" y="159"/>
                    <a:pt x="1014" y="124"/>
                    <a:pt x="978" y="102"/>
                  </a:cubicBezTo>
                  <a:lnTo>
                    <a:pt x="828" y="16"/>
                  </a:lnTo>
                  <a:cubicBezTo>
                    <a:pt x="810" y="5"/>
                    <a:pt x="786" y="0"/>
                    <a:pt x="76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7606;p64"/>
            <p:cNvSpPr/>
            <p:nvPr/>
          </p:nvSpPr>
          <p:spPr>
            <a:xfrm>
              <a:off x="2254091" y="10048728"/>
              <a:ext cx="55554" cy="30492"/>
            </a:xfrm>
            <a:custGeom>
              <a:avLst/>
              <a:gdLst/>
              <a:ahLst/>
              <a:cxnLst/>
              <a:rect l="l" t="t" r="r" b="b"/>
              <a:pathLst>
                <a:path w="532" h="292" extrusionOk="0">
                  <a:moveTo>
                    <a:pt x="258" y="1"/>
                  </a:moveTo>
                  <a:cubicBezTo>
                    <a:pt x="235" y="1"/>
                    <a:pt x="212" y="6"/>
                    <a:pt x="194" y="16"/>
                  </a:cubicBezTo>
                  <a:lnTo>
                    <a:pt x="35" y="103"/>
                  </a:lnTo>
                  <a:cubicBezTo>
                    <a:pt x="0" y="125"/>
                    <a:pt x="0" y="160"/>
                    <a:pt x="35" y="182"/>
                  </a:cubicBezTo>
                  <a:lnTo>
                    <a:pt x="208" y="275"/>
                  </a:lnTo>
                  <a:cubicBezTo>
                    <a:pt x="226" y="286"/>
                    <a:pt x="249" y="292"/>
                    <a:pt x="273" y="292"/>
                  </a:cubicBezTo>
                  <a:cubicBezTo>
                    <a:pt x="296" y="292"/>
                    <a:pt x="320" y="286"/>
                    <a:pt x="337" y="275"/>
                  </a:cubicBezTo>
                  <a:lnTo>
                    <a:pt x="496" y="189"/>
                  </a:lnTo>
                  <a:cubicBezTo>
                    <a:pt x="532" y="168"/>
                    <a:pt x="532" y="132"/>
                    <a:pt x="496" y="109"/>
                  </a:cubicBezTo>
                  <a:lnTo>
                    <a:pt x="323" y="16"/>
                  </a:lnTo>
                  <a:cubicBezTo>
                    <a:pt x="305" y="6"/>
                    <a:pt x="282" y="1"/>
                    <a:pt x="25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7607;p64"/>
            <p:cNvSpPr/>
            <p:nvPr/>
          </p:nvSpPr>
          <p:spPr>
            <a:xfrm>
              <a:off x="2264533" y="10001423"/>
              <a:ext cx="52735" cy="29761"/>
            </a:xfrm>
            <a:custGeom>
              <a:avLst/>
              <a:gdLst/>
              <a:ahLst/>
              <a:cxnLst/>
              <a:rect l="l" t="t" r="r" b="b"/>
              <a:pathLst>
                <a:path w="505" h="285" extrusionOk="0">
                  <a:moveTo>
                    <a:pt x="252" y="1"/>
                  </a:moveTo>
                  <a:cubicBezTo>
                    <a:pt x="228" y="1"/>
                    <a:pt x="205" y="6"/>
                    <a:pt x="187" y="17"/>
                  </a:cubicBezTo>
                  <a:lnTo>
                    <a:pt x="37" y="104"/>
                  </a:lnTo>
                  <a:cubicBezTo>
                    <a:pt x="1" y="124"/>
                    <a:pt x="1" y="161"/>
                    <a:pt x="37" y="181"/>
                  </a:cubicBezTo>
                  <a:lnTo>
                    <a:pt x="187" y="267"/>
                  </a:lnTo>
                  <a:cubicBezTo>
                    <a:pt x="205" y="279"/>
                    <a:pt x="228" y="284"/>
                    <a:pt x="252" y="284"/>
                  </a:cubicBezTo>
                  <a:cubicBezTo>
                    <a:pt x="275" y="284"/>
                    <a:pt x="298" y="279"/>
                    <a:pt x="316" y="267"/>
                  </a:cubicBezTo>
                  <a:lnTo>
                    <a:pt x="468" y="181"/>
                  </a:lnTo>
                  <a:cubicBezTo>
                    <a:pt x="504" y="161"/>
                    <a:pt x="504" y="124"/>
                    <a:pt x="468" y="104"/>
                  </a:cubicBezTo>
                  <a:lnTo>
                    <a:pt x="316" y="17"/>
                  </a:lnTo>
                  <a:cubicBezTo>
                    <a:pt x="298" y="6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7608;p64"/>
            <p:cNvSpPr/>
            <p:nvPr/>
          </p:nvSpPr>
          <p:spPr>
            <a:xfrm>
              <a:off x="2262236" y="10169548"/>
              <a:ext cx="55032" cy="31327"/>
            </a:xfrm>
            <a:custGeom>
              <a:avLst/>
              <a:gdLst/>
              <a:ahLst/>
              <a:cxnLst/>
              <a:rect l="l" t="t" r="r" b="b"/>
              <a:pathLst>
                <a:path w="527" h="300" extrusionOk="0">
                  <a:moveTo>
                    <a:pt x="270" y="0"/>
                  </a:moveTo>
                  <a:cubicBezTo>
                    <a:pt x="245" y="0"/>
                    <a:pt x="220" y="6"/>
                    <a:pt x="202" y="17"/>
                  </a:cubicBezTo>
                  <a:lnTo>
                    <a:pt x="36" y="110"/>
                  </a:lnTo>
                  <a:cubicBezTo>
                    <a:pt x="0" y="132"/>
                    <a:pt x="0" y="167"/>
                    <a:pt x="36" y="189"/>
                  </a:cubicBezTo>
                  <a:lnTo>
                    <a:pt x="195" y="283"/>
                  </a:lnTo>
                  <a:cubicBezTo>
                    <a:pt x="213" y="294"/>
                    <a:pt x="236" y="299"/>
                    <a:pt x="260" y="299"/>
                  </a:cubicBezTo>
                  <a:cubicBezTo>
                    <a:pt x="283" y="299"/>
                    <a:pt x="306" y="294"/>
                    <a:pt x="324" y="283"/>
                  </a:cubicBezTo>
                  <a:lnTo>
                    <a:pt x="490" y="182"/>
                  </a:lnTo>
                  <a:cubicBezTo>
                    <a:pt x="526" y="160"/>
                    <a:pt x="526" y="132"/>
                    <a:pt x="490" y="110"/>
                  </a:cubicBezTo>
                  <a:lnTo>
                    <a:pt x="338" y="17"/>
                  </a:lnTo>
                  <a:cubicBezTo>
                    <a:pt x="320" y="6"/>
                    <a:pt x="295" y="0"/>
                    <a:pt x="27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7609;p64"/>
            <p:cNvSpPr/>
            <p:nvPr/>
          </p:nvSpPr>
          <p:spPr>
            <a:xfrm>
              <a:off x="2277378" y="9966128"/>
              <a:ext cx="41979" cy="23809"/>
            </a:xfrm>
            <a:custGeom>
              <a:avLst/>
              <a:gdLst/>
              <a:ahLst/>
              <a:cxnLst/>
              <a:rect l="l" t="t" r="r" b="b"/>
              <a:pathLst>
                <a:path w="402" h="228" extrusionOk="0">
                  <a:moveTo>
                    <a:pt x="273" y="0"/>
                  </a:moveTo>
                  <a:cubicBezTo>
                    <a:pt x="249" y="0"/>
                    <a:pt x="226" y="6"/>
                    <a:pt x="209" y="17"/>
                  </a:cubicBezTo>
                  <a:lnTo>
                    <a:pt x="36" y="117"/>
                  </a:lnTo>
                  <a:cubicBezTo>
                    <a:pt x="0" y="140"/>
                    <a:pt x="0" y="174"/>
                    <a:pt x="36" y="197"/>
                  </a:cubicBezTo>
                  <a:lnTo>
                    <a:pt x="57" y="210"/>
                  </a:lnTo>
                  <a:cubicBezTo>
                    <a:pt x="79" y="222"/>
                    <a:pt x="104" y="227"/>
                    <a:pt x="128" y="227"/>
                  </a:cubicBezTo>
                  <a:cubicBezTo>
                    <a:pt x="152" y="227"/>
                    <a:pt x="175" y="222"/>
                    <a:pt x="193" y="210"/>
                  </a:cubicBezTo>
                  <a:lnTo>
                    <a:pt x="366" y="110"/>
                  </a:lnTo>
                  <a:cubicBezTo>
                    <a:pt x="402" y="88"/>
                    <a:pt x="402" y="53"/>
                    <a:pt x="366" y="31"/>
                  </a:cubicBezTo>
                  <a:lnTo>
                    <a:pt x="338" y="17"/>
                  </a:lnTo>
                  <a:cubicBezTo>
                    <a:pt x="320" y="6"/>
                    <a:pt x="296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9" name="Google Shape;7610;p64"/>
            <p:cNvSpPr/>
            <p:nvPr/>
          </p:nvSpPr>
          <p:spPr>
            <a:xfrm>
              <a:off x="2278735" y="10077236"/>
              <a:ext cx="53466" cy="30492"/>
            </a:xfrm>
            <a:custGeom>
              <a:avLst/>
              <a:gdLst/>
              <a:ahLst/>
              <a:cxnLst/>
              <a:rect l="l" t="t" r="r" b="b"/>
              <a:pathLst>
                <a:path w="512" h="292" extrusionOk="0">
                  <a:moveTo>
                    <a:pt x="261" y="0"/>
                  </a:moveTo>
                  <a:cubicBezTo>
                    <a:pt x="236" y="0"/>
                    <a:pt x="213" y="6"/>
                    <a:pt x="196" y="16"/>
                  </a:cubicBezTo>
                  <a:lnTo>
                    <a:pt x="37" y="111"/>
                  </a:lnTo>
                  <a:cubicBezTo>
                    <a:pt x="1" y="131"/>
                    <a:pt x="1" y="168"/>
                    <a:pt x="37" y="188"/>
                  </a:cubicBezTo>
                  <a:lnTo>
                    <a:pt x="187" y="275"/>
                  </a:lnTo>
                  <a:cubicBezTo>
                    <a:pt x="205" y="286"/>
                    <a:pt x="229" y="291"/>
                    <a:pt x="252" y="291"/>
                  </a:cubicBezTo>
                  <a:cubicBezTo>
                    <a:pt x="276" y="291"/>
                    <a:pt x="299" y="286"/>
                    <a:pt x="317" y="275"/>
                  </a:cubicBezTo>
                  <a:lnTo>
                    <a:pt x="475" y="182"/>
                  </a:lnTo>
                  <a:cubicBezTo>
                    <a:pt x="511" y="161"/>
                    <a:pt x="511" y="125"/>
                    <a:pt x="475" y="102"/>
                  </a:cubicBezTo>
                  <a:lnTo>
                    <a:pt x="332" y="16"/>
                  </a:lnTo>
                  <a:cubicBezTo>
                    <a:pt x="310" y="6"/>
                    <a:pt x="285" y="0"/>
                    <a:pt x="26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7611;p64"/>
            <p:cNvSpPr/>
            <p:nvPr/>
          </p:nvSpPr>
          <p:spPr>
            <a:xfrm>
              <a:off x="2290849" y="10027634"/>
              <a:ext cx="54823" cy="30597"/>
            </a:xfrm>
            <a:custGeom>
              <a:avLst/>
              <a:gdLst/>
              <a:ahLst/>
              <a:cxnLst/>
              <a:rect l="l" t="t" r="r" b="b"/>
              <a:pathLst>
                <a:path w="525" h="293" extrusionOk="0">
                  <a:moveTo>
                    <a:pt x="251" y="1"/>
                  </a:moveTo>
                  <a:cubicBezTo>
                    <a:pt x="228" y="1"/>
                    <a:pt x="205" y="6"/>
                    <a:pt x="187" y="16"/>
                  </a:cubicBezTo>
                  <a:lnTo>
                    <a:pt x="37" y="103"/>
                  </a:lnTo>
                  <a:cubicBezTo>
                    <a:pt x="0" y="125"/>
                    <a:pt x="0" y="161"/>
                    <a:pt x="37" y="182"/>
                  </a:cubicBezTo>
                  <a:lnTo>
                    <a:pt x="201" y="275"/>
                  </a:lnTo>
                  <a:cubicBezTo>
                    <a:pt x="219" y="286"/>
                    <a:pt x="244" y="292"/>
                    <a:pt x="270" y="292"/>
                  </a:cubicBezTo>
                  <a:cubicBezTo>
                    <a:pt x="295" y="292"/>
                    <a:pt x="320" y="286"/>
                    <a:pt x="339" y="275"/>
                  </a:cubicBezTo>
                  <a:lnTo>
                    <a:pt x="489" y="189"/>
                  </a:lnTo>
                  <a:cubicBezTo>
                    <a:pt x="525" y="168"/>
                    <a:pt x="525" y="139"/>
                    <a:pt x="489" y="118"/>
                  </a:cubicBezTo>
                  <a:lnTo>
                    <a:pt x="316" y="16"/>
                  </a:lnTo>
                  <a:cubicBezTo>
                    <a:pt x="298" y="6"/>
                    <a:pt x="275" y="1"/>
                    <a:pt x="25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7612;p64"/>
            <p:cNvSpPr/>
            <p:nvPr/>
          </p:nvSpPr>
          <p:spPr>
            <a:xfrm>
              <a:off x="2314762" y="9946600"/>
              <a:ext cx="38533" cy="21512"/>
            </a:xfrm>
            <a:custGeom>
              <a:avLst/>
              <a:gdLst/>
              <a:ahLst/>
              <a:cxnLst/>
              <a:rect l="l" t="t" r="r" b="b"/>
              <a:pathLst>
                <a:path w="369" h="206" extrusionOk="0">
                  <a:moveTo>
                    <a:pt x="238" y="1"/>
                  </a:moveTo>
                  <a:cubicBezTo>
                    <a:pt x="215" y="1"/>
                    <a:pt x="191" y="6"/>
                    <a:pt x="173" y="16"/>
                  </a:cubicBezTo>
                  <a:lnTo>
                    <a:pt x="37" y="96"/>
                  </a:lnTo>
                  <a:cubicBezTo>
                    <a:pt x="1" y="118"/>
                    <a:pt x="1" y="154"/>
                    <a:pt x="37" y="175"/>
                  </a:cubicBezTo>
                  <a:lnTo>
                    <a:pt x="66" y="189"/>
                  </a:lnTo>
                  <a:cubicBezTo>
                    <a:pt x="84" y="200"/>
                    <a:pt x="107" y="206"/>
                    <a:pt x="130" y="206"/>
                  </a:cubicBezTo>
                  <a:cubicBezTo>
                    <a:pt x="154" y="206"/>
                    <a:pt x="178" y="200"/>
                    <a:pt x="196" y="189"/>
                  </a:cubicBezTo>
                  <a:lnTo>
                    <a:pt x="332" y="111"/>
                  </a:lnTo>
                  <a:cubicBezTo>
                    <a:pt x="368" y="89"/>
                    <a:pt x="368" y="52"/>
                    <a:pt x="332" y="32"/>
                  </a:cubicBezTo>
                  <a:lnTo>
                    <a:pt x="303" y="16"/>
                  </a:lnTo>
                  <a:cubicBezTo>
                    <a:pt x="285" y="6"/>
                    <a:pt x="261" y="1"/>
                    <a:pt x="23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7613;p64"/>
            <p:cNvSpPr/>
            <p:nvPr/>
          </p:nvSpPr>
          <p:spPr>
            <a:xfrm>
              <a:off x="2263802" y="10107311"/>
              <a:ext cx="89492" cy="50751"/>
            </a:xfrm>
            <a:custGeom>
              <a:avLst/>
              <a:gdLst/>
              <a:ahLst/>
              <a:cxnLst/>
              <a:rect l="l" t="t" r="r" b="b"/>
              <a:pathLst>
                <a:path w="857" h="486" extrusionOk="0">
                  <a:moveTo>
                    <a:pt x="598" y="0"/>
                  </a:moveTo>
                  <a:cubicBezTo>
                    <a:pt x="573" y="0"/>
                    <a:pt x="550" y="6"/>
                    <a:pt x="532" y="16"/>
                  </a:cubicBezTo>
                  <a:lnTo>
                    <a:pt x="37" y="304"/>
                  </a:lnTo>
                  <a:cubicBezTo>
                    <a:pt x="1" y="325"/>
                    <a:pt x="1" y="354"/>
                    <a:pt x="37" y="375"/>
                  </a:cubicBezTo>
                  <a:lnTo>
                    <a:pt x="187" y="470"/>
                  </a:lnTo>
                  <a:cubicBezTo>
                    <a:pt x="205" y="480"/>
                    <a:pt x="230" y="485"/>
                    <a:pt x="255" y="485"/>
                  </a:cubicBezTo>
                  <a:cubicBezTo>
                    <a:pt x="280" y="485"/>
                    <a:pt x="305" y="480"/>
                    <a:pt x="323" y="470"/>
                  </a:cubicBezTo>
                  <a:lnTo>
                    <a:pt x="820" y="182"/>
                  </a:lnTo>
                  <a:cubicBezTo>
                    <a:pt x="856" y="159"/>
                    <a:pt x="856" y="125"/>
                    <a:pt x="820" y="102"/>
                  </a:cubicBezTo>
                  <a:lnTo>
                    <a:pt x="668" y="16"/>
                  </a:lnTo>
                  <a:cubicBezTo>
                    <a:pt x="647" y="6"/>
                    <a:pt x="622" y="0"/>
                    <a:pt x="59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7614;p64"/>
            <p:cNvSpPr/>
            <p:nvPr/>
          </p:nvSpPr>
          <p:spPr>
            <a:xfrm>
              <a:off x="2299829" y="9979598"/>
              <a:ext cx="55554" cy="30701"/>
            </a:xfrm>
            <a:custGeom>
              <a:avLst/>
              <a:gdLst/>
              <a:ahLst/>
              <a:cxnLst/>
              <a:rect l="l" t="t" r="r" b="b"/>
              <a:pathLst>
                <a:path w="532" h="294" extrusionOk="0">
                  <a:moveTo>
                    <a:pt x="277" y="1"/>
                  </a:moveTo>
                  <a:cubicBezTo>
                    <a:pt x="252" y="1"/>
                    <a:pt x="227" y="6"/>
                    <a:pt x="209" y="18"/>
                  </a:cubicBezTo>
                  <a:lnTo>
                    <a:pt x="44" y="118"/>
                  </a:lnTo>
                  <a:cubicBezTo>
                    <a:pt x="1" y="140"/>
                    <a:pt x="1" y="168"/>
                    <a:pt x="37" y="190"/>
                  </a:cubicBezTo>
                  <a:lnTo>
                    <a:pt x="187" y="283"/>
                  </a:lnTo>
                  <a:cubicBezTo>
                    <a:pt x="205" y="290"/>
                    <a:pt x="230" y="294"/>
                    <a:pt x="255" y="294"/>
                  </a:cubicBezTo>
                  <a:cubicBezTo>
                    <a:pt x="280" y="294"/>
                    <a:pt x="305" y="290"/>
                    <a:pt x="323" y="283"/>
                  </a:cubicBezTo>
                  <a:lnTo>
                    <a:pt x="496" y="183"/>
                  </a:lnTo>
                  <a:cubicBezTo>
                    <a:pt x="532" y="161"/>
                    <a:pt x="532" y="125"/>
                    <a:pt x="496" y="104"/>
                  </a:cubicBezTo>
                  <a:lnTo>
                    <a:pt x="346" y="18"/>
                  </a:lnTo>
                  <a:cubicBezTo>
                    <a:pt x="328" y="6"/>
                    <a:pt x="302" y="1"/>
                    <a:pt x="27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7615;p64"/>
            <p:cNvSpPr/>
            <p:nvPr/>
          </p:nvSpPr>
          <p:spPr>
            <a:xfrm>
              <a:off x="2299829" y="10147828"/>
              <a:ext cx="55554" cy="31223"/>
            </a:xfrm>
            <a:custGeom>
              <a:avLst/>
              <a:gdLst/>
              <a:ahLst/>
              <a:cxnLst/>
              <a:rect l="l" t="t" r="r" b="b"/>
              <a:pathLst>
                <a:path w="532" h="299" extrusionOk="0">
                  <a:moveTo>
                    <a:pt x="273" y="1"/>
                  </a:moveTo>
                  <a:cubicBezTo>
                    <a:pt x="250" y="1"/>
                    <a:pt x="227" y="6"/>
                    <a:pt x="209" y="16"/>
                  </a:cubicBezTo>
                  <a:lnTo>
                    <a:pt x="37" y="116"/>
                  </a:lnTo>
                  <a:cubicBezTo>
                    <a:pt x="1" y="139"/>
                    <a:pt x="1" y="168"/>
                    <a:pt x="37" y="189"/>
                  </a:cubicBezTo>
                  <a:lnTo>
                    <a:pt x="187" y="282"/>
                  </a:lnTo>
                  <a:cubicBezTo>
                    <a:pt x="209" y="293"/>
                    <a:pt x="234" y="299"/>
                    <a:pt x="258" y="299"/>
                  </a:cubicBezTo>
                  <a:cubicBezTo>
                    <a:pt x="282" y="299"/>
                    <a:pt x="305" y="293"/>
                    <a:pt x="323" y="282"/>
                  </a:cubicBezTo>
                  <a:lnTo>
                    <a:pt x="496" y="182"/>
                  </a:lnTo>
                  <a:cubicBezTo>
                    <a:pt x="532" y="159"/>
                    <a:pt x="532" y="125"/>
                    <a:pt x="496" y="102"/>
                  </a:cubicBezTo>
                  <a:lnTo>
                    <a:pt x="339" y="16"/>
                  </a:lnTo>
                  <a:cubicBezTo>
                    <a:pt x="321" y="6"/>
                    <a:pt x="297" y="1"/>
                    <a:pt x="27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5" name="Google Shape;7616;p64"/>
            <p:cNvSpPr/>
            <p:nvPr/>
          </p:nvSpPr>
          <p:spPr>
            <a:xfrm>
              <a:off x="2315493" y="10056873"/>
              <a:ext cx="52735" cy="29866"/>
            </a:xfrm>
            <a:custGeom>
              <a:avLst/>
              <a:gdLst/>
              <a:ahLst/>
              <a:cxnLst/>
              <a:rect l="l" t="t" r="r" b="b"/>
              <a:pathLst>
                <a:path w="505" h="286" extrusionOk="0">
                  <a:moveTo>
                    <a:pt x="253" y="1"/>
                  </a:moveTo>
                  <a:cubicBezTo>
                    <a:pt x="229" y="1"/>
                    <a:pt x="206" y="6"/>
                    <a:pt x="189" y="18"/>
                  </a:cubicBezTo>
                  <a:lnTo>
                    <a:pt x="37" y="104"/>
                  </a:lnTo>
                  <a:cubicBezTo>
                    <a:pt x="1" y="125"/>
                    <a:pt x="1" y="161"/>
                    <a:pt x="37" y="183"/>
                  </a:cubicBezTo>
                  <a:lnTo>
                    <a:pt x="189" y="270"/>
                  </a:lnTo>
                  <a:cubicBezTo>
                    <a:pt x="206" y="280"/>
                    <a:pt x="229" y="285"/>
                    <a:pt x="253" y="285"/>
                  </a:cubicBezTo>
                  <a:cubicBezTo>
                    <a:pt x="276" y="285"/>
                    <a:pt x="300" y="280"/>
                    <a:pt x="318" y="270"/>
                  </a:cubicBezTo>
                  <a:lnTo>
                    <a:pt x="468" y="183"/>
                  </a:lnTo>
                  <a:cubicBezTo>
                    <a:pt x="504" y="161"/>
                    <a:pt x="504" y="125"/>
                    <a:pt x="468" y="104"/>
                  </a:cubicBezTo>
                  <a:lnTo>
                    <a:pt x="318" y="18"/>
                  </a:lnTo>
                  <a:cubicBezTo>
                    <a:pt x="300" y="6"/>
                    <a:pt x="276" y="1"/>
                    <a:pt x="25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6" name="Google Shape;7617;p64"/>
            <p:cNvSpPr/>
            <p:nvPr/>
          </p:nvSpPr>
          <p:spPr>
            <a:xfrm>
              <a:off x="2326144" y="10005914"/>
              <a:ext cx="57016" cy="31954"/>
            </a:xfrm>
            <a:custGeom>
              <a:avLst/>
              <a:gdLst/>
              <a:ahLst/>
              <a:cxnLst/>
              <a:rect l="l" t="t" r="r" b="b"/>
              <a:pathLst>
                <a:path w="546" h="306" extrusionOk="0">
                  <a:moveTo>
                    <a:pt x="273" y="1"/>
                  </a:moveTo>
                  <a:cubicBezTo>
                    <a:pt x="249" y="1"/>
                    <a:pt x="226" y="6"/>
                    <a:pt x="208" y="17"/>
                  </a:cubicBezTo>
                  <a:lnTo>
                    <a:pt x="35" y="118"/>
                  </a:lnTo>
                  <a:cubicBezTo>
                    <a:pt x="1" y="138"/>
                    <a:pt x="1" y="168"/>
                    <a:pt x="35" y="190"/>
                  </a:cubicBezTo>
                  <a:lnTo>
                    <a:pt x="208" y="290"/>
                  </a:lnTo>
                  <a:cubicBezTo>
                    <a:pt x="226" y="300"/>
                    <a:pt x="249" y="306"/>
                    <a:pt x="273" y="306"/>
                  </a:cubicBezTo>
                  <a:cubicBezTo>
                    <a:pt x="296" y="306"/>
                    <a:pt x="320" y="300"/>
                    <a:pt x="337" y="290"/>
                  </a:cubicBezTo>
                  <a:lnTo>
                    <a:pt x="509" y="190"/>
                  </a:lnTo>
                  <a:cubicBezTo>
                    <a:pt x="546" y="168"/>
                    <a:pt x="546" y="138"/>
                    <a:pt x="509" y="118"/>
                  </a:cubicBezTo>
                  <a:lnTo>
                    <a:pt x="337" y="17"/>
                  </a:lnTo>
                  <a:cubicBezTo>
                    <a:pt x="320" y="6"/>
                    <a:pt x="296" y="1"/>
                    <a:pt x="27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7618;p64"/>
            <p:cNvSpPr/>
            <p:nvPr/>
          </p:nvSpPr>
          <p:spPr>
            <a:xfrm>
              <a:off x="2338049" y="9960175"/>
              <a:ext cx="51273" cy="28195"/>
            </a:xfrm>
            <a:custGeom>
              <a:avLst/>
              <a:gdLst/>
              <a:ahLst/>
              <a:cxnLst/>
              <a:rect l="l" t="t" r="r" b="b"/>
              <a:pathLst>
                <a:path w="491" h="270" extrusionOk="0">
                  <a:moveTo>
                    <a:pt x="234" y="0"/>
                  </a:moveTo>
                  <a:cubicBezTo>
                    <a:pt x="209" y="0"/>
                    <a:pt x="184" y="5"/>
                    <a:pt x="166" y="16"/>
                  </a:cubicBezTo>
                  <a:lnTo>
                    <a:pt x="37" y="95"/>
                  </a:lnTo>
                  <a:cubicBezTo>
                    <a:pt x="0" y="117"/>
                    <a:pt x="0" y="145"/>
                    <a:pt x="37" y="167"/>
                  </a:cubicBezTo>
                  <a:lnTo>
                    <a:pt x="188" y="254"/>
                  </a:lnTo>
                  <a:cubicBezTo>
                    <a:pt x="206" y="264"/>
                    <a:pt x="229" y="269"/>
                    <a:pt x="252" y="269"/>
                  </a:cubicBezTo>
                  <a:cubicBezTo>
                    <a:pt x="276" y="269"/>
                    <a:pt x="300" y="264"/>
                    <a:pt x="318" y="254"/>
                  </a:cubicBezTo>
                  <a:lnTo>
                    <a:pt x="454" y="181"/>
                  </a:lnTo>
                  <a:cubicBezTo>
                    <a:pt x="490" y="160"/>
                    <a:pt x="490" y="124"/>
                    <a:pt x="454" y="102"/>
                  </a:cubicBezTo>
                  <a:lnTo>
                    <a:pt x="302" y="16"/>
                  </a:lnTo>
                  <a:cubicBezTo>
                    <a:pt x="284" y="5"/>
                    <a:pt x="259" y="0"/>
                    <a:pt x="23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8" name="Google Shape;7619;p64"/>
            <p:cNvSpPr/>
            <p:nvPr/>
          </p:nvSpPr>
          <p:spPr>
            <a:xfrm>
              <a:off x="2335856" y="10086217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2" y="1"/>
                  </a:moveTo>
                  <a:cubicBezTo>
                    <a:pt x="228" y="1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7" y="268"/>
                  </a:lnTo>
                  <a:cubicBezTo>
                    <a:pt x="205" y="279"/>
                    <a:pt x="230" y="285"/>
                    <a:pt x="255" y="285"/>
                  </a:cubicBezTo>
                  <a:cubicBezTo>
                    <a:pt x="280" y="285"/>
                    <a:pt x="305" y="279"/>
                    <a:pt x="323" y="268"/>
                  </a:cubicBezTo>
                  <a:lnTo>
                    <a:pt x="475" y="182"/>
                  </a:lnTo>
                  <a:cubicBezTo>
                    <a:pt x="511" y="161"/>
                    <a:pt x="511" y="132"/>
                    <a:pt x="475" y="111"/>
                  </a:cubicBezTo>
                  <a:lnTo>
                    <a:pt x="316" y="16"/>
                  </a:lnTo>
                  <a:cubicBezTo>
                    <a:pt x="298" y="6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9" name="Google Shape;7620;p64"/>
            <p:cNvSpPr/>
            <p:nvPr/>
          </p:nvSpPr>
          <p:spPr>
            <a:xfrm>
              <a:off x="2348700" y="9925611"/>
              <a:ext cx="40621" cy="23078"/>
            </a:xfrm>
            <a:custGeom>
              <a:avLst/>
              <a:gdLst/>
              <a:ahLst/>
              <a:cxnLst/>
              <a:rect l="l" t="t" r="r" b="b"/>
              <a:pathLst>
                <a:path w="389" h="221" extrusionOk="0">
                  <a:moveTo>
                    <a:pt x="262" y="0"/>
                  </a:moveTo>
                  <a:cubicBezTo>
                    <a:pt x="237" y="0"/>
                    <a:pt x="212" y="6"/>
                    <a:pt x="193" y="17"/>
                  </a:cubicBezTo>
                  <a:lnTo>
                    <a:pt x="35" y="110"/>
                  </a:lnTo>
                  <a:cubicBezTo>
                    <a:pt x="0" y="131"/>
                    <a:pt x="0" y="167"/>
                    <a:pt x="35" y="190"/>
                  </a:cubicBezTo>
                  <a:lnTo>
                    <a:pt x="64" y="203"/>
                  </a:lnTo>
                  <a:cubicBezTo>
                    <a:pt x="82" y="215"/>
                    <a:pt x="105" y="220"/>
                    <a:pt x="129" y="220"/>
                  </a:cubicBezTo>
                  <a:cubicBezTo>
                    <a:pt x="152" y="220"/>
                    <a:pt x="175" y="215"/>
                    <a:pt x="193" y="203"/>
                  </a:cubicBezTo>
                  <a:lnTo>
                    <a:pt x="352" y="110"/>
                  </a:lnTo>
                  <a:cubicBezTo>
                    <a:pt x="388" y="88"/>
                    <a:pt x="388" y="53"/>
                    <a:pt x="352" y="31"/>
                  </a:cubicBezTo>
                  <a:lnTo>
                    <a:pt x="330" y="17"/>
                  </a:lnTo>
                  <a:cubicBezTo>
                    <a:pt x="312" y="6"/>
                    <a:pt x="287" y="0"/>
                    <a:pt x="26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7621;p64"/>
            <p:cNvSpPr/>
            <p:nvPr/>
          </p:nvSpPr>
          <p:spPr>
            <a:xfrm>
              <a:off x="2337318" y="10128300"/>
              <a:ext cx="52004" cy="28926"/>
            </a:xfrm>
            <a:custGeom>
              <a:avLst/>
              <a:gdLst/>
              <a:ahLst/>
              <a:cxnLst/>
              <a:rect l="l" t="t" r="r" b="b"/>
              <a:pathLst>
                <a:path w="498" h="277" extrusionOk="0">
                  <a:moveTo>
                    <a:pt x="241" y="0"/>
                  </a:moveTo>
                  <a:cubicBezTo>
                    <a:pt x="216" y="0"/>
                    <a:pt x="191" y="6"/>
                    <a:pt x="173" y="17"/>
                  </a:cubicBezTo>
                  <a:lnTo>
                    <a:pt x="44" y="88"/>
                  </a:lnTo>
                  <a:cubicBezTo>
                    <a:pt x="0" y="110"/>
                    <a:pt x="0" y="146"/>
                    <a:pt x="37" y="167"/>
                  </a:cubicBezTo>
                  <a:lnTo>
                    <a:pt x="195" y="260"/>
                  </a:lnTo>
                  <a:cubicBezTo>
                    <a:pt x="213" y="271"/>
                    <a:pt x="236" y="277"/>
                    <a:pt x="260" y="277"/>
                  </a:cubicBezTo>
                  <a:cubicBezTo>
                    <a:pt x="285" y="277"/>
                    <a:pt x="310" y="271"/>
                    <a:pt x="332" y="260"/>
                  </a:cubicBezTo>
                  <a:lnTo>
                    <a:pt x="461" y="182"/>
                  </a:lnTo>
                  <a:cubicBezTo>
                    <a:pt x="497" y="160"/>
                    <a:pt x="497" y="124"/>
                    <a:pt x="461" y="103"/>
                  </a:cubicBezTo>
                  <a:lnTo>
                    <a:pt x="309" y="17"/>
                  </a:lnTo>
                  <a:cubicBezTo>
                    <a:pt x="291" y="6"/>
                    <a:pt x="266" y="0"/>
                    <a:pt x="24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1" name="Google Shape;7622;p64"/>
            <p:cNvSpPr/>
            <p:nvPr/>
          </p:nvSpPr>
          <p:spPr>
            <a:xfrm>
              <a:off x="2350789" y="10035257"/>
              <a:ext cx="54928" cy="30492"/>
            </a:xfrm>
            <a:custGeom>
              <a:avLst/>
              <a:gdLst/>
              <a:ahLst/>
              <a:cxnLst/>
              <a:rect l="l" t="t" r="r" b="b"/>
              <a:pathLst>
                <a:path w="526" h="292" extrusionOk="0">
                  <a:moveTo>
                    <a:pt x="275" y="0"/>
                  </a:moveTo>
                  <a:cubicBezTo>
                    <a:pt x="251" y="0"/>
                    <a:pt x="228" y="6"/>
                    <a:pt x="210" y="16"/>
                  </a:cubicBezTo>
                  <a:lnTo>
                    <a:pt x="37" y="109"/>
                  </a:lnTo>
                  <a:cubicBezTo>
                    <a:pt x="1" y="132"/>
                    <a:pt x="1" y="168"/>
                    <a:pt x="37" y="188"/>
                  </a:cubicBezTo>
                  <a:lnTo>
                    <a:pt x="187" y="275"/>
                  </a:lnTo>
                  <a:cubicBezTo>
                    <a:pt x="205" y="286"/>
                    <a:pt x="231" y="292"/>
                    <a:pt x="256" y="292"/>
                  </a:cubicBezTo>
                  <a:cubicBezTo>
                    <a:pt x="282" y="292"/>
                    <a:pt x="307" y="286"/>
                    <a:pt x="325" y="275"/>
                  </a:cubicBezTo>
                  <a:lnTo>
                    <a:pt x="489" y="182"/>
                  </a:lnTo>
                  <a:cubicBezTo>
                    <a:pt x="525" y="159"/>
                    <a:pt x="525" y="125"/>
                    <a:pt x="489" y="102"/>
                  </a:cubicBezTo>
                  <a:lnTo>
                    <a:pt x="346" y="16"/>
                  </a:lnTo>
                  <a:cubicBezTo>
                    <a:pt x="324" y="6"/>
                    <a:pt x="299" y="0"/>
                    <a:pt x="27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2" name="Google Shape;7623;p64"/>
            <p:cNvSpPr/>
            <p:nvPr/>
          </p:nvSpPr>
          <p:spPr>
            <a:xfrm>
              <a:off x="2364364" y="9986386"/>
              <a:ext cx="52630" cy="29866"/>
            </a:xfrm>
            <a:custGeom>
              <a:avLst/>
              <a:gdLst/>
              <a:ahLst/>
              <a:cxnLst/>
              <a:rect l="l" t="t" r="r" b="b"/>
              <a:pathLst>
                <a:path w="504" h="286" extrusionOk="0">
                  <a:moveTo>
                    <a:pt x="231" y="1"/>
                  </a:moveTo>
                  <a:cubicBezTo>
                    <a:pt x="207" y="1"/>
                    <a:pt x="184" y="6"/>
                    <a:pt x="166" y="16"/>
                  </a:cubicBezTo>
                  <a:lnTo>
                    <a:pt x="36" y="96"/>
                  </a:lnTo>
                  <a:cubicBezTo>
                    <a:pt x="0" y="110"/>
                    <a:pt x="0" y="146"/>
                    <a:pt x="36" y="168"/>
                  </a:cubicBezTo>
                  <a:lnTo>
                    <a:pt x="202" y="268"/>
                  </a:lnTo>
                  <a:cubicBezTo>
                    <a:pt x="220" y="280"/>
                    <a:pt x="245" y="285"/>
                    <a:pt x="270" y="285"/>
                  </a:cubicBezTo>
                  <a:cubicBezTo>
                    <a:pt x="295" y="285"/>
                    <a:pt x="320" y="280"/>
                    <a:pt x="338" y="268"/>
                  </a:cubicBezTo>
                  <a:lnTo>
                    <a:pt x="468" y="189"/>
                  </a:lnTo>
                  <a:cubicBezTo>
                    <a:pt x="504" y="168"/>
                    <a:pt x="504" y="132"/>
                    <a:pt x="468" y="118"/>
                  </a:cubicBezTo>
                  <a:lnTo>
                    <a:pt x="295" y="16"/>
                  </a:lnTo>
                  <a:cubicBezTo>
                    <a:pt x="277" y="6"/>
                    <a:pt x="254" y="1"/>
                    <a:pt x="23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7624;p64"/>
            <p:cNvSpPr/>
            <p:nvPr/>
          </p:nvSpPr>
          <p:spPr>
            <a:xfrm>
              <a:off x="2385458" y="9905352"/>
              <a:ext cx="39890" cy="22243"/>
            </a:xfrm>
            <a:custGeom>
              <a:avLst/>
              <a:gdLst/>
              <a:ahLst/>
              <a:cxnLst/>
              <a:rect l="l" t="t" r="r" b="b"/>
              <a:pathLst>
                <a:path w="382" h="213" extrusionOk="0">
                  <a:moveTo>
                    <a:pt x="251" y="1"/>
                  </a:moveTo>
                  <a:cubicBezTo>
                    <a:pt x="228" y="1"/>
                    <a:pt x="205" y="6"/>
                    <a:pt x="186" y="16"/>
                  </a:cubicBezTo>
                  <a:lnTo>
                    <a:pt x="36" y="102"/>
                  </a:lnTo>
                  <a:cubicBezTo>
                    <a:pt x="0" y="125"/>
                    <a:pt x="0" y="161"/>
                    <a:pt x="36" y="182"/>
                  </a:cubicBezTo>
                  <a:lnTo>
                    <a:pt x="57" y="196"/>
                  </a:lnTo>
                  <a:cubicBezTo>
                    <a:pt x="79" y="207"/>
                    <a:pt x="104" y="212"/>
                    <a:pt x="128" y="212"/>
                  </a:cubicBezTo>
                  <a:cubicBezTo>
                    <a:pt x="152" y="212"/>
                    <a:pt x="175" y="207"/>
                    <a:pt x="193" y="196"/>
                  </a:cubicBezTo>
                  <a:lnTo>
                    <a:pt x="345" y="109"/>
                  </a:lnTo>
                  <a:cubicBezTo>
                    <a:pt x="381" y="89"/>
                    <a:pt x="381" y="52"/>
                    <a:pt x="345" y="32"/>
                  </a:cubicBezTo>
                  <a:lnTo>
                    <a:pt x="316" y="16"/>
                  </a:lnTo>
                  <a:cubicBezTo>
                    <a:pt x="298" y="6"/>
                    <a:pt x="274" y="1"/>
                    <a:pt x="25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4" name="Google Shape;7625;p64"/>
            <p:cNvSpPr/>
            <p:nvPr/>
          </p:nvSpPr>
          <p:spPr>
            <a:xfrm>
              <a:off x="2371883" y="10107311"/>
              <a:ext cx="53466" cy="29657"/>
            </a:xfrm>
            <a:custGeom>
              <a:avLst/>
              <a:gdLst/>
              <a:ahLst/>
              <a:cxnLst/>
              <a:rect l="l" t="t" r="r" b="b"/>
              <a:pathLst>
                <a:path w="512" h="284" extrusionOk="0">
                  <a:moveTo>
                    <a:pt x="252" y="0"/>
                  </a:moveTo>
                  <a:cubicBezTo>
                    <a:pt x="228" y="0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1" y="125"/>
                    <a:pt x="1" y="159"/>
                    <a:pt x="37" y="182"/>
                  </a:cubicBezTo>
                  <a:lnTo>
                    <a:pt x="194" y="268"/>
                  </a:lnTo>
                  <a:cubicBezTo>
                    <a:pt x="212" y="278"/>
                    <a:pt x="235" y="283"/>
                    <a:pt x="259" y="283"/>
                  </a:cubicBezTo>
                  <a:cubicBezTo>
                    <a:pt x="282" y="283"/>
                    <a:pt x="305" y="278"/>
                    <a:pt x="323" y="268"/>
                  </a:cubicBezTo>
                  <a:lnTo>
                    <a:pt x="475" y="182"/>
                  </a:lnTo>
                  <a:cubicBezTo>
                    <a:pt x="511" y="159"/>
                    <a:pt x="511" y="132"/>
                    <a:pt x="475" y="109"/>
                  </a:cubicBezTo>
                  <a:lnTo>
                    <a:pt x="316" y="16"/>
                  </a:lnTo>
                  <a:cubicBezTo>
                    <a:pt x="298" y="6"/>
                    <a:pt x="275" y="0"/>
                    <a:pt x="25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5" name="Google Shape;7626;p64"/>
            <p:cNvSpPr/>
            <p:nvPr/>
          </p:nvSpPr>
          <p:spPr>
            <a:xfrm>
              <a:off x="2371883" y="9939081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9" y="1"/>
                  </a:moveTo>
                  <a:cubicBezTo>
                    <a:pt x="235" y="1"/>
                    <a:pt x="212" y="6"/>
                    <a:pt x="194" y="17"/>
                  </a:cubicBezTo>
                  <a:lnTo>
                    <a:pt x="37" y="111"/>
                  </a:lnTo>
                  <a:cubicBezTo>
                    <a:pt x="1" y="131"/>
                    <a:pt x="1" y="161"/>
                    <a:pt x="37" y="183"/>
                  </a:cubicBezTo>
                  <a:lnTo>
                    <a:pt x="187" y="269"/>
                  </a:lnTo>
                  <a:cubicBezTo>
                    <a:pt x="205" y="280"/>
                    <a:pt x="228" y="285"/>
                    <a:pt x="252" y="285"/>
                  </a:cubicBezTo>
                  <a:cubicBezTo>
                    <a:pt x="275" y="285"/>
                    <a:pt x="298" y="280"/>
                    <a:pt x="316" y="269"/>
                  </a:cubicBezTo>
                  <a:lnTo>
                    <a:pt x="475" y="183"/>
                  </a:lnTo>
                  <a:cubicBezTo>
                    <a:pt x="511" y="161"/>
                    <a:pt x="511" y="124"/>
                    <a:pt x="475" y="104"/>
                  </a:cubicBezTo>
                  <a:lnTo>
                    <a:pt x="323" y="17"/>
                  </a:lnTo>
                  <a:cubicBezTo>
                    <a:pt x="305" y="6"/>
                    <a:pt x="282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7627;p64"/>
            <p:cNvSpPr/>
            <p:nvPr/>
          </p:nvSpPr>
          <p:spPr>
            <a:xfrm>
              <a:off x="2371152" y="10064496"/>
              <a:ext cx="55659" cy="31223"/>
            </a:xfrm>
            <a:custGeom>
              <a:avLst/>
              <a:gdLst/>
              <a:ahLst/>
              <a:cxnLst/>
              <a:rect l="l" t="t" r="r" b="b"/>
              <a:pathLst>
                <a:path w="533" h="299" extrusionOk="0">
                  <a:moveTo>
                    <a:pt x="273" y="0"/>
                  </a:moveTo>
                  <a:cubicBezTo>
                    <a:pt x="250" y="0"/>
                    <a:pt x="226" y="6"/>
                    <a:pt x="208" y="17"/>
                  </a:cubicBezTo>
                  <a:lnTo>
                    <a:pt x="35" y="117"/>
                  </a:lnTo>
                  <a:cubicBezTo>
                    <a:pt x="1" y="138"/>
                    <a:pt x="1" y="167"/>
                    <a:pt x="35" y="190"/>
                  </a:cubicBezTo>
                  <a:lnTo>
                    <a:pt x="194" y="283"/>
                  </a:lnTo>
                  <a:cubicBezTo>
                    <a:pt x="212" y="293"/>
                    <a:pt x="235" y="298"/>
                    <a:pt x="260" y="298"/>
                  </a:cubicBezTo>
                  <a:cubicBezTo>
                    <a:pt x="284" y="298"/>
                    <a:pt x="309" y="293"/>
                    <a:pt x="330" y="283"/>
                  </a:cubicBezTo>
                  <a:lnTo>
                    <a:pt x="496" y="181"/>
                  </a:lnTo>
                  <a:cubicBezTo>
                    <a:pt x="532" y="160"/>
                    <a:pt x="532" y="131"/>
                    <a:pt x="496" y="110"/>
                  </a:cubicBezTo>
                  <a:lnTo>
                    <a:pt x="337" y="17"/>
                  </a:lnTo>
                  <a:cubicBezTo>
                    <a:pt x="320" y="6"/>
                    <a:pt x="297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7" name="Google Shape;7628;p64"/>
            <p:cNvSpPr/>
            <p:nvPr/>
          </p:nvSpPr>
          <p:spPr>
            <a:xfrm>
              <a:off x="2389217" y="10015625"/>
              <a:ext cx="50333" cy="28299"/>
            </a:xfrm>
            <a:custGeom>
              <a:avLst/>
              <a:gdLst/>
              <a:ahLst/>
              <a:cxnLst/>
              <a:rect l="l" t="t" r="r" b="b"/>
              <a:pathLst>
                <a:path w="482" h="271" extrusionOk="0">
                  <a:moveTo>
                    <a:pt x="231" y="1"/>
                  </a:moveTo>
                  <a:cubicBezTo>
                    <a:pt x="206" y="1"/>
                    <a:pt x="182" y="6"/>
                    <a:pt x="164" y="18"/>
                  </a:cubicBezTo>
                  <a:lnTo>
                    <a:pt x="35" y="88"/>
                  </a:lnTo>
                  <a:cubicBezTo>
                    <a:pt x="0" y="111"/>
                    <a:pt x="0" y="147"/>
                    <a:pt x="35" y="168"/>
                  </a:cubicBezTo>
                  <a:lnTo>
                    <a:pt x="187" y="254"/>
                  </a:lnTo>
                  <a:cubicBezTo>
                    <a:pt x="205" y="265"/>
                    <a:pt x="228" y="271"/>
                    <a:pt x="251" y="271"/>
                  </a:cubicBezTo>
                  <a:cubicBezTo>
                    <a:pt x="275" y="271"/>
                    <a:pt x="298" y="265"/>
                    <a:pt x="316" y="254"/>
                  </a:cubicBezTo>
                  <a:lnTo>
                    <a:pt x="445" y="183"/>
                  </a:lnTo>
                  <a:cubicBezTo>
                    <a:pt x="482" y="161"/>
                    <a:pt x="482" y="125"/>
                    <a:pt x="445" y="104"/>
                  </a:cubicBezTo>
                  <a:lnTo>
                    <a:pt x="302" y="18"/>
                  </a:lnTo>
                  <a:cubicBezTo>
                    <a:pt x="281" y="6"/>
                    <a:pt x="255" y="1"/>
                    <a:pt x="23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8" name="Google Shape;7629;p64"/>
            <p:cNvSpPr/>
            <p:nvPr/>
          </p:nvSpPr>
          <p:spPr>
            <a:xfrm>
              <a:off x="2398198" y="9965397"/>
              <a:ext cx="55554" cy="31223"/>
            </a:xfrm>
            <a:custGeom>
              <a:avLst/>
              <a:gdLst/>
              <a:ahLst/>
              <a:cxnLst/>
              <a:rect l="l" t="t" r="r" b="b"/>
              <a:pathLst>
                <a:path w="532" h="299" extrusionOk="0">
                  <a:moveTo>
                    <a:pt x="258" y="1"/>
                  </a:moveTo>
                  <a:cubicBezTo>
                    <a:pt x="235" y="1"/>
                    <a:pt x="212" y="6"/>
                    <a:pt x="194" y="17"/>
                  </a:cubicBezTo>
                  <a:lnTo>
                    <a:pt x="35" y="110"/>
                  </a:lnTo>
                  <a:cubicBezTo>
                    <a:pt x="1" y="124"/>
                    <a:pt x="1" y="161"/>
                    <a:pt x="35" y="181"/>
                  </a:cubicBezTo>
                  <a:lnTo>
                    <a:pt x="201" y="283"/>
                  </a:lnTo>
                  <a:cubicBezTo>
                    <a:pt x="219" y="293"/>
                    <a:pt x="244" y="299"/>
                    <a:pt x="269" y="299"/>
                  </a:cubicBezTo>
                  <a:cubicBezTo>
                    <a:pt x="295" y="299"/>
                    <a:pt x="320" y="293"/>
                    <a:pt x="337" y="283"/>
                  </a:cubicBezTo>
                  <a:lnTo>
                    <a:pt x="489" y="190"/>
                  </a:lnTo>
                  <a:cubicBezTo>
                    <a:pt x="525" y="167"/>
                    <a:pt x="532" y="138"/>
                    <a:pt x="489" y="117"/>
                  </a:cubicBezTo>
                  <a:lnTo>
                    <a:pt x="323" y="17"/>
                  </a:lnTo>
                  <a:cubicBezTo>
                    <a:pt x="305" y="6"/>
                    <a:pt x="282" y="1"/>
                    <a:pt x="25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7630;p64"/>
            <p:cNvSpPr/>
            <p:nvPr/>
          </p:nvSpPr>
          <p:spPr>
            <a:xfrm>
              <a:off x="2409371" y="10044969"/>
              <a:ext cx="51064" cy="28926"/>
            </a:xfrm>
            <a:custGeom>
              <a:avLst/>
              <a:gdLst/>
              <a:ahLst/>
              <a:cxnLst/>
              <a:rect l="l" t="t" r="r" b="b"/>
              <a:pathLst>
                <a:path w="489" h="277" extrusionOk="0">
                  <a:moveTo>
                    <a:pt x="232" y="1"/>
                  </a:moveTo>
                  <a:cubicBezTo>
                    <a:pt x="208" y="1"/>
                    <a:pt x="184" y="6"/>
                    <a:pt x="166" y="16"/>
                  </a:cubicBezTo>
                  <a:lnTo>
                    <a:pt x="37" y="95"/>
                  </a:lnTo>
                  <a:cubicBezTo>
                    <a:pt x="1" y="118"/>
                    <a:pt x="1" y="145"/>
                    <a:pt x="37" y="168"/>
                  </a:cubicBezTo>
                  <a:lnTo>
                    <a:pt x="187" y="261"/>
                  </a:lnTo>
                  <a:cubicBezTo>
                    <a:pt x="205" y="271"/>
                    <a:pt x="230" y="277"/>
                    <a:pt x="256" y="277"/>
                  </a:cubicBezTo>
                  <a:cubicBezTo>
                    <a:pt x="281" y="277"/>
                    <a:pt x="307" y="271"/>
                    <a:pt x="325" y="261"/>
                  </a:cubicBezTo>
                  <a:lnTo>
                    <a:pt x="454" y="182"/>
                  </a:lnTo>
                  <a:cubicBezTo>
                    <a:pt x="489" y="161"/>
                    <a:pt x="489" y="132"/>
                    <a:pt x="454" y="109"/>
                  </a:cubicBezTo>
                  <a:lnTo>
                    <a:pt x="302" y="16"/>
                  </a:lnTo>
                  <a:cubicBezTo>
                    <a:pt x="281" y="6"/>
                    <a:pt x="256" y="1"/>
                    <a:pt x="23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0" name="Google Shape;7631;p64"/>
            <p:cNvSpPr/>
            <p:nvPr/>
          </p:nvSpPr>
          <p:spPr>
            <a:xfrm>
              <a:off x="2407909" y="9918718"/>
              <a:ext cx="53466" cy="29135"/>
            </a:xfrm>
            <a:custGeom>
              <a:avLst/>
              <a:gdLst/>
              <a:ahLst/>
              <a:cxnLst/>
              <a:rect l="l" t="t" r="r" b="b"/>
              <a:pathLst>
                <a:path w="512" h="279" extrusionOk="0">
                  <a:moveTo>
                    <a:pt x="255" y="0"/>
                  </a:moveTo>
                  <a:cubicBezTo>
                    <a:pt x="230" y="0"/>
                    <a:pt x="205" y="4"/>
                    <a:pt x="187" y="11"/>
                  </a:cubicBezTo>
                  <a:lnTo>
                    <a:pt x="37" y="104"/>
                  </a:lnTo>
                  <a:cubicBezTo>
                    <a:pt x="1" y="119"/>
                    <a:pt x="1" y="154"/>
                    <a:pt x="37" y="176"/>
                  </a:cubicBezTo>
                  <a:lnTo>
                    <a:pt x="187" y="262"/>
                  </a:lnTo>
                  <a:cubicBezTo>
                    <a:pt x="205" y="273"/>
                    <a:pt x="230" y="278"/>
                    <a:pt x="255" y="278"/>
                  </a:cubicBezTo>
                  <a:cubicBezTo>
                    <a:pt x="280" y="278"/>
                    <a:pt x="305" y="273"/>
                    <a:pt x="323" y="262"/>
                  </a:cubicBezTo>
                  <a:lnTo>
                    <a:pt x="475" y="176"/>
                  </a:lnTo>
                  <a:cubicBezTo>
                    <a:pt x="511" y="154"/>
                    <a:pt x="511" y="126"/>
                    <a:pt x="475" y="104"/>
                  </a:cubicBezTo>
                  <a:lnTo>
                    <a:pt x="323" y="11"/>
                  </a:lnTo>
                  <a:cubicBezTo>
                    <a:pt x="305" y="4"/>
                    <a:pt x="280" y="0"/>
                    <a:pt x="25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1" name="Google Shape;7632;p64"/>
            <p:cNvSpPr/>
            <p:nvPr/>
          </p:nvSpPr>
          <p:spPr>
            <a:xfrm>
              <a:off x="2421485" y="9883527"/>
              <a:ext cx="41352" cy="22974"/>
            </a:xfrm>
            <a:custGeom>
              <a:avLst/>
              <a:gdLst/>
              <a:ahLst/>
              <a:cxnLst/>
              <a:rect l="l" t="t" r="r" b="b"/>
              <a:pathLst>
                <a:path w="396" h="220" extrusionOk="0">
                  <a:moveTo>
                    <a:pt x="269" y="1"/>
                  </a:moveTo>
                  <a:cubicBezTo>
                    <a:pt x="244" y="1"/>
                    <a:pt x="218" y="6"/>
                    <a:pt x="200" y="16"/>
                  </a:cubicBezTo>
                  <a:lnTo>
                    <a:pt x="36" y="111"/>
                  </a:lnTo>
                  <a:cubicBezTo>
                    <a:pt x="0" y="132"/>
                    <a:pt x="0" y="168"/>
                    <a:pt x="36" y="189"/>
                  </a:cubicBezTo>
                  <a:lnTo>
                    <a:pt x="57" y="204"/>
                  </a:lnTo>
                  <a:cubicBezTo>
                    <a:pt x="75" y="215"/>
                    <a:pt x="98" y="220"/>
                    <a:pt x="123" y="220"/>
                  </a:cubicBezTo>
                  <a:cubicBezTo>
                    <a:pt x="147" y="220"/>
                    <a:pt x="172" y="215"/>
                    <a:pt x="193" y="204"/>
                  </a:cubicBezTo>
                  <a:lnTo>
                    <a:pt x="359" y="103"/>
                  </a:lnTo>
                  <a:cubicBezTo>
                    <a:pt x="395" y="89"/>
                    <a:pt x="395" y="53"/>
                    <a:pt x="359" y="32"/>
                  </a:cubicBezTo>
                  <a:lnTo>
                    <a:pt x="338" y="16"/>
                  </a:lnTo>
                  <a:cubicBezTo>
                    <a:pt x="320" y="6"/>
                    <a:pt x="295" y="1"/>
                    <a:pt x="26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7633;p64"/>
            <p:cNvSpPr/>
            <p:nvPr/>
          </p:nvSpPr>
          <p:spPr>
            <a:xfrm>
              <a:off x="2422842" y="9994740"/>
              <a:ext cx="53466" cy="29657"/>
            </a:xfrm>
            <a:custGeom>
              <a:avLst/>
              <a:gdLst/>
              <a:ahLst/>
              <a:cxnLst/>
              <a:rect l="l" t="t" r="r" b="b"/>
              <a:pathLst>
                <a:path w="512" h="284" extrusionOk="0">
                  <a:moveTo>
                    <a:pt x="260" y="0"/>
                  </a:moveTo>
                  <a:cubicBezTo>
                    <a:pt x="236" y="0"/>
                    <a:pt x="213" y="5"/>
                    <a:pt x="196" y="16"/>
                  </a:cubicBezTo>
                  <a:lnTo>
                    <a:pt x="37" y="102"/>
                  </a:lnTo>
                  <a:cubicBezTo>
                    <a:pt x="1" y="124"/>
                    <a:pt x="1" y="159"/>
                    <a:pt x="37" y="181"/>
                  </a:cubicBezTo>
                  <a:lnTo>
                    <a:pt x="187" y="268"/>
                  </a:lnTo>
                  <a:cubicBezTo>
                    <a:pt x="205" y="278"/>
                    <a:pt x="229" y="283"/>
                    <a:pt x="253" y="283"/>
                  </a:cubicBezTo>
                  <a:cubicBezTo>
                    <a:pt x="276" y="283"/>
                    <a:pt x="299" y="278"/>
                    <a:pt x="317" y="268"/>
                  </a:cubicBezTo>
                  <a:lnTo>
                    <a:pt x="475" y="181"/>
                  </a:lnTo>
                  <a:cubicBezTo>
                    <a:pt x="512" y="159"/>
                    <a:pt x="512" y="124"/>
                    <a:pt x="475" y="102"/>
                  </a:cubicBezTo>
                  <a:lnTo>
                    <a:pt x="325" y="16"/>
                  </a:ln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3" name="Google Shape;7634;p64"/>
            <p:cNvSpPr/>
            <p:nvPr/>
          </p:nvSpPr>
          <p:spPr>
            <a:xfrm>
              <a:off x="2434225" y="9944303"/>
              <a:ext cx="54928" cy="31327"/>
            </a:xfrm>
            <a:custGeom>
              <a:avLst/>
              <a:gdLst/>
              <a:ahLst/>
              <a:cxnLst/>
              <a:rect l="l" t="t" r="r" b="b"/>
              <a:pathLst>
                <a:path w="526" h="300" extrusionOk="0">
                  <a:moveTo>
                    <a:pt x="255" y="1"/>
                  </a:moveTo>
                  <a:cubicBezTo>
                    <a:pt x="230" y="1"/>
                    <a:pt x="205" y="6"/>
                    <a:pt x="187" y="17"/>
                  </a:cubicBezTo>
                  <a:lnTo>
                    <a:pt x="35" y="104"/>
                  </a:lnTo>
                  <a:cubicBezTo>
                    <a:pt x="1" y="124"/>
                    <a:pt x="1" y="161"/>
                    <a:pt x="35" y="183"/>
                  </a:cubicBezTo>
                  <a:lnTo>
                    <a:pt x="208" y="283"/>
                  </a:lnTo>
                  <a:cubicBezTo>
                    <a:pt x="226" y="294"/>
                    <a:pt x="249" y="300"/>
                    <a:pt x="273" y="300"/>
                  </a:cubicBezTo>
                  <a:cubicBezTo>
                    <a:pt x="296" y="300"/>
                    <a:pt x="320" y="294"/>
                    <a:pt x="337" y="283"/>
                  </a:cubicBezTo>
                  <a:lnTo>
                    <a:pt x="489" y="197"/>
                  </a:lnTo>
                  <a:cubicBezTo>
                    <a:pt x="525" y="176"/>
                    <a:pt x="525" y="140"/>
                    <a:pt x="489" y="118"/>
                  </a:cubicBezTo>
                  <a:lnTo>
                    <a:pt x="323" y="17"/>
                  </a:lnTo>
                  <a:cubicBezTo>
                    <a:pt x="305" y="6"/>
                    <a:pt x="280" y="1"/>
                    <a:pt x="25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4" name="Google Shape;7635;p64"/>
            <p:cNvSpPr/>
            <p:nvPr/>
          </p:nvSpPr>
          <p:spPr>
            <a:xfrm>
              <a:off x="2443205" y="10023979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59" y="0"/>
                  </a:moveTo>
                  <a:cubicBezTo>
                    <a:pt x="235" y="0"/>
                    <a:pt x="212" y="6"/>
                    <a:pt x="194" y="17"/>
                  </a:cubicBezTo>
                  <a:lnTo>
                    <a:pt x="35" y="110"/>
                  </a:lnTo>
                  <a:cubicBezTo>
                    <a:pt x="1" y="131"/>
                    <a:pt x="1" y="160"/>
                    <a:pt x="35" y="181"/>
                  </a:cubicBezTo>
                  <a:lnTo>
                    <a:pt x="187" y="276"/>
                  </a:lnTo>
                  <a:cubicBezTo>
                    <a:pt x="205" y="286"/>
                    <a:pt x="230" y="291"/>
                    <a:pt x="255" y="291"/>
                  </a:cubicBezTo>
                  <a:cubicBezTo>
                    <a:pt x="280" y="291"/>
                    <a:pt x="305" y="286"/>
                    <a:pt x="323" y="276"/>
                  </a:cubicBezTo>
                  <a:lnTo>
                    <a:pt x="482" y="181"/>
                  </a:lnTo>
                  <a:cubicBezTo>
                    <a:pt x="518" y="160"/>
                    <a:pt x="518" y="131"/>
                    <a:pt x="482" y="110"/>
                  </a:cubicBezTo>
                  <a:lnTo>
                    <a:pt x="323" y="17"/>
                  </a:lnTo>
                  <a:cubicBezTo>
                    <a:pt x="305" y="6"/>
                    <a:pt x="282" y="0"/>
                    <a:pt x="25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5" name="Google Shape;7636;p64"/>
            <p:cNvSpPr/>
            <p:nvPr/>
          </p:nvSpPr>
          <p:spPr>
            <a:xfrm>
              <a:off x="2443936" y="9896371"/>
              <a:ext cx="54928" cy="31223"/>
            </a:xfrm>
            <a:custGeom>
              <a:avLst/>
              <a:gdLst/>
              <a:ahLst/>
              <a:cxnLst/>
              <a:rect l="l" t="t" r="r" b="b"/>
              <a:pathLst>
                <a:path w="526" h="299" extrusionOk="0">
                  <a:moveTo>
                    <a:pt x="274" y="0"/>
                  </a:moveTo>
                  <a:cubicBezTo>
                    <a:pt x="250" y="0"/>
                    <a:pt x="227" y="6"/>
                    <a:pt x="210" y="16"/>
                  </a:cubicBezTo>
                  <a:lnTo>
                    <a:pt x="37" y="118"/>
                  </a:lnTo>
                  <a:cubicBezTo>
                    <a:pt x="1" y="138"/>
                    <a:pt x="1" y="175"/>
                    <a:pt x="37" y="195"/>
                  </a:cubicBezTo>
                  <a:lnTo>
                    <a:pt x="187" y="282"/>
                  </a:lnTo>
                  <a:cubicBezTo>
                    <a:pt x="205" y="293"/>
                    <a:pt x="228" y="298"/>
                    <a:pt x="252" y="298"/>
                  </a:cubicBezTo>
                  <a:cubicBezTo>
                    <a:pt x="275" y="298"/>
                    <a:pt x="298" y="293"/>
                    <a:pt x="316" y="282"/>
                  </a:cubicBezTo>
                  <a:lnTo>
                    <a:pt x="489" y="182"/>
                  </a:lnTo>
                  <a:cubicBezTo>
                    <a:pt x="525" y="161"/>
                    <a:pt x="525" y="131"/>
                    <a:pt x="489" y="109"/>
                  </a:cubicBezTo>
                  <a:lnTo>
                    <a:pt x="339" y="16"/>
                  </a:lnTo>
                  <a:cubicBezTo>
                    <a:pt x="321" y="6"/>
                    <a:pt x="297" y="0"/>
                    <a:pt x="27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6" name="Google Shape;7637;p64"/>
            <p:cNvSpPr/>
            <p:nvPr/>
          </p:nvSpPr>
          <p:spPr>
            <a:xfrm>
              <a:off x="2458869" y="9862538"/>
              <a:ext cx="40726" cy="22243"/>
            </a:xfrm>
            <a:custGeom>
              <a:avLst/>
              <a:gdLst/>
              <a:ahLst/>
              <a:cxnLst/>
              <a:rect l="l" t="t" r="r" b="b"/>
              <a:pathLst>
                <a:path w="390" h="213" extrusionOk="0">
                  <a:moveTo>
                    <a:pt x="260" y="0"/>
                  </a:moveTo>
                  <a:cubicBezTo>
                    <a:pt x="236" y="0"/>
                    <a:pt x="213" y="6"/>
                    <a:pt x="196" y="17"/>
                  </a:cubicBezTo>
                  <a:lnTo>
                    <a:pt x="37" y="104"/>
                  </a:lnTo>
                  <a:cubicBezTo>
                    <a:pt x="1" y="124"/>
                    <a:pt x="1" y="160"/>
                    <a:pt x="37" y="183"/>
                  </a:cubicBezTo>
                  <a:lnTo>
                    <a:pt x="58" y="197"/>
                  </a:lnTo>
                  <a:cubicBezTo>
                    <a:pt x="76" y="207"/>
                    <a:pt x="101" y="212"/>
                    <a:pt x="127" y="212"/>
                  </a:cubicBezTo>
                  <a:cubicBezTo>
                    <a:pt x="152" y="212"/>
                    <a:pt x="178" y="207"/>
                    <a:pt x="196" y="197"/>
                  </a:cubicBezTo>
                  <a:lnTo>
                    <a:pt x="346" y="110"/>
                  </a:lnTo>
                  <a:cubicBezTo>
                    <a:pt x="389" y="88"/>
                    <a:pt x="389" y="54"/>
                    <a:pt x="346" y="31"/>
                  </a:cubicBezTo>
                  <a:lnTo>
                    <a:pt x="325" y="17"/>
                  </a:lnTo>
                  <a:cubicBezTo>
                    <a:pt x="307" y="6"/>
                    <a:pt x="283" y="0"/>
                    <a:pt x="2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7" name="Google Shape;7638;p64"/>
            <p:cNvSpPr/>
            <p:nvPr/>
          </p:nvSpPr>
          <p:spPr>
            <a:xfrm>
              <a:off x="2458869" y="9973646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6" y="0"/>
                  </a:moveTo>
                  <a:cubicBezTo>
                    <a:pt x="231" y="0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7" y="268"/>
                  </a:lnTo>
                  <a:cubicBezTo>
                    <a:pt x="205" y="279"/>
                    <a:pt x="229" y="285"/>
                    <a:pt x="254" y="285"/>
                  </a:cubicBezTo>
                  <a:cubicBezTo>
                    <a:pt x="278" y="285"/>
                    <a:pt x="304" y="279"/>
                    <a:pt x="325" y="268"/>
                  </a:cubicBezTo>
                  <a:lnTo>
                    <a:pt x="468" y="182"/>
                  </a:lnTo>
                  <a:cubicBezTo>
                    <a:pt x="512" y="161"/>
                    <a:pt x="512" y="125"/>
                    <a:pt x="475" y="102"/>
                  </a:cubicBezTo>
                  <a:lnTo>
                    <a:pt x="325" y="16"/>
                  </a:lnTo>
                  <a:cubicBezTo>
                    <a:pt x="307" y="6"/>
                    <a:pt x="282" y="0"/>
                    <a:pt x="25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8" name="Google Shape;7639;p64"/>
            <p:cNvSpPr/>
            <p:nvPr/>
          </p:nvSpPr>
          <p:spPr>
            <a:xfrm>
              <a:off x="2470251" y="9922687"/>
              <a:ext cx="57016" cy="31954"/>
            </a:xfrm>
            <a:custGeom>
              <a:avLst/>
              <a:gdLst/>
              <a:ahLst/>
              <a:cxnLst/>
              <a:rect l="l" t="t" r="r" b="b"/>
              <a:pathLst>
                <a:path w="546" h="306" extrusionOk="0">
                  <a:moveTo>
                    <a:pt x="273" y="0"/>
                  </a:moveTo>
                  <a:cubicBezTo>
                    <a:pt x="249" y="0"/>
                    <a:pt x="226" y="5"/>
                    <a:pt x="208" y="16"/>
                  </a:cubicBezTo>
                  <a:lnTo>
                    <a:pt x="35" y="116"/>
                  </a:lnTo>
                  <a:cubicBezTo>
                    <a:pt x="1" y="138"/>
                    <a:pt x="1" y="174"/>
                    <a:pt x="35" y="195"/>
                  </a:cubicBezTo>
                  <a:lnTo>
                    <a:pt x="201" y="288"/>
                  </a:lnTo>
                  <a:cubicBezTo>
                    <a:pt x="219" y="300"/>
                    <a:pt x="244" y="305"/>
                    <a:pt x="270" y="305"/>
                  </a:cubicBezTo>
                  <a:cubicBezTo>
                    <a:pt x="295" y="305"/>
                    <a:pt x="320" y="300"/>
                    <a:pt x="337" y="288"/>
                  </a:cubicBezTo>
                  <a:lnTo>
                    <a:pt x="503" y="195"/>
                  </a:lnTo>
                  <a:cubicBezTo>
                    <a:pt x="539" y="174"/>
                    <a:pt x="546" y="138"/>
                    <a:pt x="503" y="116"/>
                  </a:cubicBezTo>
                  <a:lnTo>
                    <a:pt x="337" y="16"/>
                  </a:lnTo>
                  <a:cubicBezTo>
                    <a:pt x="320" y="5"/>
                    <a:pt x="296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9" name="Google Shape;7640;p64"/>
            <p:cNvSpPr/>
            <p:nvPr/>
          </p:nvSpPr>
          <p:spPr>
            <a:xfrm>
              <a:off x="2479232" y="10003512"/>
              <a:ext cx="53257" cy="29866"/>
            </a:xfrm>
            <a:custGeom>
              <a:avLst/>
              <a:gdLst/>
              <a:ahLst/>
              <a:cxnLst/>
              <a:rect l="l" t="t" r="r" b="b"/>
              <a:pathLst>
                <a:path w="510" h="286" extrusionOk="0">
                  <a:moveTo>
                    <a:pt x="255" y="1"/>
                  </a:moveTo>
                  <a:cubicBezTo>
                    <a:pt x="230" y="1"/>
                    <a:pt x="205" y="4"/>
                    <a:pt x="187" y="11"/>
                  </a:cubicBezTo>
                  <a:lnTo>
                    <a:pt x="35" y="104"/>
                  </a:lnTo>
                  <a:cubicBezTo>
                    <a:pt x="1" y="127"/>
                    <a:pt x="1" y="154"/>
                    <a:pt x="35" y="177"/>
                  </a:cubicBezTo>
                  <a:lnTo>
                    <a:pt x="194" y="270"/>
                  </a:lnTo>
                  <a:cubicBezTo>
                    <a:pt x="212" y="280"/>
                    <a:pt x="235" y="285"/>
                    <a:pt x="259" y="285"/>
                  </a:cubicBezTo>
                  <a:cubicBezTo>
                    <a:pt x="282" y="285"/>
                    <a:pt x="305" y="280"/>
                    <a:pt x="323" y="270"/>
                  </a:cubicBezTo>
                  <a:lnTo>
                    <a:pt x="475" y="184"/>
                  </a:lnTo>
                  <a:cubicBezTo>
                    <a:pt x="510" y="161"/>
                    <a:pt x="510" y="127"/>
                    <a:pt x="475" y="104"/>
                  </a:cubicBezTo>
                  <a:lnTo>
                    <a:pt x="323" y="11"/>
                  </a:lnTo>
                  <a:cubicBezTo>
                    <a:pt x="305" y="4"/>
                    <a:pt x="280" y="1"/>
                    <a:pt x="25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0" name="Google Shape;7641;p64"/>
            <p:cNvSpPr/>
            <p:nvPr/>
          </p:nvSpPr>
          <p:spPr>
            <a:xfrm>
              <a:off x="2481425" y="9876008"/>
              <a:ext cx="53466" cy="29866"/>
            </a:xfrm>
            <a:custGeom>
              <a:avLst/>
              <a:gdLst/>
              <a:ahLst/>
              <a:cxnLst/>
              <a:rect l="l" t="t" r="r" b="b"/>
              <a:pathLst>
                <a:path w="512" h="286" extrusionOk="0">
                  <a:moveTo>
                    <a:pt x="260" y="1"/>
                  </a:moveTo>
                  <a:cubicBezTo>
                    <a:pt x="236" y="1"/>
                    <a:pt x="213" y="6"/>
                    <a:pt x="196" y="18"/>
                  </a:cubicBezTo>
                  <a:lnTo>
                    <a:pt x="37" y="104"/>
                  </a:lnTo>
                  <a:cubicBezTo>
                    <a:pt x="1" y="125"/>
                    <a:pt x="1" y="161"/>
                    <a:pt x="37" y="183"/>
                  </a:cubicBezTo>
                  <a:lnTo>
                    <a:pt x="187" y="270"/>
                  </a:lnTo>
                  <a:cubicBezTo>
                    <a:pt x="205" y="280"/>
                    <a:pt x="230" y="285"/>
                    <a:pt x="256" y="285"/>
                  </a:cubicBezTo>
                  <a:cubicBezTo>
                    <a:pt x="281" y="285"/>
                    <a:pt x="307" y="280"/>
                    <a:pt x="325" y="270"/>
                  </a:cubicBezTo>
                  <a:lnTo>
                    <a:pt x="475" y="175"/>
                  </a:lnTo>
                  <a:cubicBezTo>
                    <a:pt x="511" y="161"/>
                    <a:pt x="511" y="125"/>
                    <a:pt x="475" y="104"/>
                  </a:cubicBezTo>
                  <a:lnTo>
                    <a:pt x="325" y="18"/>
                  </a:lnTo>
                  <a:cubicBezTo>
                    <a:pt x="307" y="6"/>
                    <a:pt x="283" y="1"/>
                    <a:pt x="26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1" name="Google Shape;7642;p64"/>
            <p:cNvSpPr/>
            <p:nvPr/>
          </p:nvSpPr>
          <p:spPr>
            <a:xfrm>
              <a:off x="2494896" y="9841548"/>
              <a:ext cx="40726" cy="22243"/>
            </a:xfrm>
            <a:custGeom>
              <a:avLst/>
              <a:gdLst/>
              <a:ahLst/>
              <a:cxnLst/>
              <a:rect l="l" t="t" r="r" b="b"/>
              <a:pathLst>
                <a:path w="390" h="213" extrusionOk="0">
                  <a:moveTo>
                    <a:pt x="261" y="1"/>
                  </a:moveTo>
                  <a:cubicBezTo>
                    <a:pt x="236" y="1"/>
                    <a:pt x="213" y="6"/>
                    <a:pt x="196" y="16"/>
                  </a:cubicBezTo>
                  <a:lnTo>
                    <a:pt x="37" y="103"/>
                  </a:lnTo>
                  <a:cubicBezTo>
                    <a:pt x="1" y="125"/>
                    <a:pt x="1" y="160"/>
                    <a:pt x="37" y="182"/>
                  </a:cubicBezTo>
                  <a:lnTo>
                    <a:pt x="67" y="196"/>
                  </a:lnTo>
                  <a:cubicBezTo>
                    <a:pt x="84" y="207"/>
                    <a:pt x="107" y="213"/>
                    <a:pt x="131" y="213"/>
                  </a:cubicBezTo>
                  <a:cubicBezTo>
                    <a:pt x="154" y="213"/>
                    <a:pt x="178" y="207"/>
                    <a:pt x="196" y="196"/>
                  </a:cubicBezTo>
                  <a:lnTo>
                    <a:pt x="353" y="110"/>
                  </a:lnTo>
                  <a:cubicBezTo>
                    <a:pt x="389" y="89"/>
                    <a:pt x="389" y="53"/>
                    <a:pt x="353" y="30"/>
                  </a:cubicBezTo>
                  <a:lnTo>
                    <a:pt x="332" y="16"/>
                  </a:lnTo>
                  <a:cubicBezTo>
                    <a:pt x="311" y="6"/>
                    <a:pt x="285" y="1"/>
                    <a:pt x="26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2" name="Google Shape;7643;p64"/>
            <p:cNvSpPr/>
            <p:nvPr/>
          </p:nvSpPr>
          <p:spPr>
            <a:xfrm>
              <a:off x="2494896" y="9951926"/>
              <a:ext cx="54928" cy="31223"/>
            </a:xfrm>
            <a:custGeom>
              <a:avLst/>
              <a:gdLst/>
              <a:ahLst/>
              <a:cxnLst/>
              <a:rect l="l" t="t" r="r" b="b"/>
              <a:pathLst>
                <a:path w="526" h="299" extrusionOk="0">
                  <a:moveTo>
                    <a:pt x="274" y="0"/>
                  </a:moveTo>
                  <a:cubicBezTo>
                    <a:pt x="251" y="0"/>
                    <a:pt x="228" y="6"/>
                    <a:pt x="210" y="17"/>
                  </a:cubicBezTo>
                  <a:lnTo>
                    <a:pt x="37" y="117"/>
                  </a:lnTo>
                  <a:cubicBezTo>
                    <a:pt x="1" y="138"/>
                    <a:pt x="1" y="174"/>
                    <a:pt x="37" y="196"/>
                  </a:cubicBezTo>
                  <a:lnTo>
                    <a:pt x="187" y="283"/>
                  </a:lnTo>
                  <a:cubicBezTo>
                    <a:pt x="205" y="293"/>
                    <a:pt x="229" y="298"/>
                    <a:pt x="253" y="298"/>
                  </a:cubicBezTo>
                  <a:cubicBezTo>
                    <a:pt x="276" y="298"/>
                    <a:pt x="299" y="293"/>
                    <a:pt x="317" y="283"/>
                  </a:cubicBezTo>
                  <a:lnTo>
                    <a:pt x="489" y="181"/>
                  </a:lnTo>
                  <a:cubicBezTo>
                    <a:pt x="525" y="160"/>
                    <a:pt x="525" y="124"/>
                    <a:pt x="489" y="103"/>
                  </a:cubicBezTo>
                  <a:lnTo>
                    <a:pt x="339" y="17"/>
                  </a:lnTo>
                  <a:cubicBezTo>
                    <a:pt x="321" y="6"/>
                    <a:pt x="298" y="0"/>
                    <a:pt x="27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7644;p64"/>
            <p:cNvSpPr/>
            <p:nvPr/>
          </p:nvSpPr>
          <p:spPr>
            <a:xfrm>
              <a:off x="2507740" y="9902115"/>
              <a:ext cx="55554" cy="30701"/>
            </a:xfrm>
            <a:custGeom>
              <a:avLst/>
              <a:gdLst/>
              <a:ahLst/>
              <a:cxnLst/>
              <a:rect l="l" t="t" r="r" b="b"/>
              <a:pathLst>
                <a:path w="532" h="294" extrusionOk="0">
                  <a:moveTo>
                    <a:pt x="259" y="1"/>
                  </a:moveTo>
                  <a:cubicBezTo>
                    <a:pt x="235" y="1"/>
                    <a:pt x="212" y="4"/>
                    <a:pt x="194" y="11"/>
                  </a:cubicBezTo>
                  <a:lnTo>
                    <a:pt x="37" y="106"/>
                  </a:lnTo>
                  <a:cubicBezTo>
                    <a:pt x="0" y="127"/>
                    <a:pt x="0" y="163"/>
                    <a:pt x="37" y="183"/>
                  </a:cubicBezTo>
                  <a:lnTo>
                    <a:pt x="209" y="278"/>
                  </a:lnTo>
                  <a:cubicBezTo>
                    <a:pt x="227" y="289"/>
                    <a:pt x="251" y="294"/>
                    <a:pt x="274" y="294"/>
                  </a:cubicBezTo>
                  <a:cubicBezTo>
                    <a:pt x="297" y="294"/>
                    <a:pt x="320" y="289"/>
                    <a:pt x="339" y="278"/>
                  </a:cubicBezTo>
                  <a:lnTo>
                    <a:pt x="496" y="192"/>
                  </a:lnTo>
                  <a:cubicBezTo>
                    <a:pt x="532" y="170"/>
                    <a:pt x="532" y="133"/>
                    <a:pt x="496" y="113"/>
                  </a:cubicBezTo>
                  <a:lnTo>
                    <a:pt x="323" y="11"/>
                  </a:lnTo>
                  <a:cubicBezTo>
                    <a:pt x="306" y="4"/>
                    <a:pt x="283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7645;p64"/>
            <p:cNvSpPr/>
            <p:nvPr/>
          </p:nvSpPr>
          <p:spPr>
            <a:xfrm>
              <a:off x="2515259" y="9981165"/>
              <a:ext cx="55659" cy="31223"/>
            </a:xfrm>
            <a:custGeom>
              <a:avLst/>
              <a:gdLst/>
              <a:ahLst/>
              <a:cxnLst/>
              <a:rect l="l" t="t" r="r" b="b"/>
              <a:pathLst>
                <a:path w="533" h="299" extrusionOk="0">
                  <a:moveTo>
                    <a:pt x="273" y="1"/>
                  </a:moveTo>
                  <a:cubicBezTo>
                    <a:pt x="250" y="1"/>
                    <a:pt x="226" y="6"/>
                    <a:pt x="208" y="16"/>
                  </a:cubicBezTo>
                  <a:lnTo>
                    <a:pt x="35" y="116"/>
                  </a:lnTo>
                  <a:cubicBezTo>
                    <a:pt x="1" y="139"/>
                    <a:pt x="1" y="175"/>
                    <a:pt x="35" y="196"/>
                  </a:cubicBezTo>
                  <a:lnTo>
                    <a:pt x="194" y="282"/>
                  </a:lnTo>
                  <a:cubicBezTo>
                    <a:pt x="212" y="293"/>
                    <a:pt x="236" y="299"/>
                    <a:pt x="259" y="299"/>
                  </a:cubicBezTo>
                  <a:cubicBezTo>
                    <a:pt x="282" y="299"/>
                    <a:pt x="305" y="293"/>
                    <a:pt x="324" y="282"/>
                  </a:cubicBezTo>
                  <a:lnTo>
                    <a:pt x="496" y="189"/>
                  </a:lnTo>
                  <a:cubicBezTo>
                    <a:pt x="532" y="168"/>
                    <a:pt x="532" y="132"/>
                    <a:pt x="496" y="110"/>
                  </a:cubicBezTo>
                  <a:lnTo>
                    <a:pt x="337" y="16"/>
                  </a:lnTo>
                  <a:cubicBezTo>
                    <a:pt x="320" y="6"/>
                    <a:pt x="297" y="1"/>
                    <a:pt x="27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7646;p64"/>
            <p:cNvSpPr/>
            <p:nvPr/>
          </p:nvSpPr>
          <p:spPr>
            <a:xfrm>
              <a:off x="2531654" y="9820559"/>
              <a:ext cx="39995" cy="22243"/>
            </a:xfrm>
            <a:custGeom>
              <a:avLst/>
              <a:gdLst/>
              <a:ahLst/>
              <a:cxnLst/>
              <a:rect l="l" t="t" r="r" b="b"/>
              <a:pathLst>
                <a:path w="383" h="213" extrusionOk="0">
                  <a:moveTo>
                    <a:pt x="253" y="0"/>
                  </a:moveTo>
                  <a:cubicBezTo>
                    <a:pt x="229" y="0"/>
                    <a:pt x="206" y="5"/>
                    <a:pt x="189" y="16"/>
                  </a:cubicBezTo>
                  <a:lnTo>
                    <a:pt x="37" y="102"/>
                  </a:lnTo>
                  <a:cubicBezTo>
                    <a:pt x="1" y="124"/>
                    <a:pt x="1" y="161"/>
                    <a:pt x="37" y="181"/>
                  </a:cubicBezTo>
                  <a:lnTo>
                    <a:pt x="60" y="197"/>
                  </a:lnTo>
                  <a:cubicBezTo>
                    <a:pt x="77" y="207"/>
                    <a:pt x="102" y="212"/>
                    <a:pt x="127" y="212"/>
                  </a:cubicBezTo>
                  <a:cubicBezTo>
                    <a:pt x="152" y="212"/>
                    <a:pt x="178" y="207"/>
                    <a:pt x="196" y="197"/>
                  </a:cubicBezTo>
                  <a:lnTo>
                    <a:pt x="346" y="111"/>
                  </a:lnTo>
                  <a:cubicBezTo>
                    <a:pt x="382" y="88"/>
                    <a:pt x="382" y="52"/>
                    <a:pt x="346" y="31"/>
                  </a:cubicBezTo>
                  <a:lnTo>
                    <a:pt x="318" y="16"/>
                  </a:lnTo>
                  <a:cubicBezTo>
                    <a:pt x="300" y="5"/>
                    <a:pt x="276" y="0"/>
                    <a:pt x="25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7647;p64"/>
            <p:cNvSpPr/>
            <p:nvPr/>
          </p:nvSpPr>
          <p:spPr>
            <a:xfrm>
              <a:off x="2518183" y="9854915"/>
              <a:ext cx="53466" cy="29866"/>
            </a:xfrm>
            <a:custGeom>
              <a:avLst/>
              <a:gdLst/>
              <a:ahLst/>
              <a:cxnLst/>
              <a:rect l="l" t="t" r="r" b="b"/>
              <a:pathLst>
                <a:path w="512" h="286" extrusionOk="0">
                  <a:moveTo>
                    <a:pt x="259" y="1"/>
                  </a:moveTo>
                  <a:cubicBezTo>
                    <a:pt x="235" y="1"/>
                    <a:pt x="210" y="4"/>
                    <a:pt x="189" y="11"/>
                  </a:cubicBezTo>
                  <a:lnTo>
                    <a:pt x="37" y="104"/>
                  </a:lnTo>
                  <a:cubicBezTo>
                    <a:pt x="1" y="127"/>
                    <a:pt x="1" y="161"/>
                    <a:pt x="37" y="183"/>
                  </a:cubicBezTo>
                  <a:lnTo>
                    <a:pt x="189" y="270"/>
                  </a:lnTo>
                  <a:cubicBezTo>
                    <a:pt x="206" y="280"/>
                    <a:pt x="229" y="285"/>
                    <a:pt x="253" y="285"/>
                  </a:cubicBezTo>
                  <a:cubicBezTo>
                    <a:pt x="276" y="285"/>
                    <a:pt x="300" y="280"/>
                    <a:pt x="318" y="270"/>
                  </a:cubicBezTo>
                  <a:lnTo>
                    <a:pt x="475" y="177"/>
                  </a:lnTo>
                  <a:cubicBezTo>
                    <a:pt x="511" y="154"/>
                    <a:pt x="511" y="127"/>
                    <a:pt x="475" y="104"/>
                  </a:cubicBezTo>
                  <a:lnTo>
                    <a:pt x="325" y="11"/>
                  </a:lnTo>
                  <a:cubicBezTo>
                    <a:pt x="307" y="4"/>
                    <a:pt x="283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7648;p64"/>
            <p:cNvSpPr/>
            <p:nvPr/>
          </p:nvSpPr>
          <p:spPr>
            <a:xfrm>
              <a:off x="2532385" y="9930832"/>
              <a:ext cx="53466" cy="29970"/>
            </a:xfrm>
            <a:custGeom>
              <a:avLst/>
              <a:gdLst/>
              <a:ahLst/>
              <a:cxnLst/>
              <a:rect l="l" t="t" r="r" b="b"/>
              <a:pathLst>
                <a:path w="512" h="287" extrusionOk="0">
                  <a:moveTo>
                    <a:pt x="260" y="0"/>
                  </a:moveTo>
                  <a:cubicBezTo>
                    <a:pt x="237" y="0"/>
                    <a:pt x="214" y="6"/>
                    <a:pt x="196" y="17"/>
                  </a:cubicBezTo>
                  <a:lnTo>
                    <a:pt x="37" y="110"/>
                  </a:lnTo>
                  <a:cubicBezTo>
                    <a:pt x="1" y="133"/>
                    <a:pt x="1" y="167"/>
                    <a:pt x="37" y="183"/>
                  </a:cubicBezTo>
                  <a:lnTo>
                    <a:pt x="189" y="276"/>
                  </a:lnTo>
                  <a:cubicBezTo>
                    <a:pt x="207" y="283"/>
                    <a:pt x="230" y="286"/>
                    <a:pt x="254" y="286"/>
                  </a:cubicBezTo>
                  <a:cubicBezTo>
                    <a:pt x="279" y="286"/>
                    <a:pt x="304" y="283"/>
                    <a:pt x="325" y="276"/>
                  </a:cubicBezTo>
                  <a:lnTo>
                    <a:pt x="475" y="183"/>
                  </a:lnTo>
                  <a:cubicBezTo>
                    <a:pt x="511" y="160"/>
                    <a:pt x="511" y="124"/>
                    <a:pt x="475" y="103"/>
                  </a:cubicBezTo>
                  <a:lnTo>
                    <a:pt x="325" y="17"/>
                  </a:lnTo>
                  <a:cubicBezTo>
                    <a:pt x="307" y="6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7649;p64"/>
            <p:cNvSpPr/>
            <p:nvPr/>
          </p:nvSpPr>
          <p:spPr>
            <a:xfrm>
              <a:off x="2543767" y="9881125"/>
              <a:ext cx="55554" cy="30597"/>
            </a:xfrm>
            <a:custGeom>
              <a:avLst/>
              <a:gdLst/>
              <a:ahLst/>
              <a:cxnLst/>
              <a:rect l="l" t="t" r="r" b="b"/>
              <a:pathLst>
                <a:path w="532" h="293" extrusionOk="0">
                  <a:moveTo>
                    <a:pt x="263" y="0"/>
                  </a:moveTo>
                  <a:cubicBezTo>
                    <a:pt x="237" y="0"/>
                    <a:pt x="212" y="4"/>
                    <a:pt x="194" y="12"/>
                  </a:cubicBezTo>
                  <a:lnTo>
                    <a:pt x="37" y="105"/>
                  </a:lnTo>
                  <a:cubicBezTo>
                    <a:pt x="0" y="126"/>
                    <a:pt x="0" y="162"/>
                    <a:pt x="37" y="184"/>
                  </a:cubicBezTo>
                  <a:lnTo>
                    <a:pt x="209" y="277"/>
                  </a:lnTo>
                  <a:cubicBezTo>
                    <a:pt x="227" y="288"/>
                    <a:pt x="251" y="293"/>
                    <a:pt x="274" y="293"/>
                  </a:cubicBezTo>
                  <a:cubicBezTo>
                    <a:pt x="297" y="293"/>
                    <a:pt x="320" y="288"/>
                    <a:pt x="339" y="277"/>
                  </a:cubicBezTo>
                  <a:lnTo>
                    <a:pt x="496" y="191"/>
                  </a:lnTo>
                  <a:cubicBezTo>
                    <a:pt x="532" y="169"/>
                    <a:pt x="532" y="134"/>
                    <a:pt x="496" y="112"/>
                  </a:cubicBezTo>
                  <a:lnTo>
                    <a:pt x="332" y="12"/>
                  </a:lnTo>
                  <a:cubicBezTo>
                    <a:pt x="314" y="4"/>
                    <a:pt x="288" y="0"/>
                    <a:pt x="26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7650;p64"/>
            <p:cNvSpPr/>
            <p:nvPr/>
          </p:nvSpPr>
          <p:spPr>
            <a:xfrm>
              <a:off x="2552748" y="9960906"/>
              <a:ext cx="54197" cy="29761"/>
            </a:xfrm>
            <a:custGeom>
              <a:avLst/>
              <a:gdLst/>
              <a:ahLst/>
              <a:cxnLst/>
              <a:rect l="l" t="t" r="r" b="b"/>
              <a:pathLst>
                <a:path w="519" h="285" extrusionOk="0">
                  <a:moveTo>
                    <a:pt x="259" y="0"/>
                  </a:moveTo>
                  <a:cubicBezTo>
                    <a:pt x="236" y="0"/>
                    <a:pt x="212" y="6"/>
                    <a:pt x="194" y="17"/>
                  </a:cubicBezTo>
                  <a:lnTo>
                    <a:pt x="37" y="103"/>
                  </a:lnTo>
                  <a:cubicBezTo>
                    <a:pt x="1" y="124"/>
                    <a:pt x="1" y="160"/>
                    <a:pt x="37" y="181"/>
                  </a:cubicBezTo>
                  <a:lnTo>
                    <a:pt x="194" y="267"/>
                  </a:lnTo>
                  <a:cubicBezTo>
                    <a:pt x="212" y="279"/>
                    <a:pt x="236" y="284"/>
                    <a:pt x="259" y="284"/>
                  </a:cubicBezTo>
                  <a:cubicBezTo>
                    <a:pt x="283" y="284"/>
                    <a:pt x="306" y="279"/>
                    <a:pt x="323" y="267"/>
                  </a:cubicBezTo>
                  <a:lnTo>
                    <a:pt x="482" y="181"/>
                  </a:lnTo>
                  <a:cubicBezTo>
                    <a:pt x="518" y="160"/>
                    <a:pt x="518" y="124"/>
                    <a:pt x="482" y="103"/>
                  </a:cubicBezTo>
                  <a:lnTo>
                    <a:pt x="323" y="17"/>
                  </a:lnTo>
                  <a:cubicBezTo>
                    <a:pt x="306" y="6"/>
                    <a:pt x="283" y="0"/>
                    <a:pt x="25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7651;p64"/>
            <p:cNvSpPr/>
            <p:nvPr/>
          </p:nvSpPr>
          <p:spPr>
            <a:xfrm>
              <a:off x="2554209" y="9834029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6" y="0"/>
                  </a:moveTo>
                  <a:cubicBezTo>
                    <a:pt x="231" y="0"/>
                    <a:pt x="206" y="6"/>
                    <a:pt x="189" y="16"/>
                  </a:cubicBezTo>
                  <a:lnTo>
                    <a:pt x="37" y="102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9" y="268"/>
                  </a:lnTo>
                  <a:cubicBezTo>
                    <a:pt x="206" y="279"/>
                    <a:pt x="229" y="285"/>
                    <a:pt x="253" y="285"/>
                  </a:cubicBezTo>
                  <a:cubicBezTo>
                    <a:pt x="278" y="285"/>
                    <a:pt x="303" y="279"/>
                    <a:pt x="325" y="268"/>
                  </a:cubicBezTo>
                  <a:lnTo>
                    <a:pt x="475" y="182"/>
                  </a:lnTo>
                  <a:cubicBezTo>
                    <a:pt x="511" y="161"/>
                    <a:pt x="511" y="125"/>
                    <a:pt x="475" y="102"/>
                  </a:cubicBezTo>
                  <a:lnTo>
                    <a:pt x="325" y="16"/>
                  </a:lnTo>
                  <a:cubicBezTo>
                    <a:pt x="307" y="6"/>
                    <a:pt x="281" y="0"/>
                    <a:pt x="25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7652;p64"/>
            <p:cNvSpPr/>
            <p:nvPr/>
          </p:nvSpPr>
          <p:spPr>
            <a:xfrm>
              <a:off x="2567054" y="9798734"/>
              <a:ext cx="41979" cy="23809"/>
            </a:xfrm>
            <a:custGeom>
              <a:avLst/>
              <a:gdLst/>
              <a:ahLst/>
              <a:cxnLst/>
              <a:rect l="l" t="t" r="r" b="b"/>
              <a:pathLst>
                <a:path w="402" h="228" extrusionOk="0">
                  <a:moveTo>
                    <a:pt x="274" y="1"/>
                  </a:moveTo>
                  <a:cubicBezTo>
                    <a:pt x="250" y="1"/>
                    <a:pt x="227" y="6"/>
                    <a:pt x="209" y="18"/>
                  </a:cubicBezTo>
                  <a:lnTo>
                    <a:pt x="36" y="118"/>
                  </a:lnTo>
                  <a:cubicBezTo>
                    <a:pt x="0" y="138"/>
                    <a:pt x="0" y="175"/>
                    <a:pt x="36" y="197"/>
                  </a:cubicBezTo>
                  <a:lnTo>
                    <a:pt x="66" y="211"/>
                  </a:lnTo>
                  <a:cubicBezTo>
                    <a:pt x="83" y="222"/>
                    <a:pt x="106" y="228"/>
                    <a:pt x="130" y="228"/>
                  </a:cubicBezTo>
                  <a:cubicBezTo>
                    <a:pt x="153" y="228"/>
                    <a:pt x="177" y="222"/>
                    <a:pt x="195" y="211"/>
                  </a:cubicBezTo>
                  <a:lnTo>
                    <a:pt x="367" y="111"/>
                  </a:lnTo>
                  <a:cubicBezTo>
                    <a:pt x="402" y="88"/>
                    <a:pt x="402" y="52"/>
                    <a:pt x="367" y="31"/>
                  </a:cubicBezTo>
                  <a:lnTo>
                    <a:pt x="345" y="18"/>
                  </a:lnTo>
                  <a:cubicBezTo>
                    <a:pt x="323" y="6"/>
                    <a:pt x="298" y="1"/>
                    <a:pt x="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7653;p64"/>
            <p:cNvSpPr/>
            <p:nvPr/>
          </p:nvSpPr>
          <p:spPr>
            <a:xfrm>
              <a:off x="2568411" y="9909842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66" y="1"/>
                  </a:moveTo>
                  <a:cubicBezTo>
                    <a:pt x="242" y="1"/>
                    <a:pt x="217" y="6"/>
                    <a:pt x="196" y="16"/>
                  </a:cubicBezTo>
                  <a:lnTo>
                    <a:pt x="44" y="109"/>
                  </a:lnTo>
                  <a:cubicBezTo>
                    <a:pt x="1" y="132"/>
                    <a:pt x="1" y="168"/>
                    <a:pt x="44" y="189"/>
                  </a:cubicBezTo>
                  <a:lnTo>
                    <a:pt x="189" y="275"/>
                  </a:lnTo>
                  <a:cubicBezTo>
                    <a:pt x="207" y="286"/>
                    <a:pt x="232" y="292"/>
                    <a:pt x="257" y="292"/>
                  </a:cubicBezTo>
                  <a:cubicBezTo>
                    <a:pt x="282" y="292"/>
                    <a:pt x="307" y="286"/>
                    <a:pt x="325" y="275"/>
                  </a:cubicBezTo>
                  <a:lnTo>
                    <a:pt x="484" y="182"/>
                  </a:lnTo>
                  <a:cubicBezTo>
                    <a:pt x="518" y="161"/>
                    <a:pt x="518" y="125"/>
                    <a:pt x="484" y="103"/>
                  </a:cubicBezTo>
                  <a:lnTo>
                    <a:pt x="332" y="16"/>
                  </a:lnTo>
                  <a:cubicBezTo>
                    <a:pt x="314" y="6"/>
                    <a:pt x="291" y="1"/>
                    <a:pt x="266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7654;p64"/>
            <p:cNvSpPr/>
            <p:nvPr/>
          </p:nvSpPr>
          <p:spPr>
            <a:xfrm>
              <a:off x="2580525" y="9860345"/>
              <a:ext cx="54823" cy="30492"/>
            </a:xfrm>
            <a:custGeom>
              <a:avLst/>
              <a:gdLst/>
              <a:ahLst/>
              <a:cxnLst/>
              <a:rect l="l" t="t" r="r" b="b"/>
              <a:pathLst>
                <a:path w="525" h="292" extrusionOk="0">
                  <a:moveTo>
                    <a:pt x="252" y="0"/>
                  </a:moveTo>
                  <a:cubicBezTo>
                    <a:pt x="229" y="0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0" y="125"/>
                    <a:pt x="0" y="161"/>
                    <a:pt x="37" y="181"/>
                  </a:cubicBezTo>
                  <a:lnTo>
                    <a:pt x="202" y="275"/>
                  </a:lnTo>
                  <a:cubicBezTo>
                    <a:pt x="220" y="286"/>
                    <a:pt x="245" y="291"/>
                    <a:pt x="270" y="291"/>
                  </a:cubicBezTo>
                  <a:cubicBezTo>
                    <a:pt x="295" y="291"/>
                    <a:pt x="320" y="286"/>
                    <a:pt x="339" y="275"/>
                  </a:cubicBezTo>
                  <a:lnTo>
                    <a:pt x="489" y="188"/>
                  </a:lnTo>
                  <a:cubicBezTo>
                    <a:pt x="525" y="168"/>
                    <a:pt x="525" y="138"/>
                    <a:pt x="489" y="118"/>
                  </a:cubicBezTo>
                  <a:lnTo>
                    <a:pt x="316" y="16"/>
                  </a:lnTo>
                  <a:cubicBezTo>
                    <a:pt x="299" y="6"/>
                    <a:pt x="276" y="0"/>
                    <a:pt x="25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7655;p64"/>
            <p:cNvSpPr/>
            <p:nvPr/>
          </p:nvSpPr>
          <p:spPr>
            <a:xfrm>
              <a:off x="2407179" y="9984820"/>
              <a:ext cx="230570" cy="131889"/>
            </a:xfrm>
            <a:custGeom>
              <a:avLst/>
              <a:gdLst/>
              <a:ahLst/>
              <a:cxnLst/>
              <a:rect l="l" t="t" r="r" b="b"/>
              <a:pathLst>
                <a:path w="2208" h="1263" extrusionOk="0">
                  <a:moveTo>
                    <a:pt x="1948" y="1"/>
                  </a:moveTo>
                  <a:cubicBezTo>
                    <a:pt x="1924" y="1"/>
                    <a:pt x="1901" y="6"/>
                    <a:pt x="1883" y="18"/>
                  </a:cubicBezTo>
                  <a:lnTo>
                    <a:pt x="44" y="1082"/>
                  </a:lnTo>
                  <a:cubicBezTo>
                    <a:pt x="1" y="1103"/>
                    <a:pt x="1" y="1132"/>
                    <a:pt x="44" y="1153"/>
                  </a:cubicBezTo>
                  <a:lnTo>
                    <a:pt x="194" y="1246"/>
                  </a:lnTo>
                  <a:cubicBezTo>
                    <a:pt x="212" y="1257"/>
                    <a:pt x="237" y="1263"/>
                    <a:pt x="262" y="1263"/>
                  </a:cubicBezTo>
                  <a:cubicBezTo>
                    <a:pt x="287" y="1263"/>
                    <a:pt x="312" y="1257"/>
                    <a:pt x="330" y="1246"/>
                  </a:cubicBezTo>
                  <a:lnTo>
                    <a:pt x="2171" y="183"/>
                  </a:lnTo>
                  <a:cubicBezTo>
                    <a:pt x="2207" y="161"/>
                    <a:pt x="2207" y="125"/>
                    <a:pt x="2171" y="104"/>
                  </a:cubicBezTo>
                  <a:lnTo>
                    <a:pt x="2019" y="18"/>
                  </a:lnTo>
                  <a:cubicBezTo>
                    <a:pt x="1998" y="6"/>
                    <a:pt x="1973" y="1"/>
                    <a:pt x="194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7656;p64"/>
            <p:cNvSpPr/>
            <p:nvPr/>
          </p:nvSpPr>
          <p:spPr>
            <a:xfrm>
              <a:off x="2588774" y="9939812"/>
              <a:ext cx="54928" cy="29761"/>
            </a:xfrm>
            <a:custGeom>
              <a:avLst/>
              <a:gdLst/>
              <a:ahLst/>
              <a:cxnLst/>
              <a:rect l="l" t="t" r="r" b="b"/>
              <a:pathLst>
                <a:path w="526" h="285" extrusionOk="0">
                  <a:moveTo>
                    <a:pt x="263" y="1"/>
                  </a:moveTo>
                  <a:cubicBezTo>
                    <a:pt x="238" y="1"/>
                    <a:pt x="212" y="6"/>
                    <a:pt x="194" y="17"/>
                  </a:cubicBezTo>
                  <a:lnTo>
                    <a:pt x="44" y="104"/>
                  </a:lnTo>
                  <a:cubicBezTo>
                    <a:pt x="1" y="124"/>
                    <a:pt x="1" y="161"/>
                    <a:pt x="37" y="183"/>
                  </a:cubicBezTo>
                  <a:lnTo>
                    <a:pt x="194" y="269"/>
                  </a:lnTo>
                  <a:cubicBezTo>
                    <a:pt x="212" y="280"/>
                    <a:pt x="236" y="285"/>
                    <a:pt x="260" y="285"/>
                  </a:cubicBezTo>
                  <a:cubicBezTo>
                    <a:pt x="285" y="285"/>
                    <a:pt x="310" y="280"/>
                    <a:pt x="332" y="269"/>
                  </a:cubicBezTo>
                  <a:lnTo>
                    <a:pt x="482" y="183"/>
                  </a:lnTo>
                  <a:cubicBezTo>
                    <a:pt x="525" y="161"/>
                    <a:pt x="525" y="124"/>
                    <a:pt x="489" y="104"/>
                  </a:cubicBezTo>
                  <a:lnTo>
                    <a:pt x="332" y="17"/>
                  </a:lnTo>
                  <a:cubicBezTo>
                    <a:pt x="314" y="6"/>
                    <a:pt x="288" y="1"/>
                    <a:pt x="26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7657;p64"/>
            <p:cNvSpPr/>
            <p:nvPr/>
          </p:nvSpPr>
          <p:spPr>
            <a:xfrm>
              <a:off x="2590236" y="9812309"/>
              <a:ext cx="54823" cy="30597"/>
            </a:xfrm>
            <a:custGeom>
              <a:avLst/>
              <a:gdLst/>
              <a:ahLst/>
              <a:cxnLst/>
              <a:rect l="l" t="t" r="r" b="b"/>
              <a:pathLst>
                <a:path w="525" h="293" extrusionOk="0">
                  <a:moveTo>
                    <a:pt x="273" y="0"/>
                  </a:moveTo>
                  <a:cubicBezTo>
                    <a:pt x="249" y="0"/>
                    <a:pt x="224" y="6"/>
                    <a:pt x="202" y="17"/>
                  </a:cubicBezTo>
                  <a:lnTo>
                    <a:pt x="37" y="117"/>
                  </a:lnTo>
                  <a:cubicBezTo>
                    <a:pt x="1" y="138"/>
                    <a:pt x="1" y="167"/>
                    <a:pt x="37" y="190"/>
                  </a:cubicBezTo>
                  <a:lnTo>
                    <a:pt x="189" y="283"/>
                  </a:lnTo>
                  <a:cubicBezTo>
                    <a:pt x="204" y="289"/>
                    <a:pt x="224" y="292"/>
                    <a:pt x="246" y="292"/>
                  </a:cubicBezTo>
                  <a:cubicBezTo>
                    <a:pt x="271" y="292"/>
                    <a:pt x="298" y="287"/>
                    <a:pt x="318" y="276"/>
                  </a:cubicBezTo>
                  <a:lnTo>
                    <a:pt x="490" y="181"/>
                  </a:lnTo>
                  <a:cubicBezTo>
                    <a:pt x="525" y="160"/>
                    <a:pt x="525" y="124"/>
                    <a:pt x="490" y="103"/>
                  </a:cubicBezTo>
                  <a:lnTo>
                    <a:pt x="339" y="17"/>
                  </a:lnTo>
                  <a:cubicBezTo>
                    <a:pt x="321" y="6"/>
                    <a:pt x="297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7" name="Google Shape;7658;p64"/>
            <p:cNvSpPr/>
            <p:nvPr/>
          </p:nvSpPr>
          <p:spPr>
            <a:xfrm>
              <a:off x="2605378" y="9776282"/>
              <a:ext cx="42814" cy="24435"/>
            </a:xfrm>
            <a:custGeom>
              <a:avLst/>
              <a:gdLst/>
              <a:ahLst/>
              <a:cxnLst/>
              <a:rect l="l" t="t" r="r" b="b"/>
              <a:pathLst>
                <a:path w="410" h="234" extrusionOk="0">
                  <a:moveTo>
                    <a:pt x="284" y="0"/>
                  </a:moveTo>
                  <a:cubicBezTo>
                    <a:pt x="258" y="0"/>
                    <a:pt x="233" y="6"/>
                    <a:pt x="216" y="17"/>
                  </a:cubicBezTo>
                  <a:lnTo>
                    <a:pt x="35" y="124"/>
                  </a:lnTo>
                  <a:cubicBezTo>
                    <a:pt x="0" y="146"/>
                    <a:pt x="0" y="181"/>
                    <a:pt x="35" y="203"/>
                  </a:cubicBezTo>
                  <a:lnTo>
                    <a:pt x="57" y="217"/>
                  </a:lnTo>
                  <a:cubicBezTo>
                    <a:pt x="76" y="228"/>
                    <a:pt x="101" y="234"/>
                    <a:pt x="126" y="234"/>
                  </a:cubicBezTo>
                  <a:cubicBezTo>
                    <a:pt x="151" y="234"/>
                    <a:pt x="176" y="228"/>
                    <a:pt x="194" y="217"/>
                  </a:cubicBezTo>
                  <a:lnTo>
                    <a:pt x="373" y="110"/>
                  </a:lnTo>
                  <a:cubicBezTo>
                    <a:pt x="409" y="88"/>
                    <a:pt x="409" y="51"/>
                    <a:pt x="373" y="31"/>
                  </a:cubicBezTo>
                  <a:lnTo>
                    <a:pt x="352" y="17"/>
                  </a:lnTo>
                  <a:cubicBezTo>
                    <a:pt x="334" y="6"/>
                    <a:pt x="309" y="0"/>
                    <a:pt x="28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8" name="Google Shape;7659;p64"/>
            <p:cNvSpPr/>
            <p:nvPr/>
          </p:nvSpPr>
          <p:spPr>
            <a:xfrm>
              <a:off x="2605378" y="9889584"/>
              <a:ext cx="52526" cy="29761"/>
            </a:xfrm>
            <a:custGeom>
              <a:avLst/>
              <a:gdLst/>
              <a:ahLst/>
              <a:cxnLst/>
              <a:rect l="l" t="t" r="r" b="b"/>
              <a:pathLst>
                <a:path w="503" h="285" extrusionOk="0">
                  <a:moveTo>
                    <a:pt x="251" y="0"/>
                  </a:moveTo>
                  <a:cubicBezTo>
                    <a:pt x="228" y="0"/>
                    <a:pt x="205" y="6"/>
                    <a:pt x="187" y="17"/>
                  </a:cubicBezTo>
                  <a:lnTo>
                    <a:pt x="35" y="103"/>
                  </a:lnTo>
                  <a:cubicBezTo>
                    <a:pt x="0" y="124"/>
                    <a:pt x="0" y="160"/>
                    <a:pt x="35" y="183"/>
                  </a:cubicBezTo>
                  <a:lnTo>
                    <a:pt x="187" y="269"/>
                  </a:lnTo>
                  <a:cubicBezTo>
                    <a:pt x="205" y="279"/>
                    <a:pt x="228" y="284"/>
                    <a:pt x="251" y="284"/>
                  </a:cubicBezTo>
                  <a:cubicBezTo>
                    <a:pt x="275" y="284"/>
                    <a:pt x="298" y="279"/>
                    <a:pt x="316" y="269"/>
                  </a:cubicBezTo>
                  <a:lnTo>
                    <a:pt x="466" y="183"/>
                  </a:lnTo>
                  <a:cubicBezTo>
                    <a:pt x="502" y="160"/>
                    <a:pt x="502" y="124"/>
                    <a:pt x="466" y="103"/>
                  </a:cubicBezTo>
                  <a:lnTo>
                    <a:pt x="316" y="17"/>
                  </a:lnTo>
                  <a:cubicBezTo>
                    <a:pt x="298" y="6"/>
                    <a:pt x="275" y="0"/>
                    <a:pt x="25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7660;p64"/>
            <p:cNvSpPr/>
            <p:nvPr/>
          </p:nvSpPr>
          <p:spPr>
            <a:xfrm>
              <a:off x="2615820" y="9838520"/>
              <a:ext cx="57225" cy="31954"/>
            </a:xfrm>
            <a:custGeom>
              <a:avLst/>
              <a:gdLst/>
              <a:ahLst/>
              <a:cxnLst/>
              <a:rect l="l" t="t" r="r" b="b"/>
              <a:pathLst>
                <a:path w="548" h="306" extrusionOk="0">
                  <a:moveTo>
                    <a:pt x="277" y="1"/>
                  </a:moveTo>
                  <a:cubicBezTo>
                    <a:pt x="252" y="1"/>
                    <a:pt x="227" y="6"/>
                    <a:pt x="209" y="16"/>
                  </a:cubicBezTo>
                  <a:lnTo>
                    <a:pt x="44" y="118"/>
                  </a:lnTo>
                  <a:cubicBezTo>
                    <a:pt x="1" y="139"/>
                    <a:pt x="1" y="168"/>
                    <a:pt x="44" y="189"/>
                  </a:cubicBezTo>
                  <a:lnTo>
                    <a:pt x="209" y="290"/>
                  </a:lnTo>
                  <a:cubicBezTo>
                    <a:pt x="227" y="301"/>
                    <a:pt x="251" y="306"/>
                    <a:pt x="274" y="306"/>
                  </a:cubicBezTo>
                  <a:cubicBezTo>
                    <a:pt x="297" y="306"/>
                    <a:pt x="321" y="301"/>
                    <a:pt x="339" y="290"/>
                  </a:cubicBezTo>
                  <a:lnTo>
                    <a:pt x="511" y="189"/>
                  </a:lnTo>
                  <a:cubicBezTo>
                    <a:pt x="547" y="168"/>
                    <a:pt x="547" y="139"/>
                    <a:pt x="511" y="118"/>
                  </a:cubicBezTo>
                  <a:lnTo>
                    <a:pt x="346" y="16"/>
                  </a:lnTo>
                  <a:cubicBezTo>
                    <a:pt x="327" y="6"/>
                    <a:pt x="302" y="1"/>
                    <a:pt x="27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7661;p64"/>
            <p:cNvSpPr/>
            <p:nvPr/>
          </p:nvSpPr>
          <p:spPr>
            <a:xfrm>
              <a:off x="2620311" y="9963935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6" y="0"/>
                  </a:moveTo>
                  <a:cubicBezTo>
                    <a:pt x="231" y="0"/>
                    <a:pt x="205" y="5"/>
                    <a:pt x="187" y="16"/>
                  </a:cubicBezTo>
                  <a:lnTo>
                    <a:pt x="37" y="102"/>
                  </a:lnTo>
                  <a:cubicBezTo>
                    <a:pt x="1" y="124"/>
                    <a:pt x="1" y="161"/>
                    <a:pt x="37" y="181"/>
                  </a:cubicBezTo>
                  <a:lnTo>
                    <a:pt x="187" y="268"/>
                  </a:lnTo>
                  <a:cubicBezTo>
                    <a:pt x="205" y="279"/>
                    <a:pt x="231" y="284"/>
                    <a:pt x="256" y="284"/>
                  </a:cubicBezTo>
                  <a:cubicBezTo>
                    <a:pt x="281" y="284"/>
                    <a:pt x="306" y="279"/>
                    <a:pt x="323" y="268"/>
                  </a:cubicBezTo>
                  <a:lnTo>
                    <a:pt x="475" y="181"/>
                  </a:lnTo>
                  <a:cubicBezTo>
                    <a:pt x="511" y="161"/>
                    <a:pt x="511" y="124"/>
                    <a:pt x="475" y="102"/>
                  </a:cubicBezTo>
                  <a:lnTo>
                    <a:pt x="323" y="16"/>
                  </a:lnTo>
                  <a:cubicBezTo>
                    <a:pt x="306" y="5"/>
                    <a:pt x="281" y="0"/>
                    <a:pt x="25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7662;p64"/>
            <p:cNvSpPr/>
            <p:nvPr/>
          </p:nvSpPr>
          <p:spPr>
            <a:xfrm>
              <a:off x="2625532" y="9918927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2" y="0"/>
                  </a:moveTo>
                  <a:cubicBezTo>
                    <a:pt x="229" y="0"/>
                    <a:pt x="205" y="5"/>
                    <a:pt x="187" y="16"/>
                  </a:cubicBezTo>
                  <a:lnTo>
                    <a:pt x="37" y="102"/>
                  </a:lnTo>
                  <a:cubicBezTo>
                    <a:pt x="1" y="124"/>
                    <a:pt x="1" y="160"/>
                    <a:pt x="37" y="181"/>
                  </a:cubicBezTo>
                  <a:lnTo>
                    <a:pt x="196" y="267"/>
                  </a:lnTo>
                  <a:cubicBezTo>
                    <a:pt x="213" y="279"/>
                    <a:pt x="236" y="284"/>
                    <a:pt x="260" y="284"/>
                  </a:cubicBezTo>
                  <a:cubicBezTo>
                    <a:pt x="283" y="284"/>
                    <a:pt x="307" y="279"/>
                    <a:pt x="325" y="267"/>
                  </a:cubicBezTo>
                  <a:lnTo>
                    <a:pt x="475" y="181"/>
                  </a:lnTo>
                  <a:cubicBezTo>
                    <a:pt x="511" y="160"/>
                    <a:pt x="511" y="131"/>
                    <a:pt x="475" y="109"/>
                  </a:cubicBezTo>
                  <a:lnTo>
                    <a:pt x="316" y="16"/>
                  </a:lnTo>
                  <a:cubicBezTo>
                    <a:pt x="299" y="5"/>
                    <a:pt x="276" y="0"/>
                    <a:pt x="25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7663;p64"/>
            <p:cNvSpPr/>
            <p:nvPr/>
          </p:nvSpPr>
          <p:spPr>
            <a:xfrm>
              <a:off x="2627934" y="9789753"/>
              <a:ext cx="56285" cy="31223"/>
            </a:xfrm>
            <a:custGeom>
              <a:avLst/>
              <a:gdLst/>
              <a:ahLst/>
              <a:cxnLst/>
              <a:rect l="l" t="t" r="r" b="b"/>
              <a:pathLst>
                <a:path w="539" h="299" extrusionOk="0">
                  <a:moveTo>
                    <a:pt x="287" y="1"/>
                  </a:moveTo>
                  <a:cubicBezTo>
                    <a:pt x="264" y="1"/>
                    <a:pt x="241" y="6"/>
                    <a:pt x="223" y="17"/>
                  </a:cubicBezTo>
                  <a:lnTo>
                    <a:pt x="35" y="124"/>
                  </a:lnTo>
                  <a:cubicBezTo>
                    <a:pt x="0" y="138"/>
                    <a:pt x="0" y="174"/>
                    <a:pt x="35" y="197"/>
                  </a:cubicBezTo>
                  <a:lnTo>
                    <a:pt x="186" y="283"/>
                  </a:lnTo>
                  <a:cubicBezTo>
                    <a:pt x="205" y="293"/>
                    <a:pt x="228" y="299"/>
                    <a:pt x="252" y="299"/>
                  </a:cubicBezTo>
                  <a:cubicBezTo>
                    <a:pt x="276" y="299"/>
                    <a:pt x="301" y="293"/>
                    <a:pt x="323" y="283"/>
                  </a:cubicBezTo>
                  <a:lnTo>
                    <a:pt x="502" y="181"/>
                  </a:lnTo>
                  <a:cubicBezTo>
                    <a:pt x="538" y="161"/>
                    <a:pt x="538" y="124"/>
                    <a:pt x="502" y="104"/>
                  </a:cubicBezTo>
                  <a:lnTo>
                    <a:pt x="352" y="17"/>
                  </a:lnTo>
                  <a:cubicBezTo>
                    <a:pt x="334" y="6"/>
                    <a:pt x="311" y="1"/>
                    <a:pt x="28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3" name="Google Shape;7664;p64"/>
            <p:cNvSpPr/>
            <p:nvPr/>
          </p:nvSpPr>
          <p:spPr>
            <a:xfrm>
              <a:off x="2641405" y="9867759"/>
              <a:ext cx="54823" cy="30492"/>
            </a:xfrm>
            <a:custGeom>
              <a:avLst/>
              <a:gdLst/>
              <a:ahLst/>
              <a:cxnLst/>
              <a:rect l="l" t="t" r="r" b="b"/>
              <a:pathLst>
                <a:path w="525" h="292" extrusionOk="0">
                  <a:moveTo>
                    <a:pt x="269" y="1"/>
                  </a:moveTo>
                  <a:cubicBezTo>
                    <a:pt x="244" y="1"/>
                    <a:pt x="219" y="6"/>
                    <a:pt x="201" y="17"/>
                  </a:cubicBezTo>
                  <a:lnTo>
                    <a:pt x="35" y="110"/>
                  </a:lnTo>
                  <a:cubicBezTo>
                    <a:pt x="0" y="133"/>
                    <a:pt x="0" y="167"/>
                    <a:pt x="35" y="190"/>
                  </a:cubicBezTo>
                  <a:lnTo>
                    <a:pt x="180" y="276"/>
                  </a:lnTo>
                  <a:cubicBezTo>
                    <a:pt x="198" y="286"/>
                    <a:pt x="223" y="292"/>
                    <a:pt x="248" y="292"/>
                  </a:cubicBezTo>
                  <a:cubicBezTo>
                    <a:pt x="273" y="292"/>
                    <a:pt x="298" y="286"/>
                    <a:pt x="316" y="276"/>
                  </a:cubicBezTo>
                  <a:lnTo>
                    <a:pt x="489" y="183"/>
                  </a:lnTo>
                  <a:cubicBezTo>
                    <a:pt x="525" y="161"/>
                    <a:pt x="525" y="124"/>
                    <a:pt x="489" y="104"/>
                  </a:cubicBezTo>
                  <a:lnTo>
                    <a:pt x="337" y="17"/>
                  </a:lnTo>
                  <a:cubicBezTo>
                    <a:pt x="320" y="6"/>
                    <a:pt x="295" y="1"/>
                    <a:pt x="26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4" name="Google Shape;7665;p64"/>
            <p:cNvSpPr/>
            <p:nvPr/>
          </p:nvSpPr>
          <p:spPr>
            <a:xfrm>
              <a:off x="2656337" y="9942841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59" y="1"/>
                  </a:moveTo>
                  <a:cubicBezTo>
                    <a:pt x="236" y="1"/>
                    <a:pt x="212" y="6"/>
                    <a:pt x="194" y="18"/>
                  </a:cubicBezTo>
                  <a:lnTo>
                    <a:pt x="37" y="104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94" y="276"/>
                  </a:lnTo>
                  <a:cubicBezTo>
                    <a:pt x="212" y="287"/>
                    <a:pt x="236" y="292"/>
                    <a:pt x="259" y="292"/>
                  </a:cubicBezTo>
                  <a:cubicBezTo>
                    <a:pt x="283" y="292"/>
                    <a:pt x="306" y="287"/>
                    <a:pt x="323" y="276"/>
                  </a:cubicBezTo>
                  <a:lnTo>
                    <a:pt x="482" y="182"/>
                  </a:lnTo>
                  <a:cubicBezTo>
                    <a:pt x="518" y="161"/>
                    <a:pt x="518" y="125"/>
                    <a:pt x="482" y="104"/>
                  </a:cubicBezTo>
                  <a:lnTo>
                    <a:pt x="323" y="18"/>
                  </a:lnTo>
                  <a:cubicBezTo>
                    <a:pt x="306" y="6"/>
                    <a:pt x="283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7666;p64"/>
            <p:cNvSpPr/>
            <p:nvPr/>
          </p:nvSpPr>
          <p:spPr>
            <a:xfrm>
              <a:off x="2660828" y="9897102"/>
              <a:ext cx="56390" cy="31223"/>
            </a:xfrm>
            <a:custGeom>
              <a:avLst/>
              <a:gdLst/>
              <a:ahLst/>
              <a:cxnLst/>
              <a:rect l="l" t="t" r="r" b="b"/>
              <a:pathLst>
                <a:path w="540" h="299" extrusionOk="0">
                  <a:moveTo>
                    <a:pt x="278" y="0"/>
                  </a:moveTo>
                  <a:cubicBezTo>
                    <a:pt x="253" y="0"/>
                    <a:pt x="228" y="5"/>
                    <a:pt x="210" y="16"/>
                  </a:cubicBezTo>
                  <a:lnTo>
                    <a:pt x="44" y="118"/>
                  </a:lnTo>
                  <a:cubicBezTo>
                    <a:pt x="8" y="138"/>
                    <a:pt x="1" y="168"/>
                    <a:pt x="44" y="188"/>
                  </a:cubicBezTo>
                  <a:lnTo>
                    <a:pt x="194" y="283"/>
                  </a:lnTo>
                  <a:cubicBezTo>
                    <a:pt x="212" y="294"/>
                    <a:pt x="238" y="299"/>
                    <a:pt x="263" y="299"/>
                  </a:cubicBezTo>
                  <a:cubicBezTo>
                    <a:pt x="288" y="299"/>
                    <a:pt x="314" y="294"/>
                    <a:pt x="332" y="283"/>
                  </a:cubicBezTo>
                  <a:lnTo>
                    <a:pt x="496" y="181"/>
                  </a:lnTo>
                  <a:cubicBezTo>
                    <a:pt x="539" y="161"/>
                    <a:pt x="539" y="131"/>
                    <a:pt x="496" y="111"/>
                  </a:cubicBezTo>
                  <a:lnTo>
                    <a:pt x="346" y="16"/>
                  </a:lnTo>
                  <a:cubicBezTo>
                    <a:pt x="328" y="5"/>
                    <a:pt x="303" y="0"/>
                    <a:pt x="27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6" name="Google Shape;7667;p64"/>
            <p:cNvSpPr/>
            <p:nvPr/>
          </p:nvSpPr>
          <p:spPr>
            <a:xfrm>
              <a:off x="2654040" y="9810116"/>
              <a:ext cx="67667" cy="38637"/>
            </a:xfrm>
            <a:custGeom>
              <a:avLst/>
              <a:gdLst/>
              <a:ahLst/>
              <a:cxnLst/>
              <a:rect l="l" t="t" r="r" b="b"/>
              <a:pathLst>
                <a:path w="648" h="370" extrusionOk="0">
                  <a:moveTo>
                    <a:pt x="378" y="0"/>
                  </a:moveTo>
                  <a:cubicBezTo>
                    <a:pt x="353" y="0"/>
                    <a:pt x="328" y="5"/>
                    <a:pt x="311" y="16"/>
                  </a:cubicBezTo>
                  <a:lnTo>
                    <a:pt x="36" y="181"/>
                  </a:lnTo>
                  <a:cubicBezTo>
                    <a:pt x="0" y="195"/>
                    <a:pt x="0" y="231"/>
                    <a:pt x="36" y="254"/>
                  </a:cubicBezTo>
                  <a:lnTo>
                    <a:pt x="202" y="354"/>
                  </a:lnTo>
                  <a:cubicBezTo>
                    <a:pt x="220" y="364"/>
                    <a:pt x="245" y="369"/>
                    <a:pt x="270" y="369"/>
                  </a:cubicBezTo>
                  <a:cubicBezTo>
                    <a:pt x="295" y="369"/>
                    <a:pt x="320" y="364"/>
                    <a:pt x="338" y="354"/>
                  </a:cubicBezTo>
                  <a:lnTo>
                    <a:pt x="613" y="195"/>
                  </a:lnTo>
                  <a:cubicBezTo>
                    <a:pt x="647" y="174"/>
                    <a:pt x="647" y="138"/>
                    <a:pt x="613" y="116"/>
                  </a:cubicBezTo>
                  <a:lnTo>
                    <a:pt x="447" y="16"/>
                  </a:lnTo>
                  <a:cubicBezTo>
                    <a:pt x="429" y="5"/>
                    <a:pt x="403" y="0"/>
                    <a:pt x="37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7" name="Google Shape;7668;p64"/>
            <p:cNvSpPr/>
            <p:nvPr/>
          </p:nvSpPr>
          <p:spPr>
            <a:xfrm>
              <a:off x="2692364" y="9921851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58" y="0"/>
                  </a:moveTo>
                  <a:cubicBezTo>
                    <a:pt x="234" y="0"/>
                    <a:pt x="209" y="6"/>
                    <a:pt x="187" y="17"/>
                  </a:cubicBezTo>
                  <a:lnTo>
                    <a:pt x="44" y="103"/>
                  </a:lnTo>
                  <a:cubicBezTo>
                    <a:pt x="1" y="124"/>
                    <a:pt x="1" y="160"/>
                    <a:pt x="37" y="182"/>
                  </a:cubicBezTo>
                  <a:lnTo>
                    <a:pt x="194" y="276"/>
                  </a:lnTo>
                  <a:cubicBezTo>
                    <a:pt x="212" y="286"/>
                    <a:pt x="236" y="291"/>
                    <a:pt x="260" y="291"/>
                  </a:cubicBezTo>
                  <a:cubicBezTo>
                    <a:pt x="285" y="291"/>
                    <a:pt x="310" y="286"/>
                    <a:pt x="332" y="276"/>
                  </a:cubicBezTo>
                  <a:lnTo>
                    <a:pt x="475" y="182"/>
                  </a:lnTo>
                  <a:cubicBezTo>
                    <a:pt x="518" y="167"/>
                    <a:pt x="518" y="132"/>
                    <a:pt x="482" y="110"/>
                  </a:cubicBezTo>
                  <a:lnTo>
                    <a:pt x="323" y="17"/>
                  </a:lnTo>
                  <a:cubicBezTo>
                    <a:pt x="306" y="6"/>
                    <a:pt x="283" y="0"/>
                    <a:pt x="25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8" name="Google Shape;7669;p64"/>
            <p:cNvSpPr/>
            <p:nvPr/>
          </p:nvSpPr>
          <p:spPr>
            <a:xfrm>
              <a:off x="2678893" y="9831732"/>
              <a:ext cx="78841" cy="44903"/>
            </a:xfrm>
            <a:custGeom>
              <a:avLst/>
              <a:gdLst/>
              <a:ahLst/>
              <a:cxnLst/>
              <a:rect l="l" t="t" r="r" b="b"/>
              <a:pathLst>
                <a:path w="755" h="430" extrusionOk="0">
                  <a:moveTo>
                    <a:pt x="500" y="0"/>
                  </a:moveTo>
                  <a:cubicBezTo>
                    <a:pt x="475" y="0"/>
                    <a:pt x="450" y="6"/>
                    <a:pt x="432" y="17"/>
                  </a:cubicBezTo>
                  <a:lnTo>
                    <a:pt x="37" y="247"/>
                  </a:lnTo>
                  <a:cubicBezTo>
                    <a:pt x="0" y="269"/>
                    <a:pt x="0" y="305"/>
                    <a:pt x="37" y="326"/>
                  </a:cubicBezTo>
                  <a:lnTo>
                    <a:pt x="187" y="412"/>
                  </a:lnTo>
                  <a:cubicBezTo>
                    <a:pt x="205" y="424"/>
                    <a:pt x="228" y="429"/>
                    <a:pt x="251" y="429"/>
                  </a:cubicBezTo>
                  <a:cubicBezTo>
                    <a:pt x="275" y="429"/>
                    <a:pt x="298" y="424"/>
                    <a:pt x="316" y="412"/>
                  </a:cubicBezTo>
                  <a:lnTo>
                    <a:pt x="720" y="183"/>
                  </a:lnTo>
                  <a:cubicBezTo>
                    <a:pt x="754" y="160"/>
                    <a:pt x="754" y="124"/>
                    <a:pt x="720" y="104"/>
                  </a:cubicBezTo>
                  <a:lnTo>
                    <a:pt x="568" y="17"/>
                  </a:lnTo>
                  <a:cubicBezTo>
                    <a:pt x="550" y="6"/>
                    <a:pt x="525" y="0"/>
                    <a:pt x="50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9" name="Google Shape;7670;p64"/>
            <p:cNvSpPr/>
            <p:nvPr/>
          </p:nvSpPr>
          <p:spPr>
            <a:xfrm>
              <a:off x="2728391" y="9900131"/>
              <a:ext cx="55659" cy="31223"/>
            </a:xfrm>
            <a:custGeom>
              <a:avLst/>
              <a:gdLst/>
              <a:ahLst/>
              <a:cxnLst/>
              <a:rect l="l" t="t" r="r" b="b"/>
              <a:pathLst>
                <a:path w="533" h="299" extrusionOk="0">
                  <a:moveTo>
                    <a:pt x="274" y="1"/>
                  </a:moveTo>
                  <a:cubicBezTo>
                    <a:pt x="251" y="1"/>
                    <a:pt x="228" y="6"/>
                    <a:pt x="209" y="16"/>
                  </a:cubicBezTo>
                  <a:lnTo>
                    <a:pt x="37" y="116"/>
                  </a:lnTo>
                  <a:cubicBezTo>
                    <a:pt x="1" y="139"/>
                    <a:pt x="1" y="175"/>
                    <a:pt x="37" y="189"/>
                  </a:cubicBezTo>
                  <a:lnTo>
                    <a:pt x="194" y="282"/>
                  </a:lnTo>
                  <a:cubicBezTo>
                    <a:pt x="212" y="293"/>
                    <a:pt x="236" y="299"/>
                    <a:pt x="259" y="299"/>
                  </a:cubicBezTo>
                  <a:cubicBezTo>
                    <a:pt x="283" y="299"/>
                    <a:pt x="306" y="293"/>
                    <a:pt x="323" y="282"/>
                  </a:cubicBezTo>
                  <a:lnTo>
                    <a:pt x="496" y="182"/>
                  </a:lnTo>
                  <a:cubicBezTo>
                    <a:pt x="532" y="159"/>
                    <a:pt x="532" y="132"/>
                    <a:pt x="496" y="109"/>
                  </a:cubicBezTo>
                  <a:lnTo>
                    <a:pt x="339" y="16"/>
                  </a:lnTo>
                  <a:cubicBezTo>
                    <a:pt x="321" y="6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0" name="Google Shape;7671;p64"/>
            <p:cNvSpPr/>
            <p:nvPr/>
          </p:nvSpPr>
          <p:spPr>
            <a:xfrm>
              <a:off x="2699047" y="9852826"/>
              <a:ext cx="94713" cy="53674"/>
            </a:xfrm>
            <a:custGeom>
              <a:avLst/>
              <a:gdLst/>
              <a:ahLst/>
              <a:cxnLst/>
              <a:rect l="l" t="t" r="r" b="b"/>
              <a:pathLst>
                <a:path w="907" h="514" extrusionOk="0">
                  <a:moveTo>
                    <a:pt x="648" y="0"/>
                  </a:moveTo>
                  <a:cubicBezTo>
                    <a:pt x="625" y="0"/>
                    <a:pt x="602" y="6"/>
                    <a:pt x="584" y="17"/>
                  </a:cubicBezTo>
                  <a:lnTo>
                    <a:pt x="37" y="333"/>
                  </a:lnTo>
                  <a:cubicBezTo>
                    <a:pt x="1" y="354"/>
                    <a:pt x="1" y="383"/>
                    <a:pt x="37" y="405"/>
                  </a:cubicBezTo>
                  <a:lnTo>
                    <a:pt x="195" y="498"/>
                  </a:lnTo>
                  <a:cubicBezTo>
                    <a:pt x="214" y="509"/>
                    <a:pt x="237" y="514"/>
                    <a:pt x="260" y="514"/>
                  </a:cubicBezTo>
                  <a:cubicBezTo>
                    <a:pt x="283" y="514"/>
                    <a:pt x="307" y="509"/>
                    <a:pt x="325" y="498"/>
                  </a:cubicBezTo>
                  <a:lnTo>
                    <a:pt x="872" y="181"/>
                  </a:lnTo>
                  <a:cubicBezTo>
                    <a:pt x="906" y="160"/>
                    <a:pt x="906" y="131"/>
                    <a:pt x="872" y="110"/>
                  </a:cubicBezTo>
                  <a:lnTo>
                    <a:pt x="713" y="17"/>
                  </a:lnTo>
                  <a:cubicBezTo>
                    <a:pt x="695" y="6"/>
                    <a:pt x="672" y="0"/>
                    <a:pt x="64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1" name="Google Shape;7672;p64"/>
            <p:cNvSpPr/>
            <p:nvPr/>
          </p:nvSpPr>
          <p:spPr>
            <a:xfrm>
              <a:off x="2765880" y="9873816"/>
              <a:ext cx="63908" cy="35713"/>
            </a:xfrm>
            <a:custGeom>
              <a:avLst/>
              <a:gdLst/>
              <a:ahLst/>
              <a:cxnLst/>
              <a:rect l="l" t="t" r="r" b="b"/>
              <a:pathLst>
                <a:path w="612" h="342" extrusionOk="0">
                  <a:moveTo>
                    <a:pt x="353" y="1"/>
                  </a:moveTo>
                  <a:cubicBezTo>
                    <a:pt x="330" y="1"/>
                    <a:pt x="307" y="6"/>
                    <a:pt x="289" y="16"/>
                  </a:cubicBezTo>
                  <a:lnTo>
                    <a:pt x="44" y="161"/>
                  </a:lnTo>
                  <a:cubicBezTo>
                    <a:pt x="1" y="182"/>
                    <a:pt x="1" y="218"/>
                    <a:pt x="37" y="232"/>
                  </a:cubicBezTo>
                  <a:lnTo>
                    <a:pt x="195" y="325"/>
                  </a:lnTo>
                  <a:cubicBezTo>
                    <a:pt x="214" y="336"/>
                    <a:pt x="237" y="342"/>
                    <a:pt x="261" y="342"/>
                  </a:cubicBezTo>
                  <a:cubicBezTo>
                    <a:pt x="285" y="342"/>
                    <a:pt x="310" y="336"/>
                    <a:pt x="332" y="325"/>
                  </a:cubicBezTo>
                  <a:lnTo>
                    <a:pt x="577" y="182"/>
                  </a:lnTo>
                  <a:cubicBezTo>
                    <a:pt x="611" y="161"/>
                    <a:pt x="611" y="125"/>
                    <a:pt x="577" y="109"/>
                  </a:cubicBezTo>
                  <a:lnTo>
                    <a:pt x="418" y="16"/>
                  </a:lnTo>
                  <a:cubicBezTo>
                    <a:pt x="400" y="6"/>
                    <a:pt x="377" y="1"/>
                    <a:pt x="35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2" name="Google Shape;7673;p64"/>
            <p:cNvSpPr/>
            <p:nvPr/>
          </p:nvSpPr>
          <p:spPr>
            <a:xfrm>
              <a:off x="2299829" y="10147828"/>
              <a:ext cx="55554" cy="31223"/>
            </a:xfrm>
            <a:custGeom>
              <a:avLst/>
              <a:gdLst/>
              <a:ahLst/>
              <a:cxnLst/>
              <a:rect l="l" t="t" r="r" b="b"/>
              <a:pathLst>
                <a:path w="532" h="299" extrusionOk="0">
                  <a:moveTo>
                    <a:pt x="273" y="1"/>
                  </a:moveTo>
                  <a:cubicBezTo>
                    <a:pt x="250" y="1"/>
                    <a:pt x="227" y="6"/>
                    <a:pt x="209" y="16"/>
                  </a:cubicBezTo>
                  <a:lnTo>
                    <a:pt x="37" y="116"/>
                  </a:lnTo>
                  <a:cubicBezTo>
                    <a:pt x="1" y="139"/>
                    <a:pt x="1" y="168"/>
                    <a:pt x="37" y="189"/>
                  </a:cubicBezTo>
                  <a:lnTo>
                    <a:pt x="187" y="282"/>
                  </a:lnTo>
                  <a:cubicBezTo>
                    <a:pt x="209" y="293"/>
                    <a:pt x="234" y="299"/>
                    <a:pt x="258" y="299"/>
                  </a:cubicBezTo>
                  <a:cubicBezTo>
                    <a:pt x="282" y="299"/>
                    <a:pt x="305" y="293"/>
                    <a:pt x="323" y="282"/>
                  </a:cubicBezTo>
                  <a:lnTo>
                    <a:pt x="496" y="182"/>
                  </a:lnTo>
                  <a:cubicBezTo>
                    <a:pt x="532" y="159"/>
                    <a:pt x="532" y="125"/>
                    <a:pt x="496" y="102"/>
                  </a:cubicBezTo>
                  <a:lnTo>
                    <a:pt x="339" y="16"/>
                  </a:lnTo>
                  <a:cubicBezTo>
                    <a:pt x="321" y="6"/>
                    <a:pt x="297" y="1"/>
                    <a:pt x="27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7674;p64"/>
            <p:cNvSpPr/>
            <p:nvPr/>
          </p:nvSpPr>
          <p:spPr>
            <a:xfrm>
              <a:off x="2226209" y="10148559"/>
              <a:ext cx="55032" cy="31223"/>
            </a:xfrm>
            <a:custGeom>
              <a:avLst/>
              <a:gdLst/>
              <a:ahLst/>
              <a:cxnLst/>
              <a:rect l="l" t="t" r="r" b="b"/>
              <a:pathLst>
                <a:path w="527" h="299" extrusionOk="0">
                  <a:moveTo>
                    <a:pt x="267" y="1"/>
                  </a:moveTo>
                  <a:cubicBezTo>
                    <a:pt x="243" y="1"/>
                    <a:pt x="220" y="6"/>
                    <a:pt x="202" y="16"/>
                  </a:cubicBezTo>
                  <a:lnTo>
                    <a:pt x="36" y="109"/>
                  </a:lnTo>
                  <a:cubicBezTo>
                    <a:pt x="0" y="132"/>
                    <a:pt x="0" y="168"/>
                    <a:pt x="36" y="189"/>
                  </a:cubicBezTo>
                  <a:lnTo>
                    <a:pt x="188" y="282"/>
                  </a:lnTo>
                  <a:cubicBezTo>
                    <a:pt x="210" y="293"/>
                    <a:pt x="235" y="299"/>
                    <a:pt x="259" y="299"/>
                  </a:cubicBezTo>
                  <a:cubicBezTo>
                    <a:pt x="283" y="299"/>
                    <a:pt x="306" y="293"/>
                    <a:pt x="324" y="282"/>
                  </a:cubicBezTo>
                  <a:lnTo>
                    <a:pt x="490" y="182"/>
                  </a:lnTo>
                  <a:cubicBezTo>
                    <a:pt x="526" y="161"/>
                    <a:pt x="526" y="132"/>
                    <a:pt x="490" y="109"/>
                  </a:cubicBezTo>
                  <a:lnTo>
                    <a:pt x="338" y="16"/>
                  </a:lnTo>
                  <a:cubicBezTo>
                    <a:pt x="317" y="6"/>
                    <a:pt x="292" y="1"/>
                    <a:pt x="26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7675;p64"/>
            <p:cNvSpPr/>
            <p:nvPr/>
          </p:nvSpPr>
          <p:spPr>
            <a:xfrm>
              <a:off x="2262236" y="10169548"/>
              <a:ext cx="55032" cy="31327"/>
            </a:xfrm>
            <a:custGeom>
              <a:avLst/>
              <a:gdLst/>
              <a:ahLst/>
              <a:cxnLst/>
              <a:rect l="l" t="t" r="r" b="b"/>
              <a:pathLst>
                <a:path w="527" h="300" extrusionOk="0">
                  <a:moveTo>
                    <a:pt x="270" y="0"/>
                  </a:moveTo>
                  <a:cubicBezTo>
                    <a:pt x="245" y="0"/>
                    <a:pt x="220" y="6"/>
                    <a:pt x="202" y="17"/>
                  </a:cubicBezTo>
                  <a:lnTo>
                    <a:pt x="36" y="110"/>
                  </a:lnTo>
                  <a:cubicBezTo>
                    <a:pt x="0" y="132"/>
                    <a:pt x="0" y="167"/>
                    <a:pt x="36" y="189"/>
                  </a:cubicBezTo>
                  <a:lnTo>
                    <a:pt x="195" y="283"/>
                  </a:lnTo>
                  <a:cubicBezTo>
                    <a:pt x="213" y="294"/>
                    <a:pt x="236" y="299"/>
                    <a:pt x="260" y="299"/>
                  </a:cubicBezTo>
                  <a:cubicBezTo>
                    <a:pt x="283" y="299"/>
                    <a:pt x="306" y="294"/>
                    <a:pt x="324" y="283"/>
                  </a:cubicBezTo>
                  <a:lnTo>
                    <a:pt x="490" y="182"/>
                  </a:lnTo>
                  <a:cubicBezTo>
                    <a:pt x="526" y="160"/>
                    <a:pt x="526" y="132"/>
                    <a:pt x="490" y="110"/>
                  </a:cubicBezTo>
                  <a:lnTo>
                    <a:pt x="338" y="17"/>
                  </a:lnTo>
                  <a:cubicBezTo>
                    <a:pt x="320" y="6"/>
                    <a:pt x="295" y="0"/>
                    <a:pt x="27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7676;p64"/>
            <p:cNvSpPr/>
            <p:nvPr/>
          </p:nvSpPr>
          <p:spPr>
            <a:xfrm>
              <a:off x="2263802" y="10107311"/>
              <a:ext cx="89492" cy="50751"/>
            </a:xfrm>
            <a:custGeom>
              <a:avLst/>
              <a:gdLst/>
              <a:ahLst/>
              <a:cxnLst/>
              <a:rect l="l" t="t" r="r" b="b"/>
              <a:pathLst>
                <a:path w="857" h="486" extrusionOk="0">
                  <a:moveTo>
                    <a:pt x="598" y="0"/>
                  </a:moveTo>
                  <a:cubicBezTo>
                    <a:pt x="573" y="0"/>
                    <a:pt x="550" y="6"/>
                    <a:pt x="532" y="16"/>
                  </a:cubicBezTo>
                  <a:lnTo>
                    <a:pt x="37" y="304"/>
                  </a:lnTo>
                  <a:cubicBezTo>
                    <a:pt x="1" y="325"/>
                    <a:pt x="1" y="354"/>
                    <a:pt x="37" y="375"/>
                  </a:cubicBezTo>
                  <a:lnTo>
                    <a:pt x="187" y="470"/>
                  </a:lnTo>
                  <a:cubicBezTo>
                    <a:pt x="205" y="480"/>
                    <a:pt x="230" y="485"/>
                    <a:pt x="255" y="485"/>
                  </a:cubicBezTo>
                  <a:cubicBezTo>
                    <a:pt x="280" y="485"/>
                    <a:pt x="305" y="480"/>
                    <a:pt x="323" y="470"/>
                  </a:cubicBezTo>
                  <a:lnTo>
                    <a:pt x="820" y="182"/>
                  </a:lnTo>
                  <a:cubicBezTo>
                    <a:pt x="856" y="159"/>
                    <a:pt x="856" y="125"/>
                    <a:pt x="820" y="102"/>
                  </a:cubicBezTo>
                  <a:lnTo>
                    <a:pt x="668" y="16"/>
                  </a:lnTo>
                  <a:cubicBezTo>
                    <a:pt x="647" y="6"/>
                    <a:pt x="622" y="0"/>
                    <a:pt x="59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7677;p64"/>
            <p:cNvSpPr/>
            <p:nvPr/>
          </p:nvSpPr>
          <p:spPr>
            <a:xfrm>
              <a:off x="2335856" y="10086217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2" y="1"/>
                  </a:moveTo>
                  <a:cubicBezTo>
                    <a:pt x="228" y="1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7" y="268"/>
                  </a:lnTo>
                  <a:cubicBezTo>
                    <a:pt x="205" y="279"/>
                    <a:pt x="230" y="285"/>
                    <a:pt x="255" y="285"/>
                  </a:cubicBezTo>
                  <a:cubicBezTo>
                    <a:pt x="280" y="285"/>
                    <a:pt x="305" y="279"/>
                    <a:pt x="323" y="268"/>
                  </a:cubicBezTo>
                  <a:lnTo>
                    <a:pt x="475" y="182"/>
                  </a:lnTo>
                  <a:cubicBezTo>
                    <a:pt x="511" y="161"/>
                    <a:pt x="511" y="132"/>
                    <a:pt x="475" y="111"/>
                  </a:cubicBezTo>
                  <a:lnTo>
                    <a:pt x="316" y="16"/>
                  </a:lnTo>
                  <a:cubicBezTo>
                    <a:pt x="298" y="6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7678;p64"/>
            <p:cNvSpPr/>
            <p:nvPr/>
          </p:nvSpPr>
          <p:spPr>
            <a:xfrm>
              <a:off x="2290849" y="10027634"/>
              <a:ext cx="54823" cy="30597"/>
            </a:xfrm>
            <a:custGeom>
              <a:avLst/>
              <a:gdLst/>
              <a:ahLst/>
              <a:cxnLst/>
              <a:rect l="l" t="t" r="r" b="b"/>
              <a:pathLst>
                <a:path w="525" h="293" extrusionOk="0">
                  <a:moveTo>
                    <a:pt x="251" y="1"/>
                  </a:moveTo>
                  <a:cubicBezTo>
                    <a:pt x="228" y="1"/>
                    <a:pt x="205" y="6"/>
                    <a:pt x="187" y="16"/>
                  </a:cubicBezTo>
                  <a:lnTo>
                    <a:pt x="37" y="103"/>
                  </a:lnTo>
                  <a:cubicBezTo>
                    <a:pt x="0" y="125"/>
                    <a:pt x="0" y="161"/>
                    <a:pt x="37" y="182"/>
                  </a:cubicBezTo>
                  <a:lnTo>
                    <a:pt x="201" y="275"/>
                  </a:lnTo>
                  <a:cubicBezTo>
                    <a:pt x="219" y="286"/>
                    <a:pt x="244" y="292"/>
                    <a:pt x="270" y="292"/>
                  </a:cubicBezTo>
                  <a:cubicBezTo>
                    <a:pt x="295" y="292"/>
                    <a:pt x="320" y="286"/>
                    <a:pt x="339" y="275"/>
                  </a:cubicBezTo>
                  <a:lnTo>
                    <a:pt x="489" y="189"/>
                  </a:lnTo>
                  <a:cubicBezTo>
                    <a:pt x="525" y="168"/>
                    <a:pt x="525" y="139"/>
                    <a:pt x="489" y="118"/>
                  </a:cubicBezTo>
                  <a:lnTo>
                    <a:pt x="316" y="16"/>
                  </a:lnTo>
                  <a:cubicBezTo>
                    <a:pt x="298" y="6"/>
                    <a:pt x="275" y="1"/>
                    <a:pt x="25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7679;p64"/>
            <p:cNvSpPr/>
            <p:nvPr/>
          </p:nvSpPr>
          <p:spPr>
            <a:xfrm>
              <a:off x="2254091" y="10048728"/>
              <a:ext cx="55554" cy="30492"/>
            </a:xfrm>
            <a:custGeom>
              <a:avLst/>
              <a:gdLst/>
              <a:ahLst/>
              <a:cxnLst/>
              <a:rect l="l" t="t" r="r" b="b"/>
              <a:pathLst>
                <a:path w="532" h="292" extrusionOk="0">
                  <a:moveTo>
                    <a:pt x="258" y="1"/>
                  </a:moveTo>
                  <a:cubicBezTo>
                    <a:pt x="235" y="1"/>
                    <a:pt x="212" y="6"/>
                    <a:pt x="194" y="16"/>
                  </a:cubicBezTo>
                  <a:lnTo>
                    <a:pt x="35" y="103"/>
                  </a:lnTo>
                  <a:cubicBezTo>
                    <a:pt x="0" y="125"/>
                    <a:pt x="0" y="160"/>
                    <a:pt x="35" y="182"/>
                  </a:cubicBezTo>
                  <a:lnTo>
                    <a:pt x="208" y="275"/>
                  </a:lnTo>
                  <a:cubicBezTo>
                    <a:pt x="226" y="286"/>
                    <a:pt x="249" y="292"/>
                    <a:pt x="273" y="292"/>
                  </a:cubicBezTo>
                  <a:cubicBezTo>
                    <a:pt x="296" y="292"/>
                    <a:pt x="320" y="286"/>
                    <a:pt x="337" y="275"/>
                  </a:cubicBezTo>
                  <a:lnTo>
                    <a:pt x="496" y="189"/>
                  </a:lnTo>
                  <a:cubicBezTo>
                    <a:pt x="532" y="168"/>
                    <a:pt x="532" y="132"/>
                    <a:pt x="496" y="109"/>
                  </a:cubicBezTo>
                  <a:lnTo>
                    <a:pt x="323" y="16"/>
                  </a:lnTo>
                  <a:cubicBezTo>
                    <a:pt x="305" y="6"/>
                    <a:pt x="282" y="1"/>
                    <a:pt x="25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7680;p64"/>
            <p:cNvSpPr/>
            <p:nvPr/>
          </p:nvSpPr>
          <p:spPr>
            <a:xfrm>
              <a:off x="2314762" y="9946600"/>
              <a:ext cx="38533" cy="21512"/>
            </a:xfrm>
            <a:custGeom>
              <a:avLst/>
              <a:gdLst/>
              <a:ahLst/>
              <a:cxnLst/>
              <a:rect l="l" t="t" r="r" b="b"/>
              <a:pathLst>
                <a:path w="369" h="206" extrusionOk="0">
                  <a:moveTo>
                    <a:pt x="238" y="1"/>
                  </a:moveTo>
                  <a:cubicBezTo>
                    <a:pt x="215" y="1"/>
                    <a:pt x="191" y="6"/>
                    <a:pt x="173" y="16"/>
                  </a:cubicBezTo>
                  <a:lnTo>
                    <a:pt x="37" y="96"/>
                  </a:lnTo>
                  <a:cubicBezTo>
                    <a:pt x="1" y="118"/>
                    <a:pt x="1" y="154"/>
                    <a:pt x="37" y="175"/>
                  </a:cubicBezTo>
                  <a:lnTo>
                    <a:pt x="66" y="189"/>
                  </a:lnTo>
                  <a:cubicBezTo>
                    <a:pt x="84" y="200"/>
                    <a:pt x="107" y="206"/>
                    <a:pt x="130" y="206"/>
                  </a:cubicBezTo>
                  <a:cubicBezTo>
                    <a:pt x="154" y="206"/>
                    <a:pt x="178" y="200"/>
                    <a:pt x="196" y="189"/>
                  </a:cubicBezTo>
                  <a:lnTo>
                    <a:pt x="332" y="111"/>
                  </a:lnTo>
                  <a:cubicBezTo>
                    <a:pt x="368" y="89"/>
                    <a:pt x="368" y="52"/>
                    <a:pt x="332" y="32"/>
                  </a:cubicBezTo>
                  <a:lnTo>
                    <a:pt x="303" y="16"/>
                  </a:lnTo>
                  <a:cubicBezTo>
                    <a:pt x="285" y="6"/>
                    <a:pt x="261" y="1"/>
                    <a:pt x="23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7681;p64"/>
            <p:cNvSpPr/>
            <p:nvPr/>
          </p:nvSpPr>
          <p:spPr>
            <a:xfrm>
              <a:off x="2277378" y="9966128"/>
              <a:ext cx="41979" cy="23809"/>
            </a:xfrm>
            <a:custGeom>
              <a:avLst/>
              <a:gdLst/>
              <a:ahLst/>
              <a:cxnLst/>
              <a:rect l="l" t="t" r="r" b="b"/>
              <a:pathLst>
                <a:path w="402" h="228" extrusionOk="0">
                  <a:moveTo>
                    <a:pt x="273" y="0"/>
                  </a:moveTo>
                  <a:cubicBezTo>
                    <a:pt x="249" y="0"/>
                    <a:pt x="226" y="6"/>
                    <a:pt x="209" y="17"/>
                  </a:cubicBezTo>
                  <a:lnTo>
                    <a:pt x="36" y="117"/>
                  </a:lnTo>
                  <a:cubicBezTo>
                    <a:pt x="0" y="140"/>
                    <a:pt x="0" y="174"/>
                    <a:pt x="36" y="197"/>
                  </a:cubicBezTo>
                  <a:lnTo>
                    <a:pt x="57" y="210"/>
                  </a:lnTo>
                  <a:cubicBezTo>
                    <a:pt x="79" y="222"/>
                    <a:pt x="104" y="227"/>
                    <a:pt x="128" y="227"/>
                  </a:cubicBezTo>
                  <a:cubicBezTo>
                    <a:pt x="152" y="227"/>
                    <a:pt x="175" y="222"/>
                    <a:pt x="193" y="210"/>
                  </a:cubicBezTo>
                  <a:lnTo>
                    <a:pt x="366" y="110"/>
                  </a:lnTo>
                  <a:cubicBezTo>
                    <a:pt x="402" y="88"/>
                    <a:pt x="402" y="53"/>
                    <a:pt x="366" y="31"/>
                  </a:cubicBezTo>
                  <a:lnTo>
                    <a:pt x="338" y="17"/>
                  </a:lnTo>
                  <a:cubicBezTo>
                    <a:pt x="320" y="6"/>
                    <a:pt x="296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7682;p64"/>
            <p:cNvSpPr/>
            <p:nvPr/>
          </p:nvSpPr>
          <p:spPr>
            <a:xfrm>
              <a:off x="2299829" y="9979598"/>
              <a:ext cx="55554" cy="30701"/>
            </a:xfrm>
            <a:custGeom>
              <a:avLst/>
              <a:gdLst/>
              <a:ahLst/>
              <a:cxnLst/>
              <a:rect l="l" t="t" r="r" b="b"/>
              <a:pathLst>
                <a:path w="532" h="294" extrusionOk="0">
                  <a:moveTo>
                    <a:pt x="277" y="1"/>
                  </a:moveTo>
                  <a:cubicBezTo>
                    <a:pt x="252" y="1"/>
                    <a:pt x="227" y="6"/>
                    <a:pt x="209" y="18"/>
                  </a:cubicBezTo>
                  <a:lnTo>
                    <a:pt x="44" y="118"/>
                  </a:lnTo>
                  <a:cubicBezTo>
                    <a:pt x="1" y="140"/>
                    <a:pt x="1" y="168"/>
                    <a:pt x="37" y="190"/>
                  </a:cubicBezTo>
                  <a:lnTo>
                    <a:pt x="187" y="283"/>
                  </a:lnTo>
                  <a:cubicBezTo>
                    <a:pt x="205" y="290"/>
                    <a:pt x="230" y="294"/>
                    <a:pt x="255" y="294"/>
                  </a:cubicBezTo>
                  <a:cubicBezTo>
                    <a:pt x="280" y="294"/>
                    <a:pt x="305" y="290"/>
                    <a:pt x="323" y="283"/>
                  </a:cubicBezTo>
                  <a:lnTo>
                    <a:pt x="496" y="183"/>
                  </a:lnTo>
                  <a:cubicBezTo>
                    <a:pt x="532" y="161"/>
                    <a:pt x="532" y="125"/>
                    <a:pt x="496" y="104"/>
                  </a:cubicBezTo>
                  <a:lnTo>
                    <a:pt x="346" y="18"/>
                  </a:lnTo>
                  <a:cubicBezTo>
                    <a:pt x="328" y="6"/>
                    <a:pt x="302" y="1"/>
                    <a:pt x="27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7683;p64"/>
            <p:cNvSpPr/>
            <p:nvPr/>
          </p:nvSpPr>
          <p:spPr>
            <a:xfrm>
              <a:off x="2407909" y="9918718"/>
              <a:ext cx="53466" cy="29135"/>
            </a:xfrm>
            <a:custGeom>
              <a:avLst/>
              <a:gdLst/>
              <a:ahLst/>
              <a:cxnLst/>
              <a:rect l="l" t="t" r="r" b="b"/>
              <a:pathLst>
                <a:path w="512" h="279" extrusionOk="0">
                  <a:moveTo>
                    <a:pt x="255" y="0"/>
                  </a:moveTo>
                  <a:cubicBezTo>
                    <a:pt x="230" y="0"/>
                    <a:pt x="205" y="4"/>
                    <a:pt x="187" y="11"/>
                  </a:cubicBezTo>
                  <a:lnTo>
                    <a:pt x="37" y="104"/>
                  </a:lnTo>
                  <a:cubicBezTo>
                    <a:pt x="1" y="119"/>
                    <a:pt x="1" y="154"/>
                    <a:pt x="37" y="176"/>
                  </a:cubicBezTo>
                  <a:lnTo>
                    <a:pt x="187" y="262"/>
                  </a:lnTo>
                  <a:cubicBezTo>
                    <a:pt x="205" y="273"/>
                    <a:pt x="230" y="278"/>
                    <a:pt x="255" y="278"/>
                  </a:cubicBezTo>
                  <a:cubicBezTo>
                    <a:pt x="280" y="278"/>
                    <a:pt x="305" y="273"/>
                    <a:pt x="323" y="262"/>
                  </a:cubicBezTo>
                  <a:lnTo>
                    <a:pt x="475" y="176"/>
                  </a:lnTo>
                  <a:cubicBezTo>
                    <a:pt x="511" y="154"/>
                    <a:pt x="511" y="126"/>
                    <a:pt x="475" y="104"/>
                  </a:cubicBezTo>
                  <a:lnTo>
                    <a:pt x="323" y="11"/>
                  </a:lnTo>
                  <a:cubicBezTo>
                    <a:pt x="305" y="4"/>
                    <a:pt x="280" y="0"/>
                    <a:pt x="25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7684;p64"/>
            <p:cNvSpPr/>
            <p:nvPr/>
          </p:nvSpPr>
          <p:spPr>
            <a:xfrm>
              <a:off x="2371883" y="9939081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9" y="1"/>
                  </a:moveTo>
                  <a:cubicBezTo>
                    <a:pt x="235" y="1"/>
                    <a:pt x="212" y="6"/>
                    <a:pt x="194" y="17"/>
                  </a:cubicBezTo>
                  <a:lnTo>
                    <a:pt x="37" y="111"/>
                  </a:lnTo>
                  <a:cubicBezTo>
                    <a:pt x="1" y="131"/>
                    <a:pt x="1" y="161"/>
                    <a:pt x="37" y="183"/>
                  </a:cubicBezTo>
                  <a:lnTo>
                    <a:pt x="187" y="269"/>
                  </a:lnTo>
                  <a:cubicBezTo>
                    <a:pt x="205" y="280"/>
                    <a:pt x="228" y="285"/>
                    <a:pt x="252" y="285"/>
                  </a:cubicBezTo>
                  <a:cubicBezTo>
                    <a:pt x="275" y="285"/>
                    <a:pt x="298" y="280"/>
                    <a:pt x="316" y="269"/>
                  </a:cubicBezTo>
                  <a:lnTo>
                    <a:pt x="475" y="183"/>
                  </a:lnTo>
                  <a:cubicBezTo>
                    <a:pt x="511" y="161"/>
                    <a:pt x="511" y="124"/>
                    <a:pt x="475" y="104"/>
                  </a:cubicBezTo>
                  <a:lnTo>
                    <a:pt x="323" y="17"/>
                  </a:lnTo>
                  <a:cubicBezTo>
                    <a:pt x="305" y="6"/>
                    <a:pt x="282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7685;p64"/>
            <p:cNvSpPr/>
            <p:nvPr/>
          </p:nvSpPr>
          <p:spPr>
            <a:xfrm>
              <a:off x="2580525" y="9860345"/>
              <a:ext cx="54823" cy="30492"/>
            </a:xfrm>
            <a:custGeom>
              <a:avLst/>
              <a:gdLst/>
              <a:ahLst/>
              <a:cxnLst/>
              <a:rect l="l" t="t" r="r" b="b"/>
              <a:pathLst>
                <a:path w="525" h="292" extrusionOk="0">
                  <a:moveTo>
                    <a:pt x="252" y="0"/>
                  </a:moveTo>
                  <a:cubicBezTo>
                    <a:pt x="229" y="0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0" y="125"/>
                    <a:pt x="0" y="161"/>
                    <a:pt x="37" y="181"/>
                  </a:cubicBezTo>
                  <a:lnTo>
                    <a:pt x="202" y="275"/>
                  </a:lnTo>
                  <a:cubicBezTo>
                    <a:pt x="220" y="286"/>
                    <a:pt x="245" y="291"/>
                    <a:pt x="270" y="291"/>
                  </a:cubicBezTo>
                  <a:cubicBezTo>
                    <a:pt x="295" y="291"/>
                    <a:pt x="320" y="286"/>
                    <a:pt x="339" y="275"/>
                  </a:cubicBezTo>
                  <a:lnTo>
                    <a:pt x="489" y="188"/>
                  </a:lnTo>
                  <a:cubicBezTo>
                    <a:pt x="525" y="168"/>
                    <a:pt x="525" y="138"/>
                    <a:pt x="489" y="118"/>
                  </a:cubicBezTo>
                  <a:lnTo>
                    <a:pt x="316" y="16"/>
                  </a:lnTo>
                  <a:cubicBezTo>
                    <a:pt x="299" y="6"/>
                    <a:pt x="276" y="0"/>
                    <a:pt x="252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7686;p64"/>
            <p:cNvSpPr/>
            <p:nvPr/>
          </p:nvSpPr>
          <p:spPr>
            <a:xfrm>
              <a:off x="2554209" y="9834029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6" y="0"/>
                  </a:moveTo>
                  <a:cubicBezTo>
                    <a:pt x="231" y="0"/>
                    <a:pt x="206" y="6"/>
                    <a:pt x="189" y="16"/>
                  </a:cubicBezTo>
                  <a:lnTo>
                    <a:pt x="37" y="102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9" y="268"/>
                  </a:lnTo>
                  <a:cubicBezTo>
                    <a:pt x="206" y="279"/>
                    <a:pt x="229" y="285"/>
                    <a:pt x="253" y="285"/>
                  </a:cubicBezTo>
                  <a:cubicBezTo>
                    <a:pt x="278" y="285"/>
                    <a:pt x="303" y="279"/>
                    <a:pt x="325" y="268"/>
                  </a:cubicBezTo>
                  <a:lnTo>
                    <a:pt x="475" y="182"/>
                  </a:lnTo>
                  <a:cubicBezTo>
                    <a:pt x="511" y="161"/>
                    <a:pt x="511" y="125"/>
                    <a:pt x="475" y="102"/>
                  </a:cubicBezTo>
                  <a:lnTo>
                    <a:pt x="325" y="16"/>
                  </a:lnTo>
                  <a:cubicBezTo>
                    <a:pt x="307" y="6"/>
                    <a:pt x="281" y="0"/>
                    <a:pt x="25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7687;p64"/>
            <p:cNvSpPr/>
            <p:nvPr/>
          </p:nvSpPr>
          <p:spPr>
            <a:xfrm>
              <a:off x="2531654" y="9820559"/>
              <a:ext cx="39995" cy="22243"/>
            </a:xfrm>
            <a:custGeom>
              <a:avLst/>
              <a:gdLst/>
              <a:ahLst/>
              <a:cxnLst/>
              <a:rect l="l" t="t" r="r" b="b"/>
              <a:pathLst>
                <a:path w="383" h="213" extrusionOk="0">
                  <a:moveTo>
                    <a:pt x="253" y="0"/>
                  </a:moveTo>
                  <a:cubicBezTo>
                    <a:pt x="229" y="0"/>
                    <a:pt x="206" y="5"/>
                    <a:pt x="189" y="16"/>
                  </a:cubicBezTo>
                  <a:lnTo>
                    <a:pt x="37" y="102"/>
                  </a:lnTo>
                  <a:cubicBezTo>
                    <a:pt x="1" y="124"/>
                    <a:pt x="1" y="161"/>
                    <a:pt x="37" y="181"/>
                  </a:cubicBezTo>
                  <a:lnTo>
                    <a:pt x="60" y="197"/>
                  </a:lnTo>
                  <a:cubicBezTo>
                    <a:pt x="77" y="207"/>
                    <a:pt x="102" y="212"/>
                    <a:pt x="127" y="212"/>
                  </a:cubicBezTo>
                  <a:cubicBezTo>
                    <a:pt x="152" y="212"/>
                    <a:pt x="178" y="207"/>
                    <a:pt x="196" y="197"/>
                  </a:cubicBezTo>
                  <a:lnTo>
                    <a:pt x="346" y="111"/>
                  </a:lnTo>
                  <a:cubicBezTo>
                    <a:pt x="382" y="88"/>
                    <a:pt x="382" y="52"/>
                    <a:pt x="346" y="31"/>
                  </a:cubicBezTo>
                  <a:lnTo>
                    <a:pt x="318" y="16"/>
                  </a:lnTo>
                  <a:cubicBezTo>
                    <a:pt x="300" y="5"/>
                    <a:pt x="276" y="0"/>
                    <a:pt x="25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7688;p64"/>
            <p:cNvSpPr/>
            <p:nvPr/>
          </p:nvSpPr>
          <p:spPr>
            <a:xfrm>
              <a:off x="2494896" y="9841548"/>
              <a:ext cx="40726" cy="22243"/>
            </a:xfrm>
            <a:custGeom>
              <a:avLst/>
              <a:gdLst/>
              <a:ahLst/>
              <a:cxnLst/>
              <a:rect l="l" t="t" r="r" b="b"/>
              <a:pathLst>
                <a:path w="390" h="213" extrusionOk="0">
                  <a:moveTo>
                    <a:pt x="261" y="1"/>
                  </a:moveTo>
                  <a:cubicBezTo>
                    <a:pt x="236" y="1"/>
                    <a:pt x="213" y="6"/>
                    <a:pt x="196" y="16"/>
                  </a:cubicBezTo>
                  <a:lnTo>
                    <a:pt x="37" y="103"/>
                  </a:lnTo>
                  <a:cubicBezTo>
                    <a:pt x="1" y="125"/>
                    <a:pt x="1" y="160"/>
                    <a:pt x="37" y="182"/>
                  </a:cubicBezTo>
                  <a:lnTo>
                    <a:pt x="67" y="196"/>
                  </a:lnTo>
                  <a:cubicBezTo>
                    <a:pt x="84" y="207"/>
                    <a:pt x="107" y="213"/>
                    <a:pt x="131" y="213"/>
                  </a:cubicBezTo>
                  <a:cubicBezTo>
                    <a:pt x="154" y="213"/>
                    <a:pt x="178" y="207"/>
                    <a:pt x="196" y="196"/>
                  </a:cubicBezTo>
                  <a:lnTo>
                    <a:pt x="353" y="110"/>
                  </a:lnTo>
                  <a:cubicBezTo>
                    <a:pt x="389" y="89"/>
                    <a:pt x="389" y="53"/>
                    <a:pt x="353" y="30"/>
                  </a:cubicBezTo>
                  <a:lnTo>
                    <a:pt x="332" y="16"/>
                  </a:lnTo>
                  <a:cubicBezTo>
                    <a:pt x="311" y="6"/>
                    <a:pt x="285" y="1"/>
                    <a:pt x="26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7689;p64"/>
            <p:cNvSpPr/>
            <p:nvPr/>
          </p:nvSpPr>
          <p:spPr>
            <a:xfrm>
              <a:off x="2385458" y="9905352"/>
              <a:ext cx="39890" cy="22243"/>
            </a:xfrm>
            <a:custGeom>
              <a:avLst/>
              <a:gdLst/>
              <a:ahLst/>
              <a:cxnLst/>
              <a:rect l="l" t="t" r="r" b="b"/>
              <a:pathLst>
                <a:path w="382" h="213" extrusionOk="0">
                  <a:moveTo>
                    <a:pt x="251" y="1"/>
                  </a:moveTo>
                  <a:cubicBezTo>
                    <a:pt x="228" y="1"/>
                    <a:pt x="205" y="6"/>
                    <a:pt x="186" y="16"/>
                  </a:cubicBezTo>
                  <a:lnTo>
                    <a:pt x="36" y="102"/>
                  </a:lnTo>
                  <a:cubicBezTo>
                    <a:pt x="0" y="125"/>
                    <a:pt x="0" y="161"/>
                    <a:pt x="36" y="182"/>
                  </a:cubicBezTo>
                  <a:lnTo>
                    <a:pt x="57" y="196"/>
                  </a:lnTo>
                  <a:cubicBezTo>
                    <a:pt x="79" y="207"/>
                    <a:pt x="104" y="212"/>
                    <a:pt x="128" y="212"/>
                  </a:cubicBezTo>
                  <a:cubicBezTo>
                    <a:pt x="152" y="212"/>
                    <a:pt x="175" y="207"/>
                    <a:pt x="193" y="196"/>
                  </a:cubicBezTo>
                  <a:lnTo>
                    <a:pt x="345" y="109"/>
                  </a:lnTo>
                  <a:cubicBezTo>
                    <a:pt x="381" y="89"/>
                    <a:pt x="381" y="52"/>
                    <a:pt x="345" y="32"/>
                  </a:cubicBezTo>
                  <a:lnTo>
                    <a:pt x="316" y="16"/>
                  </a:lnTo>
                  <a:cubicBezTo>
                    <a:pt x="298" y="6"/>
                    <a:pt x="274" y="1"/>
                    <a:pt x="25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7690;p64"/>
            <p:cNvSpPr/>
            <p:nvPr/>
          </p:nvSpPr>
          <p:spPr>
            <a:xfrm>
              <a:off x="2458869" y="9862538"/>
              <a:ext cx="40726" cy="22243"/>
            </a:xfrm>
            <a:custGeom>
              <a:avLst/>
              <a:gdLst/>
              <a:ahLst/>
              <a:cxnLst/>
              <a:rect l="l" t="t" r="r" b="b"/>
              <a:pathLst>
                <a:path w="390" h="213" extrusionOk="0">
                  <a:moveTo>
                    <a:pt x="260" y="0"/>
                  </a:moveTo>
                  <a:cubicBezTo>
                    <a:pt x="236" y="0"/>
                    <a:pt x="213" y="6"/>
                    <a:pt x="196" y="17"/>
                  </a:cubicBezTo>
                  <a:lnTo>
                    <a:pt x="37" y="104"/>
                  </a:lnTo>
                  <a:cubicBezTo>
                    <a:pt x="1" y="124"/>
                    <a:pt x="1" y="160"/>
                    <a:pt x="37" y="183"/>
                  </a:cubicBezTo>
                  <a:lnTo>
                    <a:pt x="58" y="197"/>
                  </a:lnTo>
                  <a:cubicBezTo>
                    <a:pt x="76" y="207"/>
                    <a:pt x="101" y="212"/>
                    <a:pt x="127" y="212"/>
                  </a:cubicBezTo>
                  <a:cubicBezTo>
                    <a:pt x="152" y="212"/>
                    <a:pt x="178" y="207"/>
                    <a:pt x="196" y="197"/>
                  </a:cubicBezTo>
                  <a:lnTo>
                    <a:pt x="346" y="110"/>
                  </a:lnTo>
                  <a:cubicBezTo>
                    <a:pt x="389" y="88"/>
                    <a:pt x="389" y="54"/>
                    <a:pt x="346" y="31"/>
                  </a:cubicBezTo>
                  <a:lnTo>
                    <a:pt x="325" y="17"/>
                  </a:lnTo>
                  <a:cubicBezTo>
                    <a:pt x="307" y="6"/>
                    <a:pt x="283" y="0"/>
                    <a:pt x="26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7691;p64"/>
            <p:cNvSpPr/>
            <p:nvPr/>
          </p:nvSpPr>
          <p:spPr>
            <a:xfrm>
              <a:off x="2518183" y="9854915"/>
              <a:ext cx="53466" cy="29866"/>
            </a:xfrm>
            <a:custGeom>
              <a:avLst/>
              <a:gdLst/>
              <a:ahLst/>
              <a:cxnLst/>
              <a:rect l="l" t="t" r="r" b="b"/>
              <a:pathLst>
                <a:path w="512" h="286" extrusionOk="0">
                  <a:moveTo>
                    <a:pt x="259" y="1"/>
                  </a:moveTo>
                  <a:cubicBezTo>
                    <a:pt x="235" y="1"/>
                    <a:pt x="210" y="4"/>
                    <a:pt x="189" y="11"/>
                  </a:cubicBezTo>
                  <a:lnTo>
                    <a:pt x="37" y="104"/>
                  </a:lnTo>
                  <a:cubicBezTo>
                    <a:pt x="1" y="127"/>
                    <a:pt x="1" y="161"/>
                    <a:pt x="37" y="183"/>
                  </a:cubicBezTo>
                  <a:lnTo>
                    <a:pt x="189" y="270"/>
                  </a:lnTo>
                  <a:cubicBezTo>
                    <a:pt x="206" y="280"/>
                    <a:pt x="229" y="285"/>
                    <a:pt x="253" y="285"/>
                  </a:cubicBezTo>
                  <a:cubicBezTo>
                    <a:pt x="276" y="285"/>
                    <a:pt x="300" y="280"/>
                    <a:pt x="318" y="270"/>
                  </a:cubicBezTo>
                  <a:lnTo>
                    <a:pt x="475" y="177"/>
                  </a:lnTo>
                  <a:cubicBezTo>
                    <a:pt x="511" y="154"/>
                    <a:pt x="511" y="127"/>
                    <a:pt x="475" y="104"/>
                  </a:cubicBezTo>
                  <a:lnTo>
                    <a:pt x="325" y="11"/>
                  </a:lnTo>
                  <a:cubicBezTo>
                    <a:pt x="307" y="4"/>
                    <a:pt x="283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7692;p64"/>
            <p:cNvSpPr/>
            <p:nvPr/>
          </p:nvSpPr>
          <p:spPr>
            <a:xfrm>
              <a:off x="2481425" y="9876008"/>
              <a:ext cx="53466" cy="29866"/>
            </a:xfrm>
            <a:custGeom>
              <a:avLst/>
              <a:gdLst/>
              <a:ahLst/>
              <a:cxnLst/>
              <a:rect l="l" t="t" r="r" b="b"/>
              <a:pathLst>
                <a:path w="512" h="286" extrusionOk="0">
                  <a:moveTo>
                    <a:pt x="260" y="1"/>
                  </a:moveTo>
                  <a:cubicBezTo>
                    <a:pt x="236" y="1"/>
                    <a:pt x="213" y="6"/>
                    <a:pt x="196" y="18"/>
                  </a:cubicBezTo>
                  <a:lnTo>
                    <a:pt x="37" y="104"/>
                  </a:lnTo>
                  <a:cubicBezTo>
                    <a:pt x="1" y="125"/>
                    <a:pt x="1" y="161"/>
                    <a:pt x="37" y="183"/>
                  </a:cubicBezTo>
                  <a:lnTo>
                    <a:pt x="187" y="270"/>
                  </a:lnTo>
                  <a:cubicBezTo>
                    <a:pt x="205" y="280"/>
                    <a:pt x="230" y="285"/>
                    <a:pt x="256" y="285"/>
                  </a:cubicBezTo>
                  <a:cubicBezTo>
                    <a:pt x="281" y="285"/>
                    <a:pt x="307" y="280"/>
                    <a:pt x="325" y="270"/>
                  </a:cubicBezTo>
                  <a:lnTo>
                    <a:pt x="475" y="175"/>
                  </a:lnTo>
                  <a:cubicBezTo>
                    <a:pt x="511" y="161"/>
                    <a:pt x="511" y="125"/>
                    <a:pt x="475" y="104"/>
                  </a:cubicBezTo>
                  <a:lnTo>
                    <a:pt x="325" y="18"/>
                  </a:lnTo>
                  <a:cubicBezTo>
                    <a:pt x="307" y="6"/>
                    <a:pt x="283" y="1"/>
                    <a:pt x="26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7693;p64"/>
            <p:cNvSpPr/>
            <p:nvPr/>
          </p:nvSpPr>
          <p:spPr>
            <a:xfrm>
              <a:off x="2421485" y="9883527"/>
              <a:ext cx="41352" cy="22974"/>
            </a:xfrm>
            <a:custGeom>
              <a:avLst/>
              <a:gdLst/>
              <a:ahLst/>
              <a:cxnLst/>
              <a:rect l="l" t="t" r="r" b="b"/>
              <a:pathLst>
                <a:path w="396" h="220" extrusionOk="0">
                  <a:moveTo>
                    <a:pt x="269" y="1"/>
                  </a:moveTo>
                  <a:cubicBezTo>
                    <a:pt x="244" y="1"/>
                    <a:pt x="218" y="6"/>
                    <a:pt x="200" y="16"/>
                  </a:cubicBezTo>
                  <a:lnTo>
                    <a:pt x="36" y="111"/>
                  </a:lnTo>
                  <a:cubicBezTo>
                    <a:pt x="0" y="132"/>
                    <a:pt x="0" y="168"/>
                    <a:pt x="36" y="189"/>
                  </a:cubicBezTo>
                  <a:lnTo>
                    <a:pt x="57" y="204"/>
                  </a:lnTo>
                  <a:cubicBezTo>
                    <a:pt x="75" y="215"/>
                    <a:pt x="98" y="220"/>
                    <a:pt x="123" y="220"/>
                  </a:cubicBezTo>
                  <a:cubicBezTo>
                    <a:pt x="147" y="220"/>
                    <a:pt x="172" y="215"/>
                    <a:pt x="193" y="204"/>
                  </a:cubicBezTo>
                  <a:lnTo>
                    <a:pt x="359" y="103"/>
                  </a:lnTo>
                  <a:cubicBezTo>
                    <a:pt x="395" y="89"/>
                    <a:pt x="395" y="53"/>
                    <a:pt x="359" y="32"/>
                  </a:cubicBezTo>
                  <a:lnTo>
                    <a:pt x="338" y="16"/>
                  </a:lnTo>
                  <a:cubicBezTo>
                    <a:pt x="320" y="6"/>
                    <a:pt x="295" y="1"/>
                    <a:pt x="26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7694;p64"/>
            <p:cNvSpPr/>
            <p:nvPr/>
          </p:nvSpPr>
          <p:spPr>
            <a:xfrm>
              <a:off x="2443936" y="9896371"/>
              <a:ext cx="54928" cy="31223"/>
            </a:xfrm>
            <a:custGeom>
              <a:avLst/>
              <a:gdLst/>
              <a:ahLst/>
              <a:cxnLst/>
              <a:rect l="l" t="t" r="r" b="b"/>
              <a:pathLst>
                <a:path w="526" h="299" extrusionOk="0">
                  <a:moveTo>
                    <a:pt x="274" y="0"/>
                  </a:moveTo>
                  <a:cubicBezTo>
                    <a:pt x="250" y="0"/>
                    <a:pt x="227" y="6"/>
                    <a:pt x="210" y="16"/>
                  </a:cubicBezTo>
                  <a:lnTo>
                    <a:pt x="37" y="118"/>
                  </a:lnTo>
                  <a:cubicBezTo>
                    <a:pt x="1" y="138"/>
                    <a:pt x="1" y="175"/>
                    <a:pt x="37" y="195"/>
                  </a:cubicBezTo>
                  <a:lnTo>
                    <a:pt x="187" y="282"/>
                  </a:lnTo>
                  <a:cubicBezTo>
                    <a:pt x="205" y="293"/>
                    <a:pt x="228" y="298"/>
                    <a:pt x="252" y="298"/>
                  </a:cubicBezTo>
                  <a:cubicBezTo>
                    <a:pt x="275" y="298"/>
                    <a:pt x="298" y="293"/>
                    <a:pt x="316" y="282"/>
                  </a:cubicBezTo>
                  <a:lnTo>
                    <a:pt x="489" y="182"/>
                  </a:lnTo>
                  <a:cubicBezTo>
                    <a:pt x="525" y="161"/>
                    <a:pt x="525" y="131"/>
                    <a:pt x="489" y="109"/>
                  </a:cubicBezTo>
                  <a:lnTo>
                    <a:pt x="339" y="16"/>
                  </a:lnTo>
                  <a:cubicBezTo>
                    <a:pt x="321" y="6"/>
                    <a:pt x="297" y="0"/>
                    <a:pt x="27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7695;p64"/>
            <p:cNvSpPr/>
            <p:nvPr/>
          </p:nvSpPr>
          <p:spPr>
            <a:xfrm>
              <a:off x="2641405" y="9867759"/>
              <a:ext cx="54823" cy="30492"/>
            </a:xfrm>
            <a:custGeom>
              <a:avLst/>
              <a:gdLst/>
              <a:ahLst/>
              <a:cxnLst/>
              <a:rect l="l" t="t" r="r" b="b"/>
              <a:pathLst>
                <a:path w="525" h="292" extrusionOk="0">
                  <a:moveTo>
                    <a:pt x="269" y="1"/>
                  </a:moveTo>
                  <a:cubicBezTo>
                    <a:pt x="244" y="1"/>
                    <a:pt x="219" y="6"/>
                    <a:pt x="201" y="17"/>
                  </a:cubicBezTo>
                  <a:lnTo>
                    <a:pt x="35" y="110"/>
                  </a:lnTo>
                  <a:cubicBezTo>
                    <a:pt x="0" y="133"/>
                    <a:pt x="0" y="167"/>
                    <a:pt x="35" y="190"/>
                  </a:cubicBezTo>
                  <a:lnTo>
                    <a:pt x="180" y="276"/>
                  </a:lnTo>
                  <a:cubicBezTo>
                    <a:pt x="198" y="286"/>
                    <a:pt x="223" y="292"/>
                    <a:pt x="248" y="292"/>
                  </a:cubicBezTo>
                  <a:cubicBezTo>
                    <a:pt x="273" y="292"/>
                    <a:pt x="298" y="286"/>
                    <a:pt x="316" y="276"/>
                  </a:cubicBezTo>
                  <a:lnTo>
                    <a:pt x="489" y="183"/>
                  </a:lnTo>
                  <a:cubicBezTo>
                    <a:pt x="525" y="161"/>
                    <a:pt x="525" y="124"/>
                    <a:pt x="489" y="104"/>
                  </a:cubicBezTo>
                  <a:lnTo>
                    <a:pt x="337" y="17"/>
                  </a:lnTo>
                  <a:cubicBezTo>
                    <a:pt x="320" y="6"/>
                    <a:pt x="295" y="1"/>
                    <a:pt x="26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5" name="Google Shape;7696;p64"/>
            <p:cNvSpPr/>
            <p:nvPr/>
          </p:nvSpPr>
          <p:spPr>
            <a:xfrm>
              <a:off x="2605378" y="9889584"/>
              <a:ext cx="52526" cy="29761"/>
            </a:xfrm>
            <a:custGeom>
              <a:avLst/>
              <a:gdLst/>
              <a:ahLst/>
              <a:cxnLst/>
              <a:rect l="l" t="t" r="r" b="b"/>
              <a:pathLst>
                <a:path w="503" h="285" extrusionOk="0">
                  <a:moveTo>
                    <a:pt x="251" y="0"/>
                  </a:moveTo>
                  <a:cubicBezTo>
                    <a:pt x="228" y="0"/>
                    <a:pt x="205" y="6"/>
                    <a:pt x="187" y="17"/>
                  </a:cubicBezTo>
                  <a:lnTo>
                    <a:pt x="35" y="103"/>
                  </a:lnTo>
                  <a:cubicBezTo>
                    <a:pt x="0" y="124"/>
                    <a:pt x="0" y="160"/>
                    <a:pt x="35" y="183"/>
                  </a:cubicBezTo>
                  <a:lnTo>
                    <a:pt x="187" y="269"/>
                  </a:lnTo>
                  <a:cubicBezTo>
                    <a:pt x="205" y="279"/>
                    <a:pt x="228" y="284"/>
                    <a:pt x="251" y="284"/>
                  </a:cubicBezTo>
                  <a:cubicBezTo>
                    <a:pt x="275" y="284"/>
                    <a:pt x="298" y="279"/>
                    <a:pt x="316" y="269"/>
                  </a:cubicBezTo>
                  <a:lnTo>
                    <a:pt x="466" y="183"/>
                  </a:lnTo>
                  <a:cubicBezTo>
                    <a:pt x="502" y="160"/>
                    <a:pt x="502" y="124"/>
                    <a:pt x="466" y="103"/>
                  </a:cubicBezTo>
                  <a:lnTo>
                    <a:pt x="316" y="17"/>
                  </a:lnTo>
                  <a:cubicBezTo>
                    <a:pt x="298" y="6"/>
                    <a:pt x="275" y="0"/>
                    <a:pt x="25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7697;p64"/>
            <p:cNvSpPr/>
            <p:nvPr/>
          </p:nvSpPr>
          <p:spPr>
            <a:xfrm>
              <a:off x="2543767" y="9881125"/>
              <a:ext cx="55554" cy="30597"/>
            </a:xfrm>
            <a:custGeom>
              <a:avLst/>
              <a:gdLst/>
              <a:ahLst/>
              <a:cxnLst/>
              <a:rect l="l" t="t" r="r" b="b"/>
              <a:pathLst>
                <a:path w="532" h="293" extrusionOk="0">
                  <a:moveTo>
                    <a:pt x="263" y="0"/>
                  </a:moveTo>
                  <a:cubicBezTo>
                    <a:pt x="237" y="0"/>
                    <a:pt x="212" y="4"/>
                    <a:pt x="194" y="12"/>
                  </a:cubicBezTo>
                  <a:lnTo>
                    <a:pt x="37" y="105"/>
                  </a:lnTo>
                  <a:cubicBezTo>
                    <a:pt x="0" y="126"/>
                    <a:pt x="0" y="162"/>
                    <a:pt x="37" y="184"/>
                  </a:cubicBezTo>
                  <a:lnTo>
                    <a:pt x="209" y="277"/>
                  </a:lnTo>
                  <a:cubicBezTo>
                    <a:pt x="227" y="288"/>
                    <a:pt x="251" y="293"/>
                    <a:pt x="274" y="293"/>
                  </a:cubicBezTo>
                  <a:cubicBezTo>
                    <a:pt x="297" y="293"/>
                    <a:pt x="320" y="288"/>
                    <a:pt x="339" y="277"/>
                  </a:cubicBezTo>
                  <a:lnTo>
                    <a:pt x="496" y="191"/>
                  </a:lnTo>
                  <a:cubicBezTo>
                    <a:pt x="532" y="169"/>
                    <a:pt x="532" y="134"/>
                    <a:pt x="496" y="112"/>
                  </a:cubicBezTo>
                  <a:lnTo>
                    <a:pt x="332" y="12"/>
                  </a:lnTo>
                  <a:cubicBezTo>
                    <a:pt x="314" y="4"/>
                    <a:pt x="288" y="0"/>
                    <a:pt x="26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7698;p64"/>
            <p:cNvSpPr/>
            <p:nvPr/>
          </p:nvSpPr>
          <p:spPr>
            <a:xfrm>
              <a:off x="2507740" y="9902115"/>
              <a:ext cx="55554" cy="30701"/>
            </a:xfrm>
            <a:custGeom>
              <a:avLst/>
              <a:gdLst/>
              <a:ahLst/>
              <a:cxnLst/>
              <a:rect l="l" t="t" r="r" b="b"/>
              <a:pathLst>
                <a:path w="532" h="294" extrusionOk="0">
                  <a:moveTo>
                    <a:pt x="259" y="1"/>
                  </a:moveTo>
                  <a:cubicBezTo>
                    <a:pt x="235" y="1"/>
                    <a:pt x="212" y="4"/>
                    <a:pt x="194" y="11"/>
                  </a:cubicBezTo>
                  <a:lnTo>
                    <a:pt x="37" y="106"/>
                  </a:lnTo>
                  <a:cubicBezTo>
                    <a:pt x="0" y="127"/>
                    <a:pt x="0" y="163"/>
                    <a:pt x="37" y="183"/>
                  </a:cubicBezTo>
                  <a:lnTo>
                    <a:pt x="209" y="278"/>
                  </a:lnTo>
                  <a:cubicBezTo>
                    <a:pt x="227" y="289"/>
                    <a:pt x="251" y="294"/>
                    <a:pt x="274" y="294"/>
                  </a:cubicBezTo>
                  <a:cubicBezTo>
                    <a:pt x="297" y="294"/>
                    <a:pt x="320" y="289"/>
                    <a:pt x="339" y="278"/>
                  </a:cubicBezTo>
                  <a:lnTo>
                    <a:pt x="496" y="192"/>
                  </a:lnTo>
                  <a:cubicBezTo>
                    <a:pt x="532" y="170"/>
                    <a:pt x="532" y="133"/>
                    <a:pt x="496" y="113"/>
                  </a:cubicBezTo>
                  <a:lnTo>
                    <a:pt x="323" y="11"/>
                  </a:lnTo>
                  <a:cubicBezTo>
                    <a:pt x="306" y="4"/>
                    <a:pt x="283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7699;p64"/>
            <p:cNvSpPr/>
            <p:nvPr/>
          </p:nvSpPr>
          <p:spPr>
            <a:xfrm>
              <a:off x="2470251" y="9922687"/>
              <a:ext cx="57016" cy="31954"/>
            </a:xfrm>
            <a:custGeom>
              <a:avLst/>
              <a:gdLst/>
              <a:ahLst/>
              <a:cxnLst/>
              <a:rect l="l" t="t" r="r" b="b"/>
              <a:pathLst>
                <a:path w="546" h="306" extrusionOk="0">
                  <a:moveTo>
                    <a:pt x="273" y="0"/>
                  </a:moveTo>
                  <a:cubicBezTo>
                    <a:pt x="249" y="0"/>
                    <a:pt x="226" y="5"/>
                    <a:pt x="208" y="16"/>
                  </a:cubicBezTo>
                  <a:lnTo>
                    <a:pt x="35" y="116"/>
                  </a:lnTo>
                  <a:cubicBezTo>
                    <a:pt x="1" y="138"/>
                    <a:pt x="1" y="174"/>
                    <a:pt x="35" y="195"/>
                  </a:cubicBezTo>
                  <a:lnTo>
                    <a:pt x="201" y="288"/>
                  </a:lnTo>
                  <a:cubicBezTo>
                    <a:pt x="219" y="300"/>
                    <a:pt x="244" y="305"/>
                    <a:pt x="270" y="305"/>
                  </a:cubicBezTo>
                  <a:cubicBezTo>
                    <a:pt x="295" y="305"/>
                    <a:pt x="320" y="300"/>
                    <a:pt x="337" y="288"/>
                  </a:cubicBezTo>
                  <a:lnTo>
                    <a:pt x="503" y="195"/>
                  </a:lnTo>
                  <a:cubicBezTo>
                    <a:pt x="539" y="174"/>
                    <a:pt x="546" y="138"/>
                    <a:pt x="503" y="116"/>
                  </a:cubicBezTo>
                  <a:lnTo>
                    <a:pt x="337" y="16"/>
                  </a:lnTo>
                  <a:cubicBezTo>
                    <a:pt x="320" y="5"/>
                    <a:pt x="296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7700;p64"/>
            <p:cNvSpPr/>
            <p:nvPr/>
          </p:nvSpPr>
          <p:spPr>
            <a:xfrm>
              <a:off x="2532385" y="9930832"/>
              <a:ext cx="53466" cy="29970"/>
            </a:xfrm>
            <a:custGeom>
              <a:avLst/>
              <a:gdLst/>
              <a:ahLst/>
              <a:cxnLst/>
              <a:rect l="l" t="t" r="r" b="b"/>
              <a:pathLst>
                <a:path w="512" h="287" extrusionOk="0">
                  <a:moveTo>
                    <a:pt x="260" y="0"/>
                  </a:moveTo>
                  <a:cubicBezTo>
                    <a:pt x="237" y="0"/>
                    <a:pt x="214" y="6"/>
                    <a:pt x="196" y="17"/>
                  </a:cubicBezTo>
                  <a:lnTo>
                    <a:pt x="37" y="110"/>
                  </a:lnTo>
                  <a:cubicBezTo>
                    <a:pt x="1" y="133"/>
                    <a:pt x="1" y="167"/>
                    <a:pt x="37" y="183"/>
                  </a:cubicBezTo>
                  <a:lnTo>
                    <a:pt x="189" y="276"/>
                  </a:lnTo>
                  <a:cubicBezTo>
                    <a:pt x="207" y="283"/>
                    <a:pt x="230" y="286"/>
                    <a:pt x="254" y="286"/>
                  </a:cubicBezTo>
                  <a:cubicBezTo>
                    <a:pt x="279" y="286"/>
                    <a:pt x="304" y="283"/>
                    <a:pt x="325" y="276"/>
                  </a:cubicBezTo>
                  <a:lnTo>
                    <a:pt x="475" y="183"/>
                  </a:lnTo>
                  <a:cubicBezTo>
                    <a:pt x="511" y="160"/>
                    <a:pt x="511" y="124"/>
                    <a:pt x="475" y="103"/>
                  </a:cubicBezTo>
                  <a:lnTo>
                    <a:pt x="325" y="17"/>
                  </a:lnTo>
                  <a:cubicBezTo>
                    <a:pt x="307" y="6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7701;p64"/>
            <p:cNvSpPr/>
            <p:nvPr/>
          </p:nvSpPr>
          <p:spPr>
            <a:xfrm>
              <a:off x="2434225" y="9944303"/>
              <a:ext cx="54928" cy="31327"/>
            </a:xfrm>
            <a:custGeom>
              <a:avLst/>
              <a:gdLst/>
              <a:ahLst/>
              <a:cxnLst/>
              <a:rect l="l" t="t" r="r" b="b"/>
              <a:pathLst>
                <a:path w="526" h="300" extrusionOk="0">
                  <a:moveTo>
                    <a:pt x="255" y="1"/>
                  </a:moveTo>
                  <a:cubicBezTo>
                    <a:pt x="230" y="1"/>
                    <a:pt x="205" y="6"/>
                    <a:pt x="187" y="17"/>
                  </a:cubicBezTo>
                  <a:lnTo>
                    <a:pt x="35" y="104"/>
                  </a:lnTo>
                  <a:cubicBezTo>
                    <a:pt x="1" y="124"/>
                    <a:pt x="1" y="161"/>
                    <a:pt x="35" y="183"/>
                  </a:cubicBezTo>
                  <a:lnTo>
                    <a:pt x="208" y="283"/>
                  </a:lnTo>
                  <a:cubicBezTo>
                    <a:pt x="226" y="294"/>
                    <a:pt x="249" y="300"/>
                    <a:pt x="273" y="300"/>
                  </a:cubicBezTo>
                  <a:cubicBezTo>
                    <a:pt x="296" y="300"/>
                    <a:pt x="320" y="294"/>
                    <a:pt x="337" y="283"/>
                  </a:cubicBezTo>
                  <a:lnTo>
                    <a:pt x="489" y="197"/>
                  </a:lnTo>
                  <a:cubicBezTo>
                    <a:pt x="525" y="176"/>
                    <a:pt x="525" y="140"/>
                    <a:pt x="489" y="118"/>
                  </a:cubicBezTo>
                  <a:lnTo>
                    <a:pt x="323" y="17"/>
                  </a:lnTo>
                  <a:cubicBezTo>
                    <a:pt x="305" y="6"/>
                    <a:pt x="280" y="1"/>
                    <a:pt x="25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7702;p64"/>
            <p:cNvSpPr/>
            <p:nvPr/>
          </p:nvSpPr>
          <p:spPr>
            <a:xfrm>
              <a:off x="2494896" y="9951926"/>
              <a:ext cx="54928" cy="31223"/>
            </a:xfrm>
            <a:custGeom>
              <a:avLst/>
              <a:gdLst/>
              <a:ahLst/>
              <a:cxnLst/>
              <a:rect l="l" t="t" r="r" b="b"/>
              <a:pathLst>
                <a:path w="526" h="299" extrusionOk="0">
                  <a:moveTo>
                    <a:pt x="274" y="0"/>
                  </a:moveTo>
                  <a:cubicBezTo>
                    <a:pt x="251" y="0"/>
                    <a:pt x="228" y="6"/>
                    <a:pt x="210" y="17"/>
                  </a:cubicBezTo>
                  <a:lnTo>
                    <a:pt x="37" y="117"/>
                  </a:lnTo>
                  <a:cubicBezTo>
                    <a:pt x="1" y="138"/>
                    <a:pt x="1" y="174"/>
                    <a:pt x="37" y="196"/>
                  </a:cubicBezTo>
                  <a:lnTo>
                    <a:pt x="187" y="283"/>
                  </a:lnTo>
                  <a:cubicBezTo>
                    <a:pt x="205" y="293"/>
                    <a:pt x="229" y="298"/>
                    <a:pt x="253" y="298"/>
                  </a:cubicBezTo>
                  <a:cubicBezTo>
                    <a:pt x="276" y="298"/>
                    <a:pt x="299" y="293"/>
                    <a:pt x="317" y="283"/>
                  </a:cubicBezTo>
                  <a:lnTo>
                    <a:pt x="489" y="181"/>
                  </a:lnTo>
                  <a:cubicBezTo>
                    <a:pt x="525" y="160"/>
                    <a:pt x="525" y="124"/>
                    <a:pt x="489" y="103"/>
                  </a:cubicBezTo>
                  <a:lnTo>
                    <a:pt x="339" y="17"/>
                  </a:lnTo>
                  <a:cubicBezTo>
                    <a:pt x="321" y="6"/>
                    <a:pt x="298" y="0"/>
                    <a:pt x="27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7703;p64"/>
            <p:cNvSpPr/>
            <p:nvPr/>
          </p:nvSpPr>
          <p:spPr>
            <a:xfrm>
              <a:off x="2552748" y="9960906"/>
              <a:ext cx="54197" cy="29761"/>
            </a:xfrm>
            <a:custGeom>
              <a:avLst/>
              <a:gdLst/>
              <a:ahLst/>
              <a:cxnLst/>
              <a:rect l="l" t="t" r="r" b="b"/>
              <a:pathLst>
                <a:path w="519" h="285" extrusionOk="0">
                  <a:moveTo>
                    <a:pt x="259" y="0"/>
                  </a:moveTo>
                  <a:cubicBezTo>
                    <a:pt x="236" y="0"/>
                    <a:pt x="212" y="6"/>
                    <a:pt x="194" y="17"/>
                  </a:cubicBezTo>
                  <a:lnTo>
                    <a:pt x="37" y="103"/>
                  </a:lnTo>
                  <a:cubicBezTo>
                    <a:pt x="1" y="124"/>
                    <a:pt x="1" y="160"/>
                    <a:pt x="37" y="181"/>
                  </a:cubicBezTo>
                  <a:lnTo>
                    <a:pt x="194" y="267"/>
                  </a:lnTo>
                  <a:cubicBezTo>
                    <a:pt x="212" y="279"/>
                    <a:pt x="236" y="284"/>
                    <a:pt x="259" y="284"/>
                  </a:cubicBezTo>
                  <a:cubicBezTo>
                    <a:pt x="283" y="284"/>
                    <a:pt x="306" y="279"/>
                    <a:pt x="323" y="267"/>
                  </a:cubicBezTo>
                  <a:lnTo>
                    <a:pt x="482" y="181"/>
                  </a:lnTo>
                  <a:cubicBezTo>
                    <a:pt x="518" y="160"/>
                    <a:pt x="518" y="124"/>
                    <a:pt x="482" y="103"/>
                  </a:cubicBezTo>
                  <a:lnTo>
                    <a:pt x="323" y="17"/>
                  </a:lnTo>
                  <a:cubicBezTo>
                    <a:pt x="306" y="6"/>
                    <a:pt x="283" y="0"/>
                    <a:pt x="25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7704;p64"/>
            <p:cNvSpPr/>
            <p:nvPr/>
          </p:nvSpPr>
          <p:spPr>
            <a:xfrm>
              <a:off x="2620311" y="9963935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6" y="0"/>
                  </a:moveTo>
                  <a:cubicBezTo>
                    <a:pt x="231" y="0"/>
                    <a:pt x="205" y="5"/>
                    <a:pt x="187" y="16"/>
                  </a:cubicBezTo>
                  <a:lnTo>
                    <a:pt x="37" y="102"/>
                  </a:lnTo>
                  <a:cubicBezTo>
                    <a:pt x="1" y="124"/>
                    <a:pt x="1" y="161"/>
                    <a:pt x="37" y="181"/>
                  </a:cubicBezTo>
                  <a:lnTo>
                    <a:pt x="187" y="268"/>
                  </a:lnTo>
                  <a:cubicBezTo>
                    <a:pt x="205" y="279"/>
                    <a:pt x="231" y="284"/>
                    <a:pt x="256" y="284"/>
                  </a:cubicBezTo>
                  <a:cubicBezTo>
                    <a:pt x="281" y="284"/>
                    <a:pt x="306" y="279"/>
                    <a:pt x="323" y="268"/>
                  </a:cubicBezTo>
                  <a:lnTo>
                    <a:pt x="475" y="181"/>
                  </a:lnTo>
                  <a:cubicBezTo>
                    <a:pt x="511" y="161"/>
                    <a:pt x="511" y="124"/>
                    <a:pt x="475" y="102"/>
                  </a:cubicBezTo>
                  <a:lnTo>
                    <a:pt x="323" y="16"/>
                  </a:lnTo>
                  <a:cubicBezTo>
                    <a:pt x="306" y="5"/>
                    <a:pt x="281" y="0"/>
                    <a:pt x="25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4" name="Google Shape;7705;p64"/>
            <p:cNvSpPr/>
            <p:nvPr/>
          </p:nvSpPr>
          <p:spPr>
            <a:xfrm>
              <a:off x="2398198" y="9965397"/>
              <a:ext cx="55554" cy="31223"/>
            </a:xfrm>
            <a:custGeom>
              <a:avLst/>
              <a:gdLst/>
              <a:ahLst/>
              <a:cxnLst/>
              <a:rect l="l" t="t" r="r" b="b"/>
              <a:pathLst>
                <a:path w="532" h="299" extrusionOk="0">
                  <a:moveTo>
                    <a:pt x="258" y="1"/>
                  </a:moveTo>
                  <a:cubicBezTo>
                    <a:pt x="235" y="1"/>
                    <a:pt x="212" y="6"/>
                    <a:pt x="194" y="17"/>
                  </a:cubicBezTo>
                  <a:lnTo>
                    <a:pt x="35" y="110"/>
                  </a:lnTo>
                  <a:cubicBezTo>
                    <a:pt x="1" y="124"/>
                    <a:pt x="1" y="161"/>
                    <a:pt x="35" y="181"/>
                  </a:cubicBezTo>
                  <a:lnTo>
                    <a:pt x="201" y="283"/>
                  </a:lnTo>
                  <a:cubicBezTo>
                    <a:pt x="219" y="293"/>
                    <a:pt x="244" y="299"/>
                    <a:pt x="269" y="299"/>
                  </a:cubicBezTo>
                  <a:cubicBezTo>
                    <a:pt x="295" y="299"/>
                    <a:pt x="320" y="293"/>
                    <a:pt x="337" y="283"/>
                  </a:cubicBezTo>
                  <a:lnTo>
                    <a:pt x="489" y="190"/>
                  </a:lnTo>
                  <a:cubicBezTo>
                    <a:pt x="525" y="167"/>
                    <a:pt x="532" y="138"/>
                    <a:pt x="489" y="117"/>
                  </a:cubicBezTo>
                  <a:lnTo>
                    <a:pt x="323" y="17"/>
                  </a:lnTo>
                  <a:cubicBezTo>
                    <a:pt x="305" y="6"/>
                    <a:pt x="282" y="1"/>
                    <a:pt x="25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5" name="Google Shape;7706;p64"/>
            <p:cNvSpPr/>
            <p:nvPr/>
          </p:nvSpPr>
          <p:spPr>
            <a:xfrm>
              <a:off x="2458869" y="9973646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6" y="0"/>
                  </a:moveTo>
                  <a:cubicBezTo>
                    <a:pt x="231" y="0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7" y="268"/>
                  </a:lnTo>
                  <a:cubicBezTo>
                    <a:pt x="205" y="279"/>
                    <a:pt x="229" y="285"/>
                    <a:pt x="254" y="285"/>
                  </a:cubicBezTo>
                  <a:cubicBezTo>
                    <a:pt x="278" y="285"/>
                    <a:pt x="304" y="279"/>
                    <a:pt x="325" y="268"/>
                  </a:cubicBezTo>
                  <a:lnTo>
                    <a:pt x="468" y="182"/>
                  </a:lnTo>
                  <a:cubicBezTo>
                    <a:pt x="512" y="161"/>
                    <a:pt x="512" y="125"/>
                    <a:pt x="475" y="102"/>
                  </a:cubicBezTo>
                  <a:lnTo>
                    <a:pt x="325" y="16"/>
                  </a:lnTo>
                  <a:cubicBezTo>
                    <a:pt x="307" y="6"/>
                    <a:pt x="282" y="0"/>
                    <a:pt x="25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7707;p64"/>
            <p:cNvSpPr/>
            <p:nvPr/>
          </p:nvSpPr>
          <p:spPr>
            <a:xfrm>
              <a:off x="2515259" y="9981165"/>
              <a:ext cx="55659" cy="31223"/>
            </a:xfrm>
            <a:custGeom>
              <a:avLst/>
              <a:gdLst/>
              <a:ahLst/>
              <a:cxnLst/>
              <a:rect l="l" t="t" r="r" b="b"/>
              <a:pathLst>
                <a:path w="533" h="299" extrusionOk="0">
                  <a:moveTo>
                    <a:pt x="273" y="1"/>
                  </a:moveTo>
                  <a:cubicBezTo>
                    <a:pt x="250" y="1"/>
                    <a:pt x="226" y="6"/>
                    <a:pt x="208" y="16"/>
                  </a:cubicBezTo>
                  <a:lnTo>
                    <a:pt x="35" y="116"/>
                  </a:lnTo>
                  <a:cubicBezTo>
                    <a:pt x="1" y="139"/>
                    <a:pt x="1" y="175"/>
                    <a:pt x="35" y="196"/>
                  </a:cubicBezTo>
                  <a:lnTo>
                    <a:pt x="194" y="282"/>
                  </a:lnTo>
                  <a:cubicBezTo>
                    <a:pt x="212" y="293"/>
                    <a:pt x="236" y="299"/>
                    <a:pt x="259" y="299"/>
                  </a:cubicBezTo>
                  <a:cubicBezTo>
                    <a:pt x="282" y="299"/>
                    <a:pt x="305" y="293"/>
                    <a:pt x="324" y="282"/>
                  </a:cubicBezTo>
                  <a:lnTo>
                    <a:pt x="496" y="189"/>
                  </a:lnTo>
                  <a:cubicBezTo>
                    <a:pt x="532" y="168"/>
                    <a:pt x="532" y="132"/>
                    <a:pt x="496" y="110"/>
                  </a:cubicBezTo>
                  <a:lnTo>
                    <a:pt x="337" y="16"/>
                  </a:lnTo>
                  <a:cubicBezTo>
                    <a:pt x="320" y="6"/>
                    <a:pt x="297" y="1"/>
                    <a:pt x="27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7708;p64"/>
            <p:cNvSpPr/>
            <p:nvPr/>
          </p:nvSpPr>
          <p:spPr>
            <a:xfrm>
              <a:off x="2364364" y="9986386"/>
              <a:ext cx="52630" cy="29866"/>
            </a:xfrm>
            <a:custGeom>
              <a:avLst/>
              <a:gdLst/>
              <a:ahLst/>
              <a:cxnLst/>
              <a:rect l="l" t="t" r="r" b="b"/>
              <a:pathLst>
                <a:path w="504" h="286" extrusionOk="0">
                  <a:moveTo>
                    <a:pt x="231" y="1"/>
                  </a:moveTo>
                  <a:cubicBezTo>
                    <a:pt x="207" y="1"/>
                    <a:pt x="184" y="6"/>
                    <a:pt x="166" y="16"/>
                  </a:cubicBezTo>
                  <a:lnTo>
                    <a:pt x="36" y="96"/>
                  </a:lnTo>
                  <a:cubicBezTo>
                    <a:pt x="0" y="110"/>
                    <a:pt x="0" y="146"/>
                    <a:pt x="36" y="168"/>
                  </a:cubicBezTo>
                  <a:lnTo>
                    <a:pt x="202" y="268"/>
                  </a:lnTo>
                  <a:cubicBezTo>
                    <a:pt x="220" y="280"/>
                    <a:pt x="245" y="285"/>
                    <a:pt x="270" y="285"/>
                  </a:cubicBezTo>
                  <a:cubicBezTo>
                    <a:pt x="295" y="285"/>
                    <a:pt x="320" y="280"/>
                    <a:pt x="338" y="268"/>
                  </a:cubicBezTo>
                  <a:lnTo>
                    <a:pt x="468" y="189"/>
                  </a:lnTo>
                  <a:cubicBezTo>
                    <a:pt x="504" y="168"/>
                    <a:pt x="504" y="132"/>
                    <a:pt x="468" y="118"/>
                  </a:cubicBezTo>
                  <a:lnTo>
                    <a:pt x="295" y="16"/>
                  </a:lnTo>
                  <a:cubicBezTo>
                    <a:pt x="277" y="6"/>
                    <a:pt x="254" y="1"/>
                    <a:pt x="23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7709;p64"/>
            <p:cNvSpPr/>
            <p:nvPr/>
          </p:nvSpPr>
          <p:spPr>
            <a:xfrm>
              <a:off x="2422842" y="9994740"/>
              <a:ext cx="53466" cy="29657"/>
            </a:xfrm>
            <a:custGeom>
              <a:avLst/>
              <a:gdLst/>
              <a:ahLst/>
              <a:cxnLst/>
              <a:rect l="l" t="t" r="r" b="b"/>
              <a:pathLst>
                <a:path w="512" h="284" extrusionOk="0">
                  <a:moveTo>
                    <a:pt x="260" y="0"/>
                  </a:moveTo>
                  <a:cubicBezTo>
                    <a:pt x="236" y="0"/>
                    <a:pt x="213" y="5"/>
                    <a:pt x="196" y="16"/>
                  </a:cubicBezTo>
                  <a:lnTo>
                    <a:pt x="37" y="102"/>
                  </a:lnTo>
                  <a:cubicBezTo>
                    <a:pt x="1" y="124"/>
                    <a:pt x="1" y="159"/>
                    <a:pt x="37" y="181"/>
                  </a:cubicBezTo>
                  <a:lnTo>
                    <a:pt x="187" y="268"/>
                  </a:lnTo>
                  <a:cubicBezTo>
                    <a:pt x="205" y="278"/>
                    <a:pt x="229" y="283"/>
                    <a:pt x="253" y="283"/>
                  </a:cubicBezTo>
                  <a:cubicBezTo>
                    <a:pt x="276" y="283"/>
                    <a:pt x="299" y="278"/>
                    <a:pt x="317" y="268"/>
                  </a:cubicBezTo>
                  <a:lnTo>
                    <a:pt x="475" y="181"/>
                  </a:lnTo>
                  <a:cubicBezTo>
                    <a:pt x="512" y="159"/>
                    <a:pt x="512" y="124"/>
                    <a:pt x="475" y="102"/>
                  </a:cubicBezTo>
                  <a:lnTo>
                    <a:pt x="325" y="16"/>
                  </a:ln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7710;p64"/>
            <p:cNvSpPr/>
            <p:nvPr/>
          </p:nvSpPr>
          <p:spPr>
            <a:xfrm>
              <a:off x="2479232" y="10003512"/>
              <a:ext cx="53257" cy="29866"/>
            </a:xfrm>
            <a:custGeom>
              <a:avLst/>
              <a:gdLst/>
              <a:ahLst/>
              <a:cxnLst/>
              <a:rect l="l" t="t" r="r" b="b"/>
              <a:pathLst>
                <a:path w="510" h="286" extrusionOk="0">
                  <a:moveTo>
                    <a:pt x="255" y="1"/>
                  </a:moveTo>
                  <a:cubicBezTo>
                    <a:pt x="230" y="1"/>
                    <a:pt x="205" y="4"/>
                    <a:pt x="187" y="11"/>
                  </a:cubicBezTo>
                  <a:lnTo>
                    <a:pt x="35" y="104"/>
                  </a:lnTo>
                  <a:cubicBezTo>
                    <a:pt x="1" y="127"/>
                    <a:pt x="1" y="154"/>
                    <a:pt x="35" y="177"/>
                  </a:cubicBezTo>
                  <a:lnTo>
                    <a:pt x="194" y="270"/>
                  </a:lnTo>
                  <a:cubicBezTo>
                    <a:pt x="212" y="280"/>
                    <a:pt x="235" y="285"/>
                    <a:pt x="259" y="285"/>
                  </a:cubicBezTo>
                  <a:cubicBezTo>
                    <a:pt x="282" y="285"/>
                    <a:pt x="305" y="280"/>
                    <a:pt x="323" y="270"/>
                  </a:cubicBezTo>
                  <a:lnTo>
                    <a:pt x="475" y="184"/>
                  </a:lnTo>
                  <a:cubicBezTo>
                    <a:pt x="510" y="161"/>
                    <a:pt x="510" y="127"/>
                    <a:pt x="475" y="104"/>
                  </a:cubicBezTo>
                  <a:lnTo>
                    <a:pt x="323" y="11"/>
                  </a:lnTo>
                  <a:cubicBezTo>
                    <a:pt x="305" y="4"/>
                    <a:pt x="280" y="1"/>
                    <a:pt x="25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7711;p64"/>
            <p:cNvSpPr/>
            <p:nvPr/>
          </p:nvSpPr>
          <p:spPr>
            <a:xfrm>
              <a:off x="2326144" y="10005914"/>
              <a:ext cx="57016" cy="31954"/>
            </a:xfrm>
            <a:custGeom>
              <a:avLst/>
              <a:gdLst/>
              <a:ahLst/>
              <a:cxnLst/>
              <a:rect l="l" t="t" r="r" b="b"/>
              <a:pathLst>
                <a:path w="546" h="306" extrusionOk="0">
                  <a:moveTo>
                    <a:pt x="273" y="1"/>
                  </a:moveTo>
                  <a:cubicBezTo>
                    <a:pt x="249" y="1"/>
                    <a:pt x="226" y="6"/>
                    <a:pt x="208" y="17"/>
                  </a:cubicBezTo>
                  <a:lnTo>
                    <a:pt x="35" y="118"/>
                  </a:lnTo>
                  <a:cubicBezTo>
                    <a:pt x="1" y="138"/>
                    <a:pt x="1" y="168"/>
                    <a:pt x="35" y="190"/>
                  </a:cubicBezTo>
                  <a:lnTo>
                    <a:pt x="208" y="290"/>
                  </a:lnTo>
                  <a:cubicBezTo>
                    <a:pt x="226" y="300"/>
                    <a:pt x="249" y="306"/>
                    <a:pt x="273" y="306"/>
                  </a:cubicBezTo>
                  <a:cubicBezTo>
                    <a:pt x="296" y="306"/>
                    <a:pt x="320" y="300"/>
                    <a:pt x="337" y="290"/>
                  </a:cubicBezTo>
                  <a:lnTo>
                    <a:pt x="509" y="190"/>
                  </a:lnTo>
                  <a:cubicBezTo>
                    <a:pt x="546" y="168"/>
                    <a:pt x="546" y="138"/>
                    <a:pt x="509" y="118"/>
                  </a:cubicBezTo>
                  <a:lnTo>
                    <a:pt x="337" y="17"/>
                  </a:lnTo>
                  <a:cubicBezTo>
                    <a:pt x="320" y="6"/>
                    <a:pt x="296" y="1"/>
                    <a:pt x="27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7712;p64"/>
            <p:cNvSpPr/>
            <p:nvPr/>
          </p:nvSpPr>
          <p:spPr>
            <a:xfrm>
              <a:off x="2389217" y="10015625"/>
              <a:ext cx="50333" cy="28299"/>
            </a:xfrm>
            <a:custGeom>
              <a:avLst/>
              <a:gdLst/>
              <a:ahLst/>
              <a:cxnLst/>
              <a:rect l="l" t="t" r="r" b="b"/>
              <a:pathLst>
                <a:path w="482" h="271" extrusionOk="0">
                  <a:moveTo>
                    <a:pt x="231" y="1"/>
                  </a:moveTo>
                  <a:cubicBezTo>
                    <a:pt x="206" y="1"/>
                    <a:pt x="182" y="6"/>
                    <a:pt x="164" y="18"/>
                  </a:cubicBezTo>
                  <a:lnTo>
                    <a:pt x="35" y="88"/>
                  </a:lnTo>
                  <a:cubicBezTo>
                    <a:pt x="0" y="111"/>
                    <a:pt x="0" y="147"/>
                    <a:pt x="35" y="168"/>
                  </a:cubicBezTo>
                  <a:lnTo>
                    <a:pt x="187" y="254"/>
                  </a:lnTo>
                  <a:cubicBezTo>
                    <a:pt x="205" y="265"/>
                    <a:pt x="228" y="271"/>
                    <a:pt x="251" y="271"/>
                  </a:cubicBezTo>
                  <a:cubicBezTo>
                    <a:pt x="275" y="271"/>
                    <a:pt x="298" y="265"/>
                    <a:pt x="316" y="254"/>
                  </a:cubicBezTo>
                  <a:lnTo>
                    <a:pt x="445" y="183"/>
                  </a:lnTo>
                  <a:cubicBezTo>
                    <a:pt x="482" y="161"/>
                    <a:pt x="482" y="125"/>
                    <a:pt x="445" y="104"/>
                  </a:cubicBezTo>
                  <a:lnTo>
                    <a:pt x="302" y="18"/>
                  </a:lnTo>
                  <a:cubicBezTo>
                    <a:pt x="281" y="6"/>
                    <a:pt x="255" y="1"/>
                    <a:pt x="23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7713;p64"/>
            <p:cNvSpPr/>
            <p:nvPr/>
          </p:nvSpPr>
          <p:spPr>
            <a:xfrm>
              <a:off x="2443205" y="10023979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59" y="0"/>
                  </a:moveTo>
                  <a:cubicBezTo>
                    <a:pt x="235" y="0"/>
                    <a:pt x="212" y="6"/>
                    <a:pt x="194" y="17"/>
                  </a:cubicBezTo>
                  <a:lnTo>
                    <a:pt x="35" y="110"/>
                  </a:lnTo>
                  <a:cubicBezTo>
                    <a:pt x="1" y="131"/>
                    <a:pt x="1" y="160"/>
                    <a:pt x="35" y="181"/>
                  </a:cubicBezTo>
                  <a:lnTo>
                    <a:pt x="187" y="276"/>
                  </a:lnTo>
                  <a:cubicBezTo>
                    <a:pt x="205" y="286"/>
                    <a:pt x="230" y="291"/>
                    <a:pt x="255" y="291"/>
                  </a:cubicBezTo>
                  <a:cubicBezTo>
                    <a:pt x="280" y="291"/>
                    <a:pt x="305" y="286"/>
                    <a:pt x="323" y="276"/>
                  </a:cubicBezTo>
                  <a:lnTo>
                    <a:pt x="482" y="181"/>
                  </a:lnTo>
                  <a:cubicBezTo>
                    <a:pt x="518" y="160"/>
                    <a:pt x="518" y="131"/>
                    <a:pt x="482" y="110"/>
                  </a:cubicBezTo>
                  <a:lnTo>
                    <a:pt x="323" y="17"/>
                  </a:lnTo>
                  <a:cubicBezTo>
                    <a:pt x="305" y="6"/>
                    <a:pt x="282" y="0"/>
                    <a:pt x="25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7714;p64"/>
            <p:cNvSpPr/>
            <p:nvPr/>
          </p:nvSpPr>
          <p:spPr>
            <a:xfrm>
              <a:off x="2350789" y="10035257"/>
              <a:ext cx="54928" cy="30492"/>
            </a:xfrm>
            <a:custGeom>
              <a:avLst/>
              <a:gdLst/>
              <a:ahLst/>
              <a:cxnLst/>
              <a:rect l="l" t="t" r="r" b="b"/>
              <a:pathLst>
                <a:path w="526" h="292" extrusionOk="0">
                  <a:moveTo>
                    <a:pt x="275" y="0"/>
                  </a:moveTo>
                  <a:cubicBezTo>
                    <a:pt x="251" y="0"/>
                    <a:pt x="228" y="6"/>
                    <a:pt x="210" y="16"/>
                  </a:cubicBezTo>
                  <a:lnTo>
                    <a:pt x="37" y="109"/>
                  </a:lnTo>
                  <a:cubicBezTo>
                    <a:pt x="1" y="132"/>
                    <a:pt x="1" y="168"/>
                    <a:pt x="37" y="188"/>
                  </a:cubicBezTo>
                  <a:lnTo>
                    <a:pt x="187" y="275"/>
                  </a:lnTo>
                  <a:cubicBezTo>
                    <a:pt x="205" y="286"/>
                    <a:pt x="231" y="292"/>
                    <a:pt x="256" y="292"/>
                  </a:cubicBezTo>
                  <a:cubicBezTo>
                    <a:pt x="282" y="292"/>
                    <a:pt x="307" y="286"/>
                    <a:pt x="325" y="275"/>
                  </a:cubicBezTo>
                  <a:lnTo>
                    <a:pt x="489" y="182"/>
                  </a:lnTo>
                  <a:cubicBezTo>
                    <a:pt x="525" y="159"/>
                    <a:pt x="525" y="125"/>
                    <a:pt x="489" y="102"/>
                  </a:cubicBezTo>
                  <a:lnTo>
                    <a:pt x="346" y="16"/>
                  </a:lnTo>
                  <a:cubicBezTo>
                    <a:pt x="324" y="6"/>
                    <a:pt x="299" y="0"/>
                    <a:pt x="27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7715;p64"/>
            <p:cNvSpPr/>
            <p:nvPr/>
          </p:nvSpPr>
          <p:spPr>
            <a:xfrm>
              <a:off x="2409371" y="10044969"/>
              <a:ext cx="51064" cy="28926"/>
            </a:xfrm>
            <a:custGeom>
              <a:avLst/>
              <a:gdLst/>
              <a:ahLst/>
              <a:cxnLst/>
              <a:rect l="l" t="t" r="r" b="b"/>
              <a:pathLst>
                <a:path w="489" h="277" extrusionOk="0">
                  <a:moveTo>
                    <a:pt x="232" y="1"/>
                  </a:moveTo>
                  <a:cubicBezTo>
                    <a:pt x="208" y="1"/>
                    <a:pt x="184" y="6"/>
                    <a:pt x="166" y="16"/>
                  </a:cubicBezTo>
                  <a:lnTo>
                    <a:pt x="37" y="95"/>
                  </a:lnTo>
                  <a:cubicBezTo>
                    <a:pt x="1" y="118"/>
                    <a:pt x="1" y="145"/>
                    <a:pt x="37" y="168"/>
                  </a:cubicBezTo>
                  <a:lnTo>
                    <a:pt x="187" y="261"/>
                  </a:lnTo>
                  <a:cubicBezTo>
                    <a:pt x="205" y="271"/>
                    <a:pt x="230" y="277"/>
                    <a:pt x="256" y="277"/>
                  </a:cubicBezTo>
                  <a:cubicBezTo>
                    <a:pt x="281" y="277"/>
                    <a:pt x="307" y="271"/>
                    <a:pt x="325" y="261"/>
                  </a:cubicBezTo>
                  <a:lnTo>
                    <a:pt x="454" y="182"/>
                  </a:lnTo>
                  <a:cubicBezTo>
                    <a:pt x="489" y="161"/>
                    <a:pt x="489" y="132"/>
                    <a:pt x="454" y="109"/>
                  </a:cubicBezTo>
                  <a:lnTo>
                    <a:pt x="302" y="16"/>
                  </a:lnTo>
                  <a:cubicBezTo>
                    <a:pt x="281" y="6"/>
                    <a:pt x="256" y="1"/>
                    <a:pt x="23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7716;p64"/>
            <p:cNvSpPr/>
            <p:nvPr/>
          </p:nvSpPr>
          <p:spPr>
            <a:xfrm>
              <a:off x="2315493" y="10056873"/>
              <a:ext cx="52735" cy="29866"/>
            </a:xfrm>
            <a:custGeom>
              <a:avLst/>
              <a:gdLst/>
              <a:ahLst/>
              <a:cxnLst/>
              <a:rect l="l" t="t" r="r" b="b"/>
              <a:pathLst>
                <a:path w="505" h="286" extrusionOk="0">
                  <a:moveTo>
                    <a:pt x="253" y="1"/>
                  </a:moveTo>
                  <a:cubicBezTo>
                    <a:pt x="229" y="1"/>
                    <a:pt x="206" y="6"/>
                    <a:pt x="189" y="18"/>
                  </a:cubicBezTo>
                  <a:lnTo>
                    <a:pt x="37" y="104"/>
                  </a:lnTo>
                  <a:cubicBezTo>
                    <a:pt x="1" y="125"/>
                    <a:pt x="1" y="161"/>
                    <a:pt x="37" y="183"/>
                  </a:cubicBezTo>
                  <a:lnTo>
                    <a:pt x="189" y="270"/>
                  </a:lnTo>
                  <a:cubicBezTo>
                    <a:pt x="206" y="280"/>
                    <a:pt x="229" y="285"/>
                    <a:pt x="253" y="285"/>
                  </a:cubicBezTo>
                  <a:cubicBezTo>
                    <a:pt x="276" y="285"/>
                    <a:pt x="300" y="280"/>
                    <a:pt x="318" y="270"/>
                  </a:cubicBezTo>
                  <a:lnTo>
                    <a:pt x="468" y="183"/>
                  </a:lnTo>
                  <a:cubicBezTo>
                    <a:pt x="504" y="161"/>
                    <a:pt x="504" y="125"/>
                    <a:pt x="468" y="104"/>
                  </a:cubicBezTo>
                  <a:lnTo>
                    <a:pt x="318" y="18"/>
                  </a:lnTo>
                  <a:cubicBezTo>
                    <a:pt x="300" y="6"/>
                    <a:pt x="276" y="1"/>
                    <a:pt x="25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7717;p64"/>
            <p:cNvSpPr/>
            <p:nvPr/>
          </p:nvSpPr>
          <p:spPr>
            <a:xfrm>
              <a:off x="2371152" y="10064496"/>
              <a:ext cx="55659" cy="31223"/>
            </a:xfrm>
            <a:custGeom>
              <a:avLst/>
              <a:gdLst/>
              <a:ahLst/>
              <a:cxnLst/>
              <a:rect l="l" t="t" r="r" b="b"/>
              <a:pathLst>
                <a:path w="533" h="299" extrusionOk="0">
                  <a:moveTo>
                    <a:pt x="273" y="0"/>
                  </a:moveTo>
                  <a:cubicBezTo>
                    <a:pt x="250" y="0"/>
                    <a:pt x="226" y="6"/>
                    <a:pt x="208" y="17"/>
                  </a:cubicBezTo>
                  <a:lnTo>
                    <a:pt x="35" y="117"/>
                  </a:lnTo>
                  <a:cubicBezTo>
                    <a:pt x="1" y="138"/>
                    <a:pt x="1" y="167"/>
                    <a:pt x="35" y="190"/>
                  </a:cubicBezTo>
                  <a:lnTo>
                    <a:pt x="194" y="283"/>
                  </a:lnTo>
                  <a:cubicBezTo>
                    <a:pt x="212" y="293"/>
                    <a:pt x="235" y="298"/>
                    <a:pt x="260" y="298"/>
                  </a:cubicBezTo>
                  <a:cubicBezTo>
                    <a:pt x="284" y="298"/>
                    <a:pt x="309" y="293"/>
                    <a:pt x="330" y="283"/>
                  </a:cubicBezTo>
                  <a:lnTo>
                    <a:pt x="496" y="181"/>
                  </a:lnTo>
                  <a:cubicBezTo>
                    <a:pt x="532" y="160"/>
                    <a:pt x="532" y="131"/>
                    <a:pt x="496" y="110"/>
                  </a:cubicBezTo>
                  <a:lnTo>
                    <a:pt x="337" y="17"/>
                  </a:lnTo>
                  <a:cubicBezTo>
                    <a:pt x="320" y="6"/>
                    <a:pt x="297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7718;p64"/>
            <p:cNvSpPr/>
            <p:nvPr/>
          </p:nvSpPr>
          <p:spPr>
            <a:xfrm>
              <a:off x="2407179" y="9984820"/>
              <a:ext cx="230570" cy="131889"/>
            </a:xfrm>
            <a:custGeom>
              <a:avLst/>
              <a:gdLst/>
              <a:ahLst/>
              <a:cxnLst/>
              <a:rect l="l" t="t" r="r" b="b"/>
              <a:pathLst>
                <a:path w="2208" h="1263" extrusionOk="0">
                  <a:moveTo>
                    <a:pt x="1948" y="1"/>
                  </a:moveTo>
                  <a:cubicBezTo>
                    <a:pt x="1924" y="1"/>
                    <a:pt x="1901" y="6"/>
                    <a:pt x="1883" y="18"/>
                  </a:cubicBezTo>
                  <a:lnTo>
                    <a:pt x="44" y="1082"/>
                  </a:lnTo>
                  <a:cubicBezTo>
                    <a:pt x="1" y="1103"/>
                    <a:pt x="1" y="1132"/>
                    <a:pt x="44" y="1153"/>
                  </a:cubicBezTo>
                  <a:lnTo>
                    <a:pt x="194" y="1246"/>
                  </a:lnTo>
                  <a:cubicBezTo>
                    <a:pt x="212" y="1257"/>
                    <a:pt x="237" y="1263"/>
                    <a:pt x="262" y="1263"/>
                  </a:cubicBezTo>
                  <a:cubicBezTo>
                    <a:pt x="287" y="1263"/>
                    <a:pt x="312" y="1257"/>
                    <a:pt x="330" y="1246"/>
                  </a:cubicBezTo>
                  <a:lnTo>
                    <a:pt x="2171" y="183"/>
                  </a:lnTo>
                  <a:cubicBezTo>
                    <a:pt x="2207" y="161"/>
                    <a:pt x="2207" y="125"/>
                    <a:pt x="2171" y="104"/>
                  </a:cubicBezTo>
                  <a:lnTo>
                    <a:pt x="2019" y="18"/>
                  </a:lnTo>
                  <a:cubicBezTo>
                    <a:pt x="1998" y="6"/>
                    <a:pt x="1973" y="1"/>
                    <a:pt x="194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7719;p64"/>
            <p:cNvSpPr/>
            <p:nvPr/>
          </p:nvSpPr>
          <p:spPr>
            <a:xfrm>
              <a:off x="2371883" y="10107311"/>
              <a:ext cx="53466" cy="29657"/>
            </a:xfrm>
            <a:custGeom>
              <a:avLst/>
              <a:gdLst/>
              <a:ahLst/>
              <a:cxnLst/>
              <a:rect l="l" t="t" r="r" b="b"/>
              <a:pathLst>
                <a:path w="512" h="284" extrusionOk="0">
                  <a:moveTo>
                    <a:pt x="252" y="0"/>
                  </a:moveTo>
                  <a:cubicBezTo>
                    <a:pt x="228" y="0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1" y="125"/>
                    <a:pt x="1" y="159"/>
                    <a:pt x="37" y="182"/>
                  </a:cubicBezTo>
                  <a:lnTo>
                    <a:pt x="194" y="268"/>
                  </a:lnTo>
                  <a:cubicBezTo>
                    <a:pt x="212" y="278"/>
                    <a:pt x="235" y="283"/>
                    <a:pt x="259" y="283"/>
                  </a:cubicBezTo>
                  <a:cubicBezTo>
                    <a:pt x="282" y="283"/>
                    <a:pt x="305" y="278"/>
                    <a:pt x="323" y="268"/>
                  </a:cubicBezTo>
                  <a:lnTo>
                    <a:pt x="475" y="182"/>
                  </a:lnTo>
                  <a:cubicBezTo>
                    <a:pt x="511" y="159"/>
                    <a:pt x="511" y="132"/>
                    <a:pt x="475" y="109"/>
                  </a:cubicBezTo>
                  <a:lnTo>
                    <a:pt x="316" y="16"/>
                  </a:lnTo>
                  <a:cubicBezTo>
                    <a:pt x="298" y="6"/>
                    <a:pt x="275" y="0"/>
                    <a:pt x="252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7720;p64"/>
            <p:cNvSpPr/>
            <p:nvPr/>
          </p:nvSpPr>
          <p:spPr>
            <a:xfrm>
              <a:off x="2337318" y="10128300"/>
              <a:ext cx="52004" cy="28926"/>
            </a:xfrm>
            <a:custGeom>
              <a:avLst/>
              <a:gdLst/>
              <a:ahLst/>
              <a:cxnLst/>
              <a:rect l="l" t="t" r="r" b="b"/>
              <a:pathLst>
                <a:path w="498" h="277" extrusionOk="0">
                  <a:moveTo>
                    <a:pt x="241" y="0"/>
                  </a:moveTo>
                  <a:cubicBezTo>
                    <a:pt x="216" y="0"/>
                    <a:pt x="191" y="6"/>
                    <a:pt x="173" y="17"/>
                  </a:cubicBezTo>
                  <a:lnTo>
                    <a:pt x="44" y="88"/>
                  </a:lnTo>
                  <a:cubicBezTo>
                    <a:pt x="0" y="110"/>
                    <a:pt x="0" y="146"/>
                    <a:pt x="37" y="167"/>
                  </a:cubicBezTo>
                  <a:lnTo>
                    <a:pt x="195" y="260"/>
                  </a:lnTo>
                  <a:cubicBezTo>
                    <a:pt x="213" y="271"/>
                    <a:pt x="236" y="277"/>
                    <a:pt x="260" y="277"/>
                  </a:cubicBezTo>
                  <a:cubicBezTo>
                    <a:pt x="285" y="277"/>
                    <a:pt x="310" y="271"/>
                    <a:pt x="332" y="260"/>
                  </a:cubicBezTo>
                  <a:lnTo>
                    <a:pt x="461" y="182"/>
                  </a:lnTo>
                  <a:cubicBezTo>
                    <a:pt x="497" y="160"/>
                    <a:pt x="497" y="124"/>
                    <a:pt x="461" y="103"/>
                  </a:cubicBezTo>
                  <a:lnTo>
                    <a:pt x="309" y="17"/>
                  </a:lnTo>
                  <a:cubicBezTo>
                    <a:pt x="291" y="6"/>
                    <a:pt x="266" y="0"/>
                    <a:pt x="2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7721;p64"/>
            <p:cNvSpPr/>
            <p:nvPr/>
          </p:nvSpPr>
          <p:spPr>
            <a:xfrm>
              <a:off x="2656337" y="9942841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59" y="1"/>
                  </a:moveTo>
                  <a:cubicBezTo>
                    <a:pt x="236" y="1"/>
                    <a:pt x="212" y="6"/>
                    <a:pt x="194" y="18"/>
                  </a:cubicBezTo>
                  <a:lnTo>
                    <a:pt x="37" y="104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94" y="276"/>
                  </a:lnTo>
                  <a:cubicBezTo>
                    <a:pt x="212" y="287"/>
                    <a:pt x="236" y="292"/>
                    <a:pt x="259" y="292"/>
                  </a:cubicBezTo>
                  <a:cubicBezTo>
                    <a:pt x="283" y="292"/>
                    <a:pt x="306" y="287"/>
                    <a:pt x="323" y="276"/>
                  </a:cubicBezTo>
                  <a:lnTo>
                    <a:pt x="482" y="182"/>
                  </a:lnTo>
                  <a:cubicBezTo>
                    <a:pt x="518" y="161"/>
                    <a:pt x="518" y="125"/>
                    <a:pt x="482" y="104"/>
                  </a:cubicBezTo>
                  <a:lnTo>
                    <a:pt x="323" y="18"/>
                  </a:lnTo>
                  <a:cubicBezTo>
                    <a:pt x="306" y="6"/>
                    <a:pt x="283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7722;p64"/>
            <p:cNvSpPr/>
            <p:nvPr/>
          </p:nvSpPr>
          <p:spPr>
            <a:xfrm>
              <a:off x="2692364" y="9921851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58" y="0"/>
                  </a:moveTo>
                  <a:cubicBezTo>
                    <a:pt x="234" y="0"/>
                    <a:pt x="209" y="6"/>
                    <a:pt x="187" y="17"/>
                  </a:cubicBezTo>
                  <a:lnTo>
                    <a:pt x="44" y="103"/>
                  </a:lnTo>
                  <a:cubicBezTo>
                    <a:pt x="1" y="124"/>
                    <a:pt x="1" y="160"/>
                    <a:pt x="37" y="182"/>
                  </a:cubicBezTo>
                  <a:lnTo>
                    <a:pt x="194" y="276"/>
                  </a:lnTo>
                  <a:cubicBezTo>
                    <a:pt x="212" y="286"/>
                    <a:pt x="236" y="291"/>
                    <a:pt x="260" y="291"/>
                  </a:cubicBezTo>
                  <a:cubicBezTo>
                    <a:pt x="285" y="291"/>
                    <a:pt x="310" y="286"/>
                    <a:pt x="332" y="276"/>
                  </a:cubicBezTo>
                  <a:lnTo>
                    <a:pt x="475" y="182"/>
                  </a:lnTo>
                  <a:cubicBezTo>
                    <a:pt x="518" y="167"/>
                    <a:pt x="518" y="132"/>
                    <a:pt x="482" y="110"/>
                  </a:cubicBezTo>
                  <a:lnTo>
                    <a:pt x="323" y="17"/>
                  </a:lnTo>
                  <a:cubicBezTo>
                    <a:pt x="306" y="6"/>
                    <a:pt x="283" y="0"/>
                    <a:pt x="25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7723;p64"/>
            <p:cNvSpPr/>
            <p:nvPr/>
          </p:nvSpPr>
          <p:spPr>
            <a:xfrm>
              <a:off x="2728391" y="9900131"/>
              <a:ext cx="55659" cy="31223"/>
            </a:xfrm>
            <a:custGeom>
              <a:avLst/>
              <a:gdLst/>
              <a:ahLst/>
              <a:cxnLst/>
              <a:rect l="l" t="t" r="r" b="b"/>
              <a:pathLst>
                <a:path w="533" h="299" extrusionOk="0">
                  <a:moveTo>
                    <a:pt x="274" y="1"/>
                  </a:moveTo>
                  <a:cubicBezTo>
                    <a:pt x="251" y="1"/>
                    <a:pt x="228" y="6"/>
                    <a:pt x="209" y="16"/>
                  </a:cubicBezTo>
                  <a:lnTo>
                    <a:pt x="37" y="116"/>
                  </a:lnTo>
                  <a:cubicBezTo>
                    <a:pt x="1" y="139"/>
                    <a:pt x="1" y="175"/>
                    <a:pt x="37" y="189"/>
                  </a:cubicBezTo>
                  <a:lnTo>
                    <a:pt x="194" y="282"/>
                  </a:lnTo>
                  <a:cubicBezTo>
                    <a:pt x="212" y="293"/>
                    <a:pt x="236" y="299"/>
                    <a:pt x="259" y="299"/>
                  </a:cubicBezTo>
                  <a:cubicBezTo>
                    <a:pt x="283" y="299"/>
                    <a:pt x="306" y="293"/>
                    <a:pt x="323" y="282"/>
                  </a:cubicBezTo>
                  <a:lnTo>
                    <a:pt x="496" y="182"/>
                  </a:lnTo>
                  <a:cubicBezTo>
                    <a:pt x="532" y="159"/>
                    <a:pt x="532" y="132"/>
                    <a:pt x="496" y="109"/>
                  </a:cubicBezTo>
                  <a:lnTo>
                    <a:pt x="339" y="16"/>
                  </a:lnTo>
                  <a:cubicBezTo>
                    <a:pt x="321" y="6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7724;p64"/>
            <p:cNvSpPr/>
            <p:nvPr/>
          </p:nvSpPr>
          <p:spPr>
            <a:xfrm>
              <a:off x="2151232" y="10149290"/>
              <a:ext cx="56285" cy="31954"/>
            </a:xfrm>
            <a:custGeom>
              <a:avLst/>
              <a:gdLst/>
              <a:ahLst/>
              <a:cxnLst/>
              <a:rect l="l" t="t" r="r" b="b"/>
              <a:pathLst>
                <a:path w="539" h="306" extrusionOk="0">
                  <a:moveTo>
                    <a:pt x="288" y="0"/>
                  </a:moveTo>
                  <a:cubicBezTo>
                    <a:pt x="264" y="0"/>
                    <a:pt x="241" y="6"/>
                    <a:pt x="223" y="16"/>
                  </a:cubicBezTo>
                  <a:lnTo>
                    <a:pt x="37" y="125"/>
                  </a:lnTo>
                  <a:cubicBezTo>
                    <a:pt x="0" y="145"/>
                    <a:pt x="0" y="182"/>
                    <a:pt x="37" y="204"/>
                  </a:cubicBezTo>
                  <a:lnTo>
                    <a:pt x="187" y="290"/>
                  </a:lnTo>
                  <a:cubicBezTo>
                    <a:pt x="205" y="301"/>
                    <a:pt x="228" y="306"/>
                    <a:pt x="251" y="306"/>
                  </a:cubicBezTo>
                  <a:cubicBezTo>
                    <a:pt x="275" y="306"/>
                    <a:pt x="298" y="301"/>
                    <a:pt x="316" y="290"/>
                  </a:cubicBezTo>
                  <a:lnTo>
                    <a:pt x="502" y="182"/>
                  </a:lnTo>
                  <a:cubicBezTo>
                    <a:pt x="539" y="161"/>
                    <a:pt x="539" y="125"/>
                    <a:pt x="502" y="102"/>
                  </a:cubicBezTo>
                  <a:lnTo>
                    <a:pt x="352" y="16"/>
                  </a:lnTo>
                  <a:cubicBezTo>
                    <a:pt x="334" y="6"/>
                    <a:pt x="311" y="0"/>
                    <a:pt x="28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7725;p64"/>
            <p:cNvSpPr/>
            <p:nvPr/>
          </p:nvSpPr>
          <p:spPr>
            <a:xfrm>
              <a:off x="2186528" y="10170384"/>
              <a:ext cx="57016" cy="31954"/>
            </a:xfrm>
            <a:custGeom>
              <a:avLst/>
              <a:gdLst/>
              <a:ahLst/>
              <a:cxnLst/>
              <a:rect l="l" t="t" r="r" b="b"/>
              <a:pathLst>
                <a:path w="546" h="306" extrusionOk="0">
                  <a:moveTo>
                    <a:pt x="289" y="0"/>
                  </a:moveTo>
                  <a:cubicBezTo>
                    <a:pt x="265" y="0"/>
                    <a:pt x="241" y="5"/>
                    <a:pt x="223" y="16"/>
                  </a:cubicBezTo>
                  <a:lnTo>
                    <a:pt x="35" y="124"/>
                  </a:lnTo>
                  <a:cubicBezTo>
                    <a:pt x="1" y="145"/>
                    <a:pt x="1" y="181"/>
                    <a:pt x="35" y="202"/>
                  </a:cubicBezTo>
                  <a:lnTo>
                    <a:pt x="194" y="288"/>
                  </a:lnTo>
                  <a:cubicBezTo>
                    <a:pt x="212" y="300"/>
                    <a:pt x="235" y="305"/>
                    <a:pt x="258" y="305"/>
                  </a:cubicBezTo>
                  <a:cubicBezTo>
                    <a:pt x="282" y="305"/>
                    <a:pt x="305" y="300"/>
                    <a:pt x="323" y="288"/>
                  </a:cubicBezTo>
                  <a:lnTo>
                    <a:pt x="509" y="181"/>
                  </a:lnTo>
                  <a:cubicBezTo>
                    <a:pt x="546" y="159"/>
                    <a:pt x="546" y="124"/>
                    <a:pt x="509" y="102"/>
                  </a:cubicBezTo>
                  <a:lnTo>
                    <a:pt x="359" y="16"/>
                  </a:lnTo>
                  <a:cubicBezTo>
                    <a:pt x="338" y="5"/>
                    <a:pt x="313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7726;p64"/>
            <p:cNvSpPr/>
            <p:nvPr/>
          </p:nvSpPr>
          <p:spPr>
            <a:xfrm>
              <a:off x="2588774" y="9939812"/>
              <a:ext cx="54928" cy="29761"/>
            </a:xfrm>
            <a:custGeom>
              <a:avLst/>
              <a:gdLst/>
              <a:ahLst/>
              <a:cxnLst/>
              <a:rect l="l" t="t" r="r" b="b"/>
              <a:pathLst>
                <a:path w="526" h="285" extrusionOk="0">
                  <a:moveTo>
                    <a:pt x="263" y="1"/>
                  </a:moveTo>
                  <a:cubicBezTo>
                    <a:pt x="238" y="1"/>
                    <a:pt x="212" y="6"/>
                    <a:pt x="194" y="17"/>
                  </a:cubicBezTo>
                  <a:lnTo>
                    <a:pt x="44" y="104"/>
                  </a:lnTo>
                  <a:cubicBezTo>
                    <a:pt x="1" y="124"/>
                    <a:pt x="1" y="161"/>
                    <a:pt x="37" y="183"/>
                  </a:cubicBezTo>
                  <a:lnTo>
                    <a:pt x="194" y="269"/>
                  </a:lnTo>
                  <a:cubicBezTo>
                    <a:pt x="212" y="280"/>
                    <a:pt x="236" y="285"/>
                    <a:pt x="260" y="285"/>
                  </a:cubicBezTo>
                  <a:cubicBezTo>
                    <a:pt x="285" y="285"/>
                    <a:pt x="310" y="280"/>
                    <a:pt x="332" y="269"/>
                  </a:cubicBezTo>
                  <a:lnTo>
                    <a:pt x="482" y="183"/>
                  </a:lnTo>
                  <a:cubicBezTo>
                    <a:pt x="525" y="161"/>
                    <a:pt x="525" y="124"/>
                    <a:pt x="489" y="104"/>
                  </a:cubicBezTo>
                  <a:lnTo>
                    <a:pt x="332" y="17"/>
                  </a:lnTo>
                  <a:cubicBezTo>
                    <a:pt x="314" y="6"/>
                    <a:pt x="288" y="1"/>
                    <a:pt x="26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7727;p64"/>
            <p:cNvSpPr/>
            <p:nvPr/>
          </p:nvSpPr>
          <p:spPr>
            <a:xfrm>
              <a:off x="2567054" y="9798734"/>
              <a:ext cx="41979" cy="23809"/>
            </a:xfrm>
            <a:custGeom>
              <a:avLst/>
              <a:gdLst/>
              <a:ahLst/>
              <a:cxnLst/>
              <a:rect l="l" t="t" r="r" b="b"/>
              <a:pathLst>
                <a:path w="402" h="228" extrusionOk="0">
                  <a:moveTo>
                    <a:pt x="274" y="1"/>
                  </a:moveTo>
                  <a:cubicBezTo>
                    <a:pt x="250" y="1"/>
                    <a:pt x="227" y="6"/>
                    <a:pt x="209" y="18"/>
                  </a:cubicBezTo>
                  <a:lnTo>
                    <a:pt x="36" y="118"/>
                  </a:lnTo>
                  <a:cubicBezTo>
                    <a:pt x="0" y="138"/>
                    <a:pt x="0" y="175"/>
                    <a:pt x="36" y="197"/>
                  </a:cubicBezTo>
                  <a:lnTo>
                    <a:pt x="66" y="211"/>
                  </a:lnTo>
                  <a:cubicBezTo>
                    <a:pt x="83" y="222"/>
                    <a:pt x="106" y="228"/>
                    <a:pt x="130" y="228"/>
                  </a:cubicBezTo>
                  <a:cubicBezTo>
                    <a:pt x="153" y="228"/>
                    <a:pt x="177" y="222"/>
                    <a:pt x="195" y="211"/>
                  </a:cubicBezTo>
                  <a:lnTo>
                    <a:pt x="367" y="111"/>
                  </a:lnTo>
                  <a:cubicBezTo>
                    <a:pt x="402" y="88"/>
                    <a:pt x="402" y="52"/>
                    <a:pt x="367" y="31"/>
                  </a:cubicBezTo>
                  <a:lnTo>
                    <a:pt x="345" y="18"/>
                  </a:lnTo>
                  <a:cubicBezTo>
                    <a:pt x="323" y="6"/>
                    <a:pt x="298" y="1"/>
                    <a:pt x="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7728;p64"/>
            <p:cNvSpPr/>
            <p:nvPr/>
          </p:nvSpPr>
          <p:spPr>
            <a:xfrm>
              <a:off x="2605378" y="9776282"/>
              <a:ext cx="42814" cy="24435"/>
            </a:xfrm>
            <a:custGeom>
              <a:avLst/>
              <a:gdLst/>
              <a:ahLst/>
              <a:cxnLst/>
              <a:rect l="l" t="t" r="r" b="b"/>
              <a:pathLst>
                <a:path w="410" h="234" extrusionOk="0">
                  <a:moveTo>
                    <a:pt x="284" y="0"/>
                  </a:moveTo>
                  <a:cubicBezTo>
                    <a:pt x="258" y="0"/>
                    <a:pt x="233" y="6"/>
                    <a:pt x="216" y="17"/>
                  </a:cubicBezTo>
                  <a:lnTo>
                    <a:pt x="35" y="124"/>
                  </a:lnTo>
                  <a:cubicBezTo>
                    <a:pt x="0" y="146"/>
                    <a:pt x="0" y="181"/>
                    <a:pt x="35" y="203"/>
                  </a:cubicBezTo>
                  <a:lnTo>
                    <a:pt x="57" y="217"/>
                  </a:lnTo>
                  <a:cubicBezTo>
                    <a:pt x="76" y="228"/>
                    <a:pt x="101" y="234"/>
                    <a:pt x="126" y="234"/>
                  </a:cubicBezTo>
                  <a:cubicBezTo>
                    <a:pt x="151" y="234"/>
                    <a:pt x="176" y="228"/>
                    <a:pt x="194" y="217"/>
                  </a:cubicBezTo>
                  <a:lnTo>
                    <a:pt x="373" y="110"/>
                  </a:lnTo>
                  <a:cubicBezTo>
                    <a:pt x="409" y="88"/>
                    <a:pt x="409" y="51"/>
                    <a:pt x="373" y="31"/>
                  </a:cubicBezTo>
                  <a:lnTo>
                    <a:pt x="352" y="17"/>
                  </a:lnTo>
                  <a:cubicBezTo>
                    <a:pt x="334" y="6"/>
                    <a:pt x="309" y="0"/>
                    <a:pt x="28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7729;p64"/>
            <p:cNvSpPr/>
            <p:nvPr/>
          </p:nvSpPr>
          <p:spPr>
            <a:xfrm>
              <a:off x="2627934" y="9789753"/>
              <a:ext cx="56285" cy="31223"/>
            </a:xfrm>
            <a:custGeom>
              <a:avLst/>
              <a:gdLst/>
              <a:ahLst/>
              <a:cxnLst/>
              <a:rect l="l" t="t" r="r" b="b"/>
              <a:pathLst>
                <a:path w="539" h="299" extrusionOk="0">
                  <a:moveTo>
                    <a:pt x="287" y="1"/>
                  </a:moveTo>
                  <a:cubicBezTo>
                    <a:pt x="264" y="1"/>
                    <a:pt x="241" y="6"/>
                    <a:pt x="223" y="17"/>
                  </a:cubicBezTo>
                  <a:lnTo>
                    <a:pt x="35" y="124"/>
                  </a:lnTo>
                  <a:cubicBezTo>
                    <a:pt x="0" y="138"/>
                    <a:pt x="0" y="174"/>
                    <a:pt x="35" y="197"/>
                  </a:cubicBezTo>
                  <a:lnTo>
                    <a:pt x="186" y="283"/>
                  </a:lnTo>
                  <a:cubicBezTo>
                    <a:pt x="205" y="293"/>
                    <a:pt x="228" y="299"/>
                    <a:pt x="252" y="299"/>
                  </a:cubicBezTo>
                  <a:cubicBezTo>
                    <a:pt x="276" y="299"/>
                    <a:pt x="301" y="293"/>
                    <a:pt x="323" y="283"/>
                  </a:cubicBezTo>
                  <a:lnTo>
                    <a:pt x="502" y="181"/>
                  </a:lnTo>
                  <a:cubicBezTo>
                    <a:pt x="538" y="161"/>
                    <a:pt x="538" y="124"/>
                    <a:pt x="502" y="104"/>
                  </a:cubicBezTo>
                  <a:lnTo>
                    <a:pt x="352" y="17"/>
                  </a:lnTo>
                  <a:cubicBezTo>
                    <a:pt x="334" y="6"/>
                    <a:pt x="311" y="1"/>
                    <a:pt x="28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7730;p64"/>
            <p:cNvSpPr/>
            <p:nvPr/>
          </p:nvSpPr>
          <p:spPr>
            <a:xfrm>
              <a:off x="2590236" y="9812309"/>
              <a:ext cx="54823" cy="30597"/>
            </a:xfrm>
            <a:custGeom>
              <a:avLst/>
              <a:gdLst/>
              <a:ahLst/>
              <a:cxnLst/>
              <a:rect l="l" t="t" r="r" b="b"/>
              <a:pathLst>
                <a:path w="525" h="293" extrusionOk="0">
                  <a:moveTo>
                    <a:pt x="273" y="0"/>
                  </a:moveTo>
                  <a:cubicBezTo>
                    <a:pt x="249" y="0"/>
                    <a:pt x="224" y="6"/>
                    <a:pt x="202" y="17"/>
                  </a:cubicBezTo>
                  <a:lnTo>
                    <a:pt x="37" y="117"/>
                  </a:lnTo>
                  <a:cubicBezTo>
                    <a:pt x="1" y="138"/>
                    <a:pt x="1" y="167"/>
                    <a:pt x="37" y="190"/>
                  </a:cubicBezTo>
                  <a:lnTo>
                    <a:pt x="189" y="283"/>
                  </a:lnTo>
                  <a:cubicBezTo>
                    <a:pt x="204" y="289"/>
                    <a:pt x="224" y="292"/>
                    <a:pt x="246" y="292"/>
                  </a:cubicBezTo>
                  <a:cubicBezTo>
                    <a:pt x="271" y="292"/>
                    <a:pt x="298" y="287"/>
                    <a:pt x="318" y="276"/>
                  </a:cubicBezTo>
                  <a:lnTo>
                    <a:pt x="490" y="181"/>
                  </a:lnTo>
                  <a:cubicBezTo>
                    <a:pt x="525" y="160"/>
                    <a:pt x="525" y="124"/>
                    <a:pt x="490" y="103"/>
                  </a:cubicBezTo>
                  <a:lnTo>
                    <a:pt x="339" y="17"/>
                  </a:lnTo>
                  <a:cubicBezTo>
                    <a:pt x="321" y="6"/>
                    <a:pt x="297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7731;p64"/>
            <p:cNvSpPr/>
            <p:nvPr/>
          </p:nvSpPr>
          <p:spPr>
            <a:xfrm>
              <a:off x="2654040" y="9810116"/>
              <a:ext cx="67667" cy="38637"/>
            </a:xfrm>
            <a:custGeom>
              <a:avLst/>
              <a:gdLst/>
              <a:ahLst/>
              <a:cxnLst/>
              <a:rect l="l" t="t" r="r" b="b"/>
              <a:pathLst>
                <a:path w="648" h="370" extrusionOk="0">
                  <a:moveTo>
                    <a:pt x="378" y="0"/>
                  </a:moveTo>
                  <a:cubicBezTo>
                    <a:pt x="353" y="0"/>
                    <a:pt x="328" y="5"/>
                    <a:pt x="311" y="16"/>
                  </a:cubicBezTo>
                  <a:lnTo>
                    <a:pt x="36" y="181"/>
                  </a:lnTo>
                  <a:cubicBezTo>
                    <a:pt x="0" y="195"/>
                    <a:pt x="0" y="231"/>
                    <a:pt x="36" y="254"/>
                  </a:cubicBezTo>
                  <a:lnTo>
                    <a:pt x="202" y="354"/>
                  </a:lnTo>
                  <a:cubicBezTo>
                    <a:pt x="220" y="364"/>
                    <a:pt x="245" y="369"/>
                    <a:pt x="270" y="369"/>
                  </a:cubicBezTo>
                  <a:cubicBezTo>
                    <a:pt x="295" y="369"/>
                    <a:pt x="320" y="364"/>
                    <a:pt x="338" y="354"/>
                  </a:cubicBezTo>
                  <a:lnTo>
                    <a:pt x="613" y="195"/>
                  </a:lnTo>
                  <a:cubicBezTo>
                    <a:pt x="647" y="174"/>
                    <a:pt x="647" y="138"/>
                    <a:pt x="613" y="116"/>
                  </a:cubicBezTo>
                  <a:lnTo>
                    <a:pt x="447" y="16"/>
                  </a:lnTo>
                  <a:cubicBezTo>
                    <a:pt x="429" y="5"/>
                    <a:pt x="403" y="0"/>
                    <a:pt x="37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7732;p64"/>
            <p:cNvSpPr/>
            <p:nvPr/>
          </p:nvSpPr>
          <p:spPr>
            <a:xfrm>
              <a:off x="2615820" y="9838520"/>
              <a:ext cx="57225" cy="31954"/>
            </a:xfrm>
            <a:custGeom>
              <a:avLst/>
              <a:gdLst/>
              <a:ahLst/>
              <a:cxnLst/>
              <a:rect l="l" t="t" r="r" b="b"/>
              <a:pathLst>
                <a:path w="548" h="306" extrusionOk="0">
                  <a:moveTo>
                    <a:pt x="277" y="1"/>
                  </a:moveTo>
                  <a:cubicBezTo>
                    <a:pt x="252" y="1"/>
                    <a:pt x="227" y="6"/>
                    <a:pt x="209" y="16"/>
                  </a:cubicBezTo>
                  <a:lnTo>
                    <a:pt x="44" y="118"/>
                  </a:lnTo>
                  <a:cubicBezTo>
                    <a:pt x="1" y="139"/>
                    <a:pt x="1" y="168"/>
                    <a:pt x="44" y="189"/>
                  </a:cubicBezTo>
                  <a:lnTo>
                    <a:pt x="209" y="290"/>
                  </a:lnTo>
                  <a:cubicBezTo>
                    <a:pt x="227" y="301"/>
                    <a:pt x="251" y="306"/>
                    <a:pt x="274" y="306"/>
                  </a:cubicBezTo>
                  <a:cubicBezTo>
                    <a:pt x="297" y="306"/>
                    <a:pt x="321" y="301"/>
                    <a:pt x="339" y="290"/>
                  </a:cubicBezTo>
                  <a:lnTo>
                    <a:pt x="511" y="189"/>
                  </a:lnTo>
                  <a:cubicBezTo>
                    <a:pt x="547" y="168"/>
                    <a:pt x="547" y="139"/>
                    <a:pt x="511" y="118"/>
                  </a:cubicBezTo>
                  <a:lnTo>
                    <a:pt x="346" y="16"/>
                  </a:lnTo>
                  <a:cubicBezTo>
                    <a:pt x="327" y="6"/>
                    <a:pt x="302" y="1"/>
                    <a:pt x="27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7733;p64"/>
            <p:cNvSpPr/>
            <p:nvPr/>
          </p:nvSpPr>
          <p:spPr>
            <a:xfrm>
              <a:off x="2678893" y="9831732"/>
              <a:ext cx="78841" cy="44903"/>
            </a:xfrm>
            <a:custGeom>
              <a:avLst/>
              <a:gdLst/>
              <a:ahLst/>
              <a:cxnLst/>
              <a:rect l="l" t="t" r="r" b="b"/>
              <a:pathLst>
                <a:path w="755" h="430" extrusionOk="0">
                  <a:moveTo>
                    <a:pt x="500" y="0"/>
                  </a:moveTo>
                  <a:cubicBezTo>
                    <a:pt x="475" y="0"/>
                    <a:pt x="450" y="6"/>
                    <a:pt x="432" y="17"/>
                  </a:cubicBezTo>
                  <a:lnTo>
                    <a:pt x="37" y="247"/>
                  </a:lnTo>
                  <a:cubicBezTo>
                    <a:pt x="0" y="269"/>
                    <a:pt x="0" y="305"/>
                    <a:pt x="37" y="326"/>
                  </a:cubicBezTo>
                  <a:lnTo>
                    <a:pt x="187" y="412"/>
                  </a:lnTo>
                  <a:cubicBezTo>
                    <a:pt x="205" y="424"/>
                    <a:pt x="228" y="429"/>
                    <a:pt x="251" y="429"/>
                  </a:cubicBezTo>
                  <a:cubicBezTo>
                    <a:pt x="275" y="429"/>
                    <a:pt x="298" y="424"/>
                    <a:pt x="316" y="412"/>
                  </a:cubicBezTo>
                  <a:lnTo>
                    <a:pt x="720" y="183"/>
                  </a:lnTo>
                  <a:cubicBezTo>
                    <a:pt x="754" y="160"/>
                    <a:pt x="754" y="124"/>
                    <a:pt x="720" y="104"/>
                  </a:cubicBezTo>
                  <a:lnTo>
                    <a:pt x="568" y="17"/>
                  </a:lnTo>
                  <a:cubicBezTo>
                    <a:pt x="550" y="6"/>
                    <a:pt x="525" y="0"/>
                    <a:pt x="50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7734;p64"/>
            <p:cNvSpPr/>
            <p:nvPr/>
          </p:nvSpPr>
          <p:spPr>
            <a:xfrm>
              <a:off x="2765880" y="9873816"/>
              <a:ext cx="63908" cy="35713"/>
            </a:xfrm>
            <a:custGeom>
              <a:avLst/>
              <a:gdLst/>
              <a:ahLst/>
              <a:cxnLst/>
              <a:rect l="l" t="t" r="r" b="b"/>
              <a:pathLst>
                <a:path w="612" h="342" extrusionOk="0">
                  <a:moveTo>
                    <a:pt x="353" y="1"/>
                  </a:moveTo>
                  <a:cubicBezTo>
                    <a:pt x="330" y="1"/>
                    <a:pt x="307" y="6"/>
                    <a:pt x="289" y="16"/>
                  </a:cubicBezTo>
                  <a:lnTo>
                    <a:pt x="44" y="161"/>
                  </a:lnTo>
                  <a:cubicBezTo>
                    <a:pt x="1" y="182"/>
                    <a:pt x="1" y="218"/>
                    <a:pt x="37" y="232"/>
                  </a:cubicBezTo>
                  <a:lnTo>
                    <a:pt x="195" y="325"/>
                  </a:lnTo>
                  <a:cubicBezTo>
                    <a:pt x="214" y="336"/>
                    <a:pt x="237" y="342"/>
                    <a:pt x="261" y="342"/>
                  </a:cubicBezTo>
                  <a:cubicBezTo>
                    <a:pt x="285" y="342"/>
                    <a:pt x="310" y="336"/>
                    <a:pt x="332" y="325"/>
                  </a:cubicBezTo>
                  <a:lnTo>
                    <a:pt x="577" y="182"/>
                  </a:lnTo>
                  <a:cubicBezTo>
                    <a:pt x="611" y="161"/>
                    <a:pt x="611" y="125"/>
                    <a:pt x="577" y="109"/>
                  </a:cubicBezTo>
                  <a:lnTo>
                    <a:pt x="418" y="16"/>
                  </a:lnTo>
                  <a:cubicBezTo>
                    <a:pt x="400" y="6"/>
                    <a:pt x="377" y="1"/>
                    <a:pt x="35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7735;p64"/>
            <p:cNvSpPr/>
            <p:nvPr/>
          </p:nvSpPr>
          <p:spPr>
            <a:xfrm>
              <a:off x="2699047" y="9852826"/>
              <a:ext cx="94713" cy="53674"/>
            </a:xfrm>
            <a:custGeom>
              <a:avLst/>
              <a:gdLst/>
              <a:ahLst/>
              <a:cxnLst/>
              <a:rect l="l" t="t" r="r" b="b"/>
              <a:pathLst>
                <a:path w="907" h="514" extrusionOk="0">
                  <a:moveTo>
                    <a:pt x="648" y="0"/>
                  </a:moveTo>
                  <a:cubicBezTo>
                    <a:pt x="625" y="0"/>
                    <a:pt x="602" y="6"/>
                    <a:pt x="584" y="17"/>
                  </a:cubicBezTo>
                  <a:lnTo>
                    <a:pt x="37" y="333"/>
                  </a:lnTo>
                  <a:cubicBezTo>
                    <a:pt x="1" y="354"/>
                    <a:pt x="1" y="383"/>
                    <a:pt x="37" y="405"/>
                  </a:cubicBezTo>
                  <a:lnTo>
                    <a:pt x="195" y="498"/>
                  </a:lnTo>
                  <a:cubicBezTo>
                    <a:pt x="214" y="509"/>
                    <a:pt x="237" y="514"/>
                    <a:pt x="260" y="514"/>
                  </a:cubicBezTo>
                  <a:cubicBezTo>
                    <a:pt x="283" y="514"/>
                    <a:pt x="307" y="509"/>
                    <a:pt x="325" y="498"/>
                  </a:cubicBezTo>
                  <a:lnTo>
                    <a:pt x="872" y="181"/>
                  </a:lnTo>
                  <a:cubicBezTo>
                    <a:pt x="906" y="160"/>
                    <a:pt x="906" y="131"/>
                    <a:pt x="872" y="110"/>
                  </a:cubicBezTo>
                  <a:lnTo>
                    <a:pt x="713" y="17"/>
                  </a:lnTo>
                  <a:cubicBezTo>
                    <a:pt x="695" y="6"/>
                    <a:pt x="672" y="0"/>
                    <a:pt x="64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7736;p64"/>
            <p:cNvSpPr/>
            <p:nvPr/>
          </p:nvSpPr>
          <p:spPr>
            <a:xfrm>
              <a:off x="2660828" y="9897102"/>
              <a:ext cx="56390" cy="31223"/>
            </a:xfrm>
            <a:custGeom>
              <a:avLst/>
              <a:gdLst/>
              <a:ahLst/>
              <a:cxnLst/>
              <a:rect l="l" t="t" r="r" b="b"/>
              <a:pathLst>
                <a:path w="540" h="299" extrusionOk="0">
                  <a:moveTo>
                    <a:pt x="278" y="0"/>
                  </a:moveTo>
                  <a:cubicBezTo>
                    <a:pt x="253" y="0"/>
                    <a:pt x="228" y="5"/>
                    <a:pt x="210" y="16"/>
                  </a:cubicBezTo>
                  <a:lnTo>
                    <a:pt x="44" y="118"/>
                  </a:lnTo>
                  <a:cubicBezTo>
                    <a:pt x="8" y="138"/>
                    <a:pt x="1" y="168"/>
                    <a:pt x="44" y="188"/>
                  </a:cubicBezTo>
                  <a:lnTo>
                    <a:pt x="194" y="283"/>
                  </a:lnTo>
                  <a:cubicBezTo>
                    <a:pt x="212" y="294"/>
                    <a:pt x="238" y="299"/>
                    <a:pt x="263" y="299"/>
                  </a:cubicBezTo>
                  <a:cubicBezTo>
                    <a:pt x="288" y="299"/>
                    <a:pt x="314" y="294"/>
                    <a:pt x="332" y="283"/>
                  </a:cubicBezTo>
                  <a:lnTo>
                    <a:pt x="496" y="181"/>
                  </a:lnTo>
                  <a:cubicBezTo>
                    <a:pt x="539" y="161"/>
                    <a:pt x="539" y="131"/>
                    <a:pt x="496" y="111"/>
                  </a:cubicBezTo>
                  <a:lnTo>
                    <a:pt x="346" y="16"/>
                  </a:lnTo>
                  <a:cubicBezTo>
                    <a:pt x="328" y="5"/>
                    <a:pt x="303" y="0"/>
                    <a:pt x="27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7737;p64"/>
            <p:cNvSpPr/>
            <p:nvPr/>
          </p:nvSpPr>
          <p:spPr>
            <a:xfrm>
              <a:off x="2625532" y="9918927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2" y="0"/>
                  </a:moveTo>
                  <a:cubicBezTo>
                    <a:pt x="229" y="0"/>
                    <a:pt x="205" y="5"/>
                    <a:pt x="187" y="16"/>
                  </a:cubicBezTo>
                  <a:lnTo>
                    <a:pt x="37" y="102"/>
                  </a:lnTo>
                  <a:cubicBezTo>
                    <a:pt x="1" y="124"/>
                    <a:pt x="1" y="160"/>
                    <a:pt x="37" y="181"/>
                  </a:cubicBezTo>
                  <a:lnTo>
                    <a:pt x="196" y="267"/>
                  </a:lnTo>
                  <a:cubicBezTo>
                    <a:pt x="213" y="279"/>
                    <a:pt x="236" y="284"/>
                    <a:pt x="260" y="284"/>
                  </a:cubicBezTo>
                  <a:cubicBezTo>
                    <a:pt x="283" y="284"/>
                    <a:pt x="307" y="279"/>
                    <a:pt x="325" y="267"/>
                  </a:cubicBezTo>
                  <a:lnTo>
                    <a:pt x="475" y="181"/>
                  </a:lnTo>
                  <a:cubicBezTo>
                    <a:pt x="511" y="160"/>
                    <a:pt x="511" y="131"/>
                    <a:pt x="475" y="109"/>
                  </a:cubicBezTo>
                  <a:lnTo>
                    <a:pt x="316" y="16"/>
                  </a:lnTo>
                  <a:cubicBezTo>
                    <a:pt x="299" y="5"/>
                    <a:pt x="276" y="0"/>
                    <a:pt x="252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7738;p64"/>
            <p:cNvSpPr/>
            <p:nvPr/>
          </p:nvSpPr>
          <p:spPr>
            <a:xfrm>
              <a:off x="2152694" y="10090707"/>
              <a:ext cx="83436" cy="47096"/>
            </a:xfrm>
            <a:custGeom>
              <a:avLst/>
              <a:gdLst/>
              <a:ahLst/>
              <a:cxnLst/>
              <a:rect l="l" t="t" r="r" b="b"/>
              <a:pathLst>
                <a:path w="799" h="451" extrusionOk="0">
                  <a:moveTo>
                    <a:pt x="526" y="1"/>
                  </a:moveTo>
                  <a:cubicBezTo>
                    <a:pt x="502" y="1"/>
                    <a:pt x="479" y="6"/>
                    <a:pt x="461" y="16"/>
                  </a:cubicBezTo>
                  <a:lnTo>
                    <a:pt x="36" y="261"/>
                  </a:lnTo>
                  <a:cubicBezTo>
                    <a:pt x="0" y="284"/>
                    <a:pt x="0" y="318"/>
                    <a:pt x="36" y="341"/>
                  </a:cubicBezTo>
                  <a:lnTo>
                    <a:pt x="209" y="434"/>
                  </a:lnTo>
                  <a:cubicBezTo>
                    <a:pt x="227" y="445"/>
                    <a:pt x="250" y="451"/>
                    <a:pt x="274" y="451"/>
                  </a:cubicBezTo>
                  <a:cubicBezTo>
                    <a:pt x="297" y="451"/>
                    <a:pt x="320" y="445"/>
                    <a:pt x="338" y="434"/>
                  </a:cubicBezTo>
                  <a:lnTo>
                    <a:pt x="763" y="189"/>
                  </a:lnTo>
                  <a:cubicBezTo>
                    <a:pt x="799" y="168"/>
                    <a:pt x="799" y="139"/>
                    <a:pt x="763" y="118"/>
                  </a:cubicBezTo>
                  <a:lnTo>
                    <a:pt x="597" y="16"/>
                  </a:lnTo>
                  <a:cubicBezTo>
                    <a:pt x="576" y="6"/>
                    <a:pt x="551" y="1"/>
                    <a:pt x="526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7739;p64"/>
            <p:cNvSpPr/>
            <p:nvPr/>
          </p:nvSpPr>
          <p:spPr>
            <a:xfrm>
              <a:off x="2217124" y="10069509"/>
              <a:ext cx="55763" cy="31432"/>
            </a:xfrm>
            <a:custGeom>
              <a:avLst/>
              <a:gdLst/>
              <a:ahLst/>
              <a:cxnLst/>
              <a:rect l="l" t="t" r="r" b="b"/>
              <a:pathLst>
                <a:path w="534" h="301" extrusionOk="0">
                  <a:moveTo>
                    <a:pt x="267" y="1"/>
                  </a:moveTo>
                  <a:cubicBezTo>
                    <a:pt x="242" y="1"/>
                    <a:pt x="217" y="5"/>
                    <a:pt x="196" y="12"/>
                  </a:cubicBezTo>
                  <a:lnTo>
                    <a:pt x="37" y="112"/>
                  </a:lnTo>
                  <a:cubicBezTo>
                    <a:pt x="1" y="133"/>
                    <a:pt x="1" y="162"/>
                    <a:pt x="37" y="185"/>
                  </a:cubicBezTo>
                  <a:lnTo>
                    <a:pt x="203" y="285"/>
                  </a:lnTo>
                  <a:cubicBezTo>
                    <a:pt x="221" y="295"/>
                    <a:pt x="246" y="300"/>
                    <a:pt x="271" y="300"/>
                  </a:cubicBezTo>
                  <a:cubicBezTo>
                    <a:pt x="296" y="300"/>
                    <a:pt x="321" y="295"/>
                    <a:pt x="339" y="285"/>
                  </a:cubicBezTo>
                  <a:lnTo>
                    <a:pt x="498" y="192"/>
                  </a:lnTo>
                  <a:cubicBezTo>
                    <a:pt x="534" y="169"/>
                    <a:pt x="534" y="133"/>
                    <a:pt x="498" y="112"/>
                  </a:cubicBezTo>
                  <a:lnTo>
                    <a:pt x="332" y="12"/>
                  </a:lnTo>
                  <a:cubicBezTo>
                    <a:pt x="314" y="5"/>
                    <a:pt x="291" y="1"/>
                    <a:pt x="26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7740;p64"/>
            <p:cNvSpPr/>
            <p:nvPr/>
          </p:nvSpPr>
          <p:spPr>
            <a:xfrm>
              <a:off x="2190183" y="10098330"/>
              <a:ext cx="105991" cy="60462"/>
            </a:xfrm>
            <a:custGeom>
              <a:avLst/>
              <a:gdLst/>
              <a:ahLst/>
              <a:cxnLst/>
              <a:rect l="l" t="t" r="r" b="b"/>
              <a:pathLst>
                <a:path w="1015" h="579" extrusionOk="0">
                  <a:moveTo>
                    <a:pt x="763" y="0"/>
                  </a:moveTo>
                  <a:cubicBezTo>
                    <a:pt x="739" y="0"/>
                    <a:pt x="716" y="5"/>
                    <a:pt x="699" y="16"/>
                  </a:cubicBezTo>
                  <a:lnTo>
                    <a:pt x="43" y="397"/>
                  </a:lnTo>
                  <a:cubicBezTo>
                    <a:pt x="0" y="418"/>
                    <a:pt x="0" y="454"/>
                    <a:pt x="36" y="476"/>
                  </a:cubicBezTo>
                  <a:lnTo>
                    <a:pt x="188" y="563"/>
                  </a:lnTo>
                  <a:cubicBezTo>
                    <a:pt x="206" y="573"/>
                    <a:pt x="231" y="578"/>
                    <a:pt x="256" y="578"/>
                  </a:cubicBezTo>
                  <a:cubicBezTo>
                    <a:pt x="281" y="578"/>
                    <a:pt x="306" y="573"/>
                    <a:pt x="324" y="563"/>
                  </a:cubicBezTo>
                  <a:lnTo>
                    <a:pt x="978" y="181"/>
                  </a:lnTo>
                  <a:cubicBezTo>
                    <a:pt x="1014" y="159"/>
                    <a:pt x="1014" y="124"/>
                    <a:pt x="978" y="102"/>
                  </a:cubicBezTo>
                  <a:lnTo>
                    <a:pt x="828" y="16"/>
                  </a:lnTo>
                  <a:cubicBezTo>
                    <a:pt x="810" y="5"/>
                    <a:pt x="786" y="0"/>
                    <a:pt x="76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7741;p64"/>
            <p:cNvSpPr/>
            <p:nvPr/>
          </p:nvSpPr>
          <p:spPr>
            <a:xfrm>
              <a:off x="2278735" y="10077236"/>
              <a:ext cx="53466" cy="30492"/>
            </a:xfrm>
            <a:custGeom>
              <a:avLst/>
              <a:gdLst/>
              <a:ahLst/>
              <a:cxnLst/>
              <a:rect l="l" t="t" r="r" b="b"/>
              <a:pathLst>
                <a:path w="512" h="292" extrusionOk="0">
                  <a:moveTo>
                    <a:pt x="261" y="0"/>
                  </a:moveTo>
                  <a:cubicBezTo>
                    <a:pt x="236" y="0"/>
                    <a:pt x="213" y="6"/>
                    <a:pt x="196" y="16"/>
                  </a:cubicBezTo>
                  <a:lnTo>
                    <a:pt x="37" y="111"/>
                  </a:lnTo>
                  <a:cubicBezTo>
                    <a:pt x="1" y="131"/>
                    <a:pt x="1" y="168"/>
                    <a:pt x="37" y="188"/>
                  </a:cubicBezTo>
                  <a:lnTo>
                    <a:pt x="187" y="275"/>
                  </a:lnTo>
                  <a:cubicBezTo>
                    <a:pt x="205" y="286"/>
                    <a:pt x="229" y="291"/>
                    <a:pt x="252" y="291"/>
                  </a:cubicBezTo>
                  <a:cubicBezTo>
                    <a:pt x="276" y="291"/>
                    <a:pt x="299" y="286"/>
                    <a:pt x="317" y="275"/>
                  </a:cubicBezTo>
                  <a:lnTo>
                    <a:pt x="475" y="182"/>
                  </a:lnTo>
                  <a:cubicBezTo>
                    <a:pt x="511" y="161"/>
                    <a:pt x="511" y="125"/>
                    <a:pt x="475" y="102"/>
                  </a:cubicBezTo>
                  <a:lnTo>
                    <a:pt x="332" y="16"/>
                  </a:lnTo>
                  <a:cubicBezTo>
                    <a:pt x="310" y="6"/>
                    <a:pt x="285" y="0"/>
                    <a:pt x="26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7742;p64"/>
            <p:cNvSpPr/>
            <p:nvPr/>
          </p:nvSpPr>
          <p:spPr>
            <a:xfrm>
              <a:off x="2568411" y="9909842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66" y="1"/>
                  </a:moveTo>
                  <a:cubicBezTo>
                    <a:pt x="242" y="1"/>
                    <a:pt x="217" y="6"/>
                    <a:pt x="196" y="16"/>
                  </a:cubicBezTo>
                  <a:lnTo>
                    <a:pt x="44" y="109"/>
                  </a:lnTo>
                  <a:cubicBezTo>
                    <a:pt x="1" y="132"/>
                    <a:pt x="1" y="168"/>
                    <a:pt x="44" y="189"/>
                  </a:cubicBezTo>
                  <a:lnTo>
                    <a:pt x="189" y="275"/>
                  </a:lnTo>
                  <a:cubicBezTo>
                    <a:pt x="207" y="286"/>
                    <a:pt x="232" y="292"/>
                    <a:pt x="257" y="292"/>
                  </a:cubicBezTo>
                  <a:cubicBezTo>
                    <a:pt x="282" y="292"/>
                    <a:pt x="307" y="286"/>
                    <a:pt x="325" y="275"/>
                  </a:cubicBezTo>
                  <a:lnTo>
                    <a:pt x="484" y="182"/>
                  </a:lnTo>
                  <a:cubicBezTo>
                    <a:pt x="518" y="161"/>
                    <a:pt x="518" y="125"/>
                    <a:pt x="484" y="103"/>
                  </a:cubicBezTo>
                  <a:lnTo>
                    <a:pt x="332" y="16"/>
                  </a:lnTo>
                  <a:cubicBezTo>
                    <a:pt x="314" y="6"/>
                    <a:pt x="291" y="1"/>
                    <a:pt x="266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7743;p64"/>
            <p:cNvSpPr/>
            <p:nvPr/>
          </p:nvSpPr>
          <p:spPr>
            <a:xfrm>
              <a:off x="2077508" y="10107311"/>
              <a:ext cx="57225" cy="31432"/>
            </a:xfrm>
            <a:custGeom>
              <a:avLst/>
              <a:gdLst/>
              <a:ahLst/>
              <a:cxnLst/>
              <a:rect l="l" t="t" r="r" b="b"/>
              <a:pathLst>
                <a:path w="548" h="301" extrusionOk="0">
                  <a:moveTo>
                    <a:pt x="293" y="0"/>
                  </a:moveTo>
                  <a:cubicBezTo>
                    <a:pt x="267" y="0"/>
                    <a:pt x="242" y="6"/>
                    <a:pt x="225" y="16"/>
                  </a:cubicBezTo>
                  <a:lnTo>
                    <a:pt x="37" y="125"/>
                  </a:lnTo>
                  <a:cubicBezTo>
                    <a:pt x="1" y="145"/>
                    <a:pt x="1" y="175"/>
                    <a:pt x="37" y="195"/>
                  </a:cubicBezTo>
                  <a:lnTo>
                    <a:pt x="189" y="289"/>
                  </a:lnTo>
                  <a:cubicBezTo>
                    <a:pt x="207" y="296"/>
                    <a:pt x="232" y="300"/>
                    <a:pt x="257" y="300"/>
                  </a:cubicBezTo>
                  <a:cubicBezTo>
                    <a:pt x="282" y="300"/>
                    <a:pt x="307" y="296"/>
                    <a:pt x="325" y="289"/>
                  </a:cubicBezTo>
                  <a:lnTo>
                    <a:pt x="512" y="182"/>
                  </a:lnTo>
                  <a:cubicBezTo>
                    <a:pt x="548" y="159"/>
                    <a:pt x="548" y="125"/>
                    <a:pt x="512" y="102"/>
                  </a:cubicBezTo>
                  <a:lnTo>
                    <a:pt x="361" y="16"/>
                  </a:lnTo>
                  <a:cubicBezTo>
                    <a:pt x="343" y="6"/>
                    <a:pt x="318" y="0"/>
                    <a:pt x="29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7744;p64"/>
            <p:cNvSpPr/>
            <p:nvPr/>
          </p:nvSpPr>
          <p:spPr>
            <a:xfrm>
              <a:off x="2113534" y="10127569"/>
              <a:ext cx="58687" cy="33520"/>
            </a:xfrm>
            <a:custGeom>
              <a:avLst/>
              <a:gdLst/>
              <a:ahLst/>
              <a:cxnLst/>
              <a:rect l="l" t="t" r="r" b="b"/>
              <a:pathLst>
                <a:path w="562" h="321" extrusionOk="0">
                  <a:moveTo>
                    <a:pt x="289" y="0"/>
                  </a:moveTo>
                  <a:cubicBezTo>
                    <a:pt x="266" y="0"/>
                    <a:pt x="242" y="6"/>
                    <a:pt x="225" y="17"/>
                  </a:cubicBezTo>
                  <a:lnTo>
                    <a:pt x="37" y="124"/>
                  </a:lnTo>
                  <a:cubicBezTo>
                    <a:pt x="1" y="146"/>
                    <a:pt x="1" y="181"/>
                    <a:pt x="37" y="203"/>
                  </a:cubicBezTo>
                  <a:lnTo>
                    <a:pt x="203" y="303"/>
                  </a:lnTo>
                  <a:cubicBezTo>
                    <a:pt x="221" y="315"/>
                    <a:pt x="246" y="320"/>
                    <a:pt x="271" y="320"/>
                  </a:cubicBezTo>
                  <a:cubicBezTo>
                    <a:pt x="296" y="320"/>
                    <a:pt x="321" y="315"/>
                    <a:pt x="339" y="303"/>
                  </a:cubicBezTo>
                  <a:lnTo>
                    <a:pt x="527" y="196"/>
                  </a:lnTo>
                  <a:cubicBezTo>
                    <a:pt x="562" y="174"/>
                    <a:pt x="562" y="138"/>
                    <a:pt x="527" y="117"/>
                  </a:cubicBezTo>
                  <a:lnTo>
                    <a:pt x="355" y="17"/>
                  </a:lnTo>
                  <a:cubicBezTo>
                    <a:pt x="336" y="6"/>
                    <a:pt x="313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7745;p64"/>
            <p:cNvSpPr/>
            <p:nvPr/>
          </p:nvSpPr>
          <p:spPr>
            <a:xfrm>
              <a:off x="2338049" y="9960175"/>
              <a:ext cx="51273" cy="28195"/>
            </a:xfrm>
            <a:custGeom>
              <a:avLst/>
              <a:gdLst/>
              <a:ahLst/>
              <a:cxnLst/>
              <a:rect l="l" t="t" r="r" b="b"/>
              <a:pathLst>
                <a:path w="491" h="270" extrusionOk="0">
                  <a:moveTo>
                    <a:pt x="234" y="0"/>
                  </a:moveTo>
                  <a:cubicBezTo>
                    <a:pt x="209" y="0"/>
                    <a:pt x="184" y="5"/>
                    <a:pt x="166" y="16"/>
                  </a:cubicBezTo>
                  <a:lnTo>
                    <a:pt x="37" y="95"/>
                  </a:lnTo>
                  <a:cubicBezTo>
                    <a:pt x="0" y="117"/>
                    <a:pt x="0" y="145"/>
                    <a:pt x="37" y="167"/>
                  </a:cubicBezTo>
                  <a:lnTo>
                    <a:pt x="188" y="254"/>
                  </a:lnTo>
                  <a:cubicBezTo>
                    <a:pt x="206" y="264"/>
                    <a:pt x="229" y="269"/>
                    <a:pt x="252" y="269"/>
                  </a:cubicBezTo>
                  <a:cubicBezTo>
                    <a:pt x="276" y="269"/>
                    <a:pt x="300" y="264"/>
                    <a:pt x="318" y="254"/>
                  </a:cubicBezTo>
                  <a:lnTo>
                    <a:pt x="454" y="181"/>
                  </a:lnTo>
                  <a:cubicBezTo>
                    <a:pt x="490" y="160"/>
                    <a:pt x="490" y="124"/>
                    <a:pt x="454" y="102"/>
                  </a:cubicBezTo>
                  <a:lnTo>
                    <a:pt x="302" y="16"/>
                  </a:lnTo>
                  <a:cubicBezTo>
                    <a:pt x="284" y="5"/>
                    <a:pt x="259" y="0"/>
                    <a:pt x="23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7746;p64"/>
            <p:cNvSpPr/>
            <p:nvPr/>
          </p:nvSpPr>
          <p:spPr>
            <a:xfrm>
              <a:off x="2055056" y="10093840"/>
              <a:ext cx="43650" cy="24331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289" y="0"/>
                  </a:moveTo>
                  <a:cubicBezTo>
                    <a:pt x="265" y="0"/>
                    <a:pt x="242" y="5"/>
                    <a:pt x="225" y="16"/>
                  </a:cubicBezTo>
                  <a:lnTo>
                    <a:pt x="36" y="124"/>
                  </a:lnTo>
                  <a:cubicBezTo>
                    <a:pt x="0" y="145"/>
                    <a:pt x="0" y="181"/>
                    <a:pt x="36" y="202"/>
                  </a:cubicBezTo>
                  <a:lnTo>
                    <a:pt x="59" y="217"/>
                  </a:lnTo>
                  <a:cubicBezTo>
                    <a:pt x="77" y="228"/>
                    <a:pt x="102" y="233"/>
                    <a:pt x="127" y="233"/>
                  </a:cubicBezTo>
                  <a:cubicBezTo>
                    <a:pt x="152" y="233"/>
                    <a:pt x="177" y="228"/>
                    <a:pt x="195" y="217"/>
                  </a:cubicBezTo>
                  <a:lnTo>
                    <a:pt x="381" y="109"/>
                  </a:lnTo>
                  <a:cubicBezTo>
                    <a:pt x="418" y="88"/>
                    <a:pt x="418" y="52"/>
                    <a:pt x="381" y="29"/>
                  </a:cubicBezTo>
                  <a:lnTo>
                    <a:pt x="354" y="16"/>
                  </a:lnTo>
                  <a:cubicBezTo>
                    <a:pt x="336" y="5"/>
                    <a:pt x="312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7747;p64"/>
            <p:cNvSpPr/>
            <p:nvPr/>
          </p:nvSpPr>
          <p:spPr>
            <a:xfrm>
              <a:off x="2130138" y="10050921"/>
              <a:ext cx="42083" cy="23809"/>
            </a:xfrm>
            <a:custGeom>
              <a:avLst/>
              <a:gdLst/>
              <a:ahLst/>
              <a:cxnLst/>
              <a:rect l="l" t="t" r="r" b="b"/>
              <a:pathLst>
                <a:path w="403" h="228" extrusionOk="0">
                  <a:moveTo>
                    <a:pt x="274" y="1"/>
                  </a:moveTo>
                  <a:cubicBezTo>
                    <a:pt x="251" y="1"/>
                    <a:pt x="227" y="7"/>
                    <a:pt x="209" y="18"/>
                  </a:cubicBezTo>
                  <a:lnTo>
                    <a:pt x="37" y="118"/>
                  </a:lnTo>
                  <a:cubicBezTo>
                    <a:pt x="1" y="139"/>
                    <a:pt x="1" y="175"/>
                    <a:pt x="37" y="197"/>
                  </a:cubicBezTo>
                  <a:lnTo>
                    <a:pt x="66" y="211"/>
                  </a:lnTo>
                  <a:cubicBezTo>
                    <a:pt x="83" y="222"/>
                    <a:pt x="107" y="228"/>
                    <a:pt x="130" y="228"/>
                  </a:cubicBezTo>
                  <a:cubicBezTo>
                    <a:pt x="154" y="228"/>
                    <a:pt x="177" y="222"/>
                    <a:pt x="196" y="211"/>
                  </a:cubicBezTo>
                  <a:lnTo>
                    <a:pt x="368" y="111"/>
                  </a:lnTo>
                  <a:cubicBezTo>
                    <a:pt x="403" y="88"/>
                    <a:pt x="403" y="52"/>
                    <a:pt x="368" y="32"/>
                  </a:cubicBezTo>
                  <a:lnTo>
                    <a:pt x="339" y="18"/>
                  </a:lnTo>
                  <a:cubicBezTo>
                    <a:pt x="321" y="7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7748;p64"/>
            <p:cNvSpPr/>
            <p:nvPr/>
          </p:nvSpPr>
          <p:spPr>
            <a:xfrm>
              <a:off x="2094111" y="10073268"/>
              <a:ext cx="40621" cy="21720"/>
            </a:xfrm>
            <a:custGeom>
              <a:avLst/>
              <a:gdLst/>
              <a:ahLst/>
              <a:cxnLst/>
              <a:rect l="l" t="t" r="r" b="b"/>
              <a:pathLst>
                <a:path w="389" h="208" extrusionOk="0">
                  <a:moveTo>
                    <a:pt x="258" y="0"/>
                  </a:moveTo>
                  <a:cubicBezTo>
                    <a:pt x="234" y="0"/>
                    <a:pt x="208" y="4"/>
                    <a:pt x="187" y="11"/>
                  </a:cubicBezTo>
                  <a:lnTo>
                    <a:pt x="44" y="106"/>
                  </a:lnTo>
                  <a:cubicBezTo>
                    <a:pt x="1" y="126"/>
                    <a:pt x="1" y="156"/>
                    <a:pt x="37" y="176"/>
                  </a:cubicBezTo>
                  <a:lnTo>
                    <a:pt x="66" y="192"/>
                  </a:lnTo>
                  <a:cubicBezTo>
                    <a:pt x="83" y="202"/>
                    <a:pt x="107" y="207"/>
                    <a:pt x="130" y="207"/>
                  </a:cubicBezTo>
                  <a:cubicBezTo>
                    <a:pt x="154" y="207"/>
                    <a:pt x="177" y="202"/>
                    <a:pt x="196" y="192"/>
                  </a:cubicBezTo>
                  <a:lnTo>
                    <a:pt x="346" y="106"/>
                  </a:lnTo>
                  <a:cubicBezTo>
                    <a:pt x="382" y="83"/>
                    <a:pt x="389" y="47"/>
                    <a:pt x="346" y="33"/>
                  </a:cubicBezTo>
                  <a:lnTo>
                    <a:pt x="325" y="11"/>
                  </a:lnTo>
                  <a:cubicBezTo>
                    <a:pt x="307" y="4"/>
                    <a:pt x="283" y="0"/>
                    <a:pt x="25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" name="Google Shape;7749;p64"/>
            <p:cNvSpPr/>
            <p:nvPr/>
          </p:nvSpPr>
          <p:spPr>
            <a:xfrm>
              <a:off x="2117398" y="10064496"/>
              <a:ext cx="90850" cy="51482"/>
            </a:xfrm>
            <a:custGeom>
              <a:avLst/>
              <a:gdLst/>
              <a:ahLst/>
              <a:cxnLst/>
              <a:rect l="l" t="t" r="r" b="b"/>
              <a:pathLst>
                <a:path w="870" h="493" extrusionOk="0">
                  <a:moveTo>
                    <a:pt x="615" y="0"/>
                  </a:moveTo>
                  <a:cubicBezTo>
                    <a:pt x="590" y="0"/>
                    <a:pt x="565" y="6"/>
                    <a:pt x="547" y="17"/>
                  </a:cubicBezTo>
                  <a:lnTo>
                    <a:pt x="36" y="310"/>
                  </a:lnTo>
                  <a:cubicBezTo>
                    <a:pt x="0" y="333"/>
                    <a:pt x="0" y="369"/>
                    <a:pt x="36" y="390"/>
                  </a:cubicBezTo>
                  <a:lnTo>
                    <a:pt x="188" y="476"/>
                  </a:lnTo>
                  <a:cubicBezTo>
                    <a:pt x="205" y="487"/>
                    <a:pt x="229" y="493"/>
                    <a:pt x="252" y="493"/>
                  </a:cubicBezTo>
                  <a:cubicBezTo>
                    <a:pt x="276" y="493"/>
                    <a:pt x="299" y="487"/>
                    <a:pt x="318" y="476"/>
                  </a:cubicBezTo>
                  <a:lnTo>
                    <a:pt x="835" y="181"/>
                  </a:lnTo>
                  <a:cubicBezTo>
                    <a:pt x="870" y="160"/>
                    <a:pt x="870" y="124"/>
                    <a:pt x="835" y="103"/>
                  </a:cubicBezTo>
                  <a:lnTo>
                    <a:pt x="683" y="17"/>
                  </a:lnTo>
                  <a:cubicBezTo>
                    <a:pt x="665" y="6"/>
                    <a:pt x="640" y="0"/>
                    <a:pt x="61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7750;p64"/>
            <p:cNvSpPr/>
            <p:nvPr/>
          </p:nvSpPr>
          <p:spPr>
            <a:xfrm>
              <a:off x="2167627" y="10029931"/>
              <a:ext cx="41561" cy="23078"/>
            </a:xfrm>
            <a:custGeom>
              <a:avLst/>
              <a:gdLst/>
              <a:ahLst/>
              <a:cxnLst/>
              <a:rect l="l" t="t" r="r" b="b"/>
              <a:pathLst>
                <a:path w="398" h="221" extrusionOk="0">
                  <a:moveTo>
                    <a:pt x="270" y="0"/>
                  </a:moveTo>
                  <a:cubicBezTo>
                    <a:pt x="245" y="0"/>
                    <a:pt x="220" y="6"/>
                    <a:pt x="202" y="17"/>
                  </a:cubicBezTo>
                  <a:lnTo>
                    <a:pt x="44" y="110"/>
                  </a:lnTo>
                  <a:cubicBezTo>
                    <a:pt x="0" y="133"/>
                    <a:pt x="0" y="167"/>
                    <a:pt x="37" y="189"/>
                  </a:cubicBezTo>
                  <a:lnTo>
                    <a:pt x="66" y="203"/>
                  </a:lnTo>
                  <a:cubicBezTo>
                    <a:pt x="84" y="214"/>
                    <a:pt x="107" y="220"/>
                    <a:pt x="131" y="220"/>
                  </a:cubicBezTo>
                  <a:cubicBezTo>
                    <a:pt x="154" y="220"/>
                    <a:pt x="177" y="214"/>
                    <a:pt x="195" y="203"/>
                  </a:cubicBezTo>
                  <a:lnTo>
                    <a:pt x="361" y="110"/>
                  </a:lnTo>
                  <a:cubicBezTo>
                    <a:pt x="397" y="89"/>
                    <a:pt x="397" y="53"/>
                    <a:pt x="361" y="31"/>
                  </a:cubicBezTo>
                  <a:lnTo>
                    <a:pt x="339" y="17"/>
                  </a:lnTo>
                  <a:cubicBezTo>
                    <a:pt x="320" y="6"/>
                    <a:pt x="295" y="0"/>
                    <a:pt x="27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" name="Google Shape;7751;p64"/>
            <p:cNvSpPr/>
            <p:nvPr/>
          </p:nvSpPr>
          <p:spPr>
            <a:xfrm>
              <a:off x="2205220" y="10008942"/>
              <a:ext cx="40726" cy="22243"/>
            </a:xfrm>
            <a:custGeom>
              <a:avLst/>
              <a:gdLst/>
              <a:ahLst/>
              <a:cxnLst/>
              <a:rect l="l" t="t" r="r" b="b"/>
              <a:pathLst>
                <a:path w="390" h="213" extrusionOk="0">
                  <a:moveTo>
                    <a:pt x="259" y="1"/>
                  </a:moveTo>
                  <a:cubicBezTo>
                    <a:pt x="236" y="1"/>
                    <a:pt x="212" y="6"/>
                    <a:pt x="194" y="16"/>
                  </a:cubicBezTo>
                  <a:lnTo>
                    <a:pt x="37" y="109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58" y="195"/>
                  </a:lnTo>
                  <a:cubicBezTo>
                    <a:pt x="76" y="207"/>
                    <a:pt x="101" y="212"/>
                    <a:pt x="126" y="212"/>
                  </a:cubicBezTo>
                  <a:cubicBezTo>
                    <a:pt x="151" y="212"/>
                    <a:pt x="176" y="207"/>
                    <a:pt x="194" y="195"/>
                  </a:cubicBezTo>
                  <a:lnTo>
                    <a:pt x="353" y="109"/>
                  </a:lnTo>
                  <a:cubicBezTo>
                    <a:pt x="389" y="89"/>
                    <a:pt x="389" y="52"/>
                    <a:pt x="353" y="32"/>
                  </a:cubicBezTo>
                  <a:lnTo>
                    <a:pt x="324" y="16"/>
                  </a:lnTo>
                  <a:cubicBezTo>
                    <a:pt x="305" y="6"/>
                    <a:pt x="282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" name="Google Shape;7752;p64"/>
            <p:cNvSpPr/>
            <p:nvPr/>
          </p:nvSpPr>
          <p:spPr>
            <a:xfrm>
              <a:off x="2241351" y="9987952"/>
              <a:ext cx="39890" cy="22138"/>
            </a:xfrm>
            <a:custGeom>
              <a:avLst/>
              <a:gdLst/>
              <a:ahLst/>
              <a:cxnLst/>
              <a:rect l="l" t="t" r="r" b="b"/>
              <a:pathLst>
                <a:path w="382" h="212" extrusionOk="0">
                  <a:moveTo>
                    <a:pt x="257" y="0"/>
                  </a:moveTo>
                  <a:cubicBezTo>
                    <a:pt x="233" y="0"/>
                    <a:pt x="208" y="6"/>
                    <a:pt x="186" y="17"/>
                  </a:cubicBezTo>
                  <a:lnTo>
                    <a:pt x="36" y="103"/>
                  </a:lnTo>
                  <a:cubicBezTo>
                    <a:pt x="0" y="124"/>
                    <a:pt x="0" y="160"/>
                    <a:pt x="36" y="181"/>
                  </a:cubicBezTo>
                  <a:lnTo>
                    <a:pt x="64" y="196"/>
                  </a:lnTo>
                  <a:cubicBezTo>
                    <a:pt x="82" y="207"/>
                    <a:pt x="105" y="212"/>
                    <a:pt x="129" y="212"/>
                  </a:cubicBezTo>
                  <a:cubicBezTo>
                    <a:pt x="152" y="212"/>
                    <a:pt x="175" y="207"/>
                    <a:pt x="193" y="196"/>
                  </a:cubicBezTo>
                  <a:lnTo>
                    <a:pt x="345" y="110"/>
                  </a:lnTo>
                  <a:cubicBezTo>
                    <a:pt x="381" y="88"/>
                    <a:pt x="381" y="51"/>
                    <a:pt x="345" y="31"/>
                  </a:cubicBezTo>
                  <a:lnTo>
                    <a:pt x="323" y="17"/>
                  </a:lnTo>
                  <a:cubicBezTo>
                    <a:pt x="304" y="6"/>
                    <a:pt x="281" y="0"/>
                    <a:pt x="25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" name="Google Shape;7753;p64"/>
            <p:cNvSpPr/>
            <p:nvPr/>
          </p:nvSpPr>
          <p:spPr>
            <a:xfrm>
              <a:off x="2264533" y="10001423"/>
              <a:ext cx="52735" cy="29761"/>
            </a:xfrm>
            <a:custGeom>
              <a:avLst/>
              <a:gdLst/>
              <a:ahLst/>
              <a:cxnLst/>
              <a:rect l="l" t="t" r="r" b="b"/>
              <a:pathLst>
                <a:path w="505" h="285" extrusionOk="0">
                  <a:moveTo>
                    <a:pt x="252" y="1"/>
                  </a:moveTo>
                  <a:cubicBezTo>
                    <a:pt x="228" y="1"/>
                    <a:pt x="205" y="6"/>
                    <a:pt x="187" y="17"/>
                  </a:cubicBezTo>
                  <a:lnTo>
                    <a:pt x="37" y="104"/>
                  </a:lnTo>
                  <a:cubicBezTo>
                    <a:pt x="1" y="124"/>
                    <a:pt x="1" y="161"/>
                    <a:pt x="37" y="181"/>
                  </a:cubicBezTo>
                  <a:lnTo>
                    <a:pt x="187" y="267"/>
                  </a:lnTo>
                  <a:cubicBezTo>
                    <a:pt x="205" y="279"/>
                    <a:pt x="228" y="284"/>
                    <a:pt x="252" y="284"/>
                  </a:cubicBezTo>
                  <a:cubicBezTo>
                    <a:pt x="275" y="284"/>
                    <a:pt x="298" y="279"/>
                    <a:pt x="316" y="267"/>
                  </a:cubicBezTo>
                  <a:lnTo>
                    <a:pt x="468" y="181"/>
                  </a:lnTo>
                  <a:cubicBezTo>
                    <a:pt x="504" y="161"/>
                    <a:pt x="504" y="124"/>
                    <a:pt x="468" y="104"/>
                  </a:cubicBezTo>
                  <a:lnTo>
                    <a:pt x="316" y="17"/>
                  </a:lnTo>
                  <a:cubicBezTo>
                    <a:pt x="298" y="6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" name="Google Shape;7754;p64"/>
            <p:cNvSpPr/>
            <p:nvPr/>
          </p:nvSpPr>
          <p:spPr>
            <a:xfrm>
              <a:off x="2227776" y="10022413"/>
              <a:ext cx="54197" cy="29866"/>
            </a:xfrm>
            <a:custGeom>
              <a:avLst/>
              <a:gdLst/>
              <a:ahLst/>
              <a:cxnLst/>
              <a:rect l="l" t="t" r="r" b="b"/>
              <a:pathLst>
                <a:path w="519" h="286" extrusionOk="0">
                  <a:moveTo>
                    <a:pt x="263" y="1"/>
                  </a:moveTo>
                  <a:cubicBezTo>
                    <a:pt x="237" y="1"/>
                    <a:pt x="212" y="6"/>
                    <a:pt x="194" y="16"/>
                  </a:cubicBezTo>
                  <a:lnTo>
                    <a:pt x="37" y="103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7" y="268"/>
                  </a:lnTo>
                  <a:cubicBezTo>
                    <a:pt x="205" y="280"/>
                    <a:pt x="230" y="285"/>
                    <a:pt x="255" y="285"/>
                  </a:cubicBezTo>
                  <a:cubicBezTo>
                    <a:pt x="280" y="285"/>
                    <a:pt x="305" y="280"/>
                    <a:pt x="323" y="268"/>
                  </a:cubicBezTo>
                  <a:lnTo>
                    <a:pt x="482" y="175"/>
                  </a:lnTo>
                  <a:cubicBezTo>
                    <a:pt x="518" y="153"/>
                    <a:pt x="518" y="125"/>
                    <a:pt x="482" y="103"/>
                  </a:cubicBezTo>
                  <a:lnTo>
                    <a:pt x="330" y="16"/>
                  </a:lnTo>
                  <a:cubicBezTo>
                    <a:pt x="313" y="6"/>
                    <a:pt x="288" y="1"/>
                    <a:pt x="26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4" name="Google Shape;7755;p64"/>
            <p:cNvSpPr/>
            <p:nvPr/>
          </p:nvSpPr>
          <p:spPr>
            <a:xfrm>
              <a:off x="2191018" y="10043402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66" y="0"/>
                  </a:moveTo>
                  <a:cubicBezTo>
                    <a:pt x="242" y="0"/>
                    <a:pt x="219" y="6"/>
                    <a:pt x="201" y="17"/>
                  </a:cubicBezTo>
                  <a:lnTo>
                    <a:pt x="35" y="110"/>
                  </a:lnTo>
                  <a:cubicBezTo>
                    <a:pt x="1" y="133"/>
                    <a:pt x="1" y="160"/>
                    <a:pt x="35" y="183"/>
                  </a:cubicBezTo>
                  <a:lnTo>
                    <a:pt x="187" y="276"/>
                  </a:lnTo>
                  <a:cubicBezTo>
                    <a:pt x="205" y="286"/>
                    <a:pt x="228" y="292"/>
                    <a:pt x="252" y="292"/>
                  </a:cubicBezTo>
                  <a:cubicBezTo>
                    <a:pt x="275" y="292"/>
                    <a:pt x="298" y="286"/>
                    <a:pt x="316" y="276"/>
                  </a:cubicBezTo>
                  <a:lnTo>
                    <a:pt x="482" y="176"/>
                  </a:lnTo>
                  <a:cubicBezTo>
                    <a:pt x="518" y="160"/>
                    <a:pt x="518" y="124"/>
                    <a:pt x="482" y="104"/>
                  </a:cubicBezTo>
                  <a:lnTo>
                    <a:pt x="330" y="17"/>
                  </a:lnTo>
                  <a:cubicBezTo>
                    <a:pt x="312" y="6"/>
                    <a:pt x="289" y="0"/>
                    <a:pt x="26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7756;p64"/>
            <p:cNvSpPr/>
            <p:nvPr/>
          </p:nvSpPr>
          <p:spPr>
            <a:xfrm>
              <a:off x="2348700" y="9925611"/>
              <a:ext cx="40621" cy="23078"/>
            </a:xfrm>
            <a:custGeom>
              <a:avLst/>
              <a:gdLst/>
              <a:ahLst/>
              <a:cxnLst/>
              <a:rect l="l" t="t" r="r" b="b"/>
              <a:pathLst>
                <a:path w="389" h="221" extrusionOk="0">
                  <a:moveTo>
                    <a:pt x="262" y="0"/>
                  </a:moveTo>
                  <a:cubicBezTo>
                    <a:pt x="237" y="0"/>
                    <a:pt x="212" y="6"/>
                    <a:pt x="193" y="17"/>
                  </a:cubicBezTo>
                  <a:lnTo>
                    <a:pt x="35" y="110"/>
                  </a:lnTo>
                  <a:cubicBezTo>
                    <a:pt x="0" y="131"/>
                    <a:pt x="0" y="167"/>
                    <a:pt x="35" y="190"/>
                  </a:cubicBezTo>
                  <a:lnTo>
                    <a:pt x="64" y="203"/>
                  </a:lnTo>
                  <a:cubicBezTo>
                    <a:pt x="82" y="215"/>
                    <a:pt x="105" y="220"/>
                    <a:pt x="129" y="220"/>
                  </a:cubicBezTo>
                  <a:cubicBezTo>
                    <a:pt x="152" y="220"/>
                    <a:pt x="175" y="215"/>
                    <a:pt x="193" y="203"/>
                  </a:cubicBezTo>
                  <a:lnTo>
                    <a:pt x="352" y="110"/>
                  </a:lnTo>
                  <a:cubicBezTo>
                    <a:pt x="388" y="88"/>
                    <a:pt x="388" y="53"/>
                    <a:pt x="352" y="31"/>
                  </a:cubicBezTo>
                  <a:lnTo>
                    <a:pt x="330" y="17"/>
                  </a:lnTo>
                  <a:cubicBezTo>
                    <a:pt x="312" y="6"/>
                    <a:pt x="287" y="0"/>
                    <a:pt x="262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7757;p64"/>
            <p:cNvSpPr/>
            <p:nvPr/>
          </p:nvSpPr>
          <p:spPr>
            <a:xfrm>
              <a:off x="2222554" y="10191269"/>
              <a:ext cx="57016" cy="32058"/>
            </a:xfrm>
            <a:custGeom>
              <a:avLst/>
              <a:gdLst/>
              <a:ahLst/>
              <a:cxnLst/>
              <a:rect l="l" t="t" r="r" b="b"/>
              <a:pathLst>
                <a:path w="546" h="307" extrusionOk="0">
                  <a:moveTo>
                    <a:pt x="291" y="1"/>
                  </a:moveTo>
                  <a:cubicBezTo>
                    <a:pt x="266" y="1"/>
                    <a:pt x="241" y="6"/>
                    <a:pt x="223" y="18"/>
                  </a:cubicBezTo>
                  <a:lnTo>
                    <a:pt x="35" y="125"/>
                  </a:lnTo>
                  <a:cubicBezTo>
                    <a:pt x="1" y="147"/>
                    <a:pt x="1" y="183"/>
                    <a:pt x="35" y="204"/>
                  </a:cubicBezTo>
                  <a:lnTo>
                    <a:pt x="194" y="290"/>
                  </a:lnTo>
                  <a:cubicBezTo>
                    <a:pt x="212" y="301"/>
                    <a:pt x="235" y="307"/>
                    <a:pt x="258" y="307"/>
                  </a:cubicBezTo>
                  <a:cubicBezTo>
                    <a:pt x="282" y="307"/>
                    <a:pt x="305" y="301"/>
                    <a:pt x="323" y="290"/>
                  </a:cubicBezTo>
                  <a:lnTo>
                    <a:pt x="510" y="183"/>
                  </a:lnTo>
                  <a:cubicBezTo>
                    <a:pt x="546" y="161"/>
                    <a:pt x="546" y="125"/>
                    <a:pt x="510" y="104"/>
                  </a:cubicBezTo>
                  <a:lnTo>
                    <a:pt x="359" y="18"/>
                  </a:lnTo>
                  <a:cubicBezTo>
                    <a:pt x="341" y="6"/>
                    <a:pt x="316" y="1"/>
                    <a:pt x="29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7758;p64"/>
            <p:cNvSpPr/>
            <p:nvPr/>
          </p:nvSpPr>
          <p:spPr>
            <a:xfrm>
              <a:off x="2299829" y="10147828"/>
              <a:ext cx="55554" cy="31223"/>
            </a:xfrm>
            <a:custGeom>
              <a:avLst/>
              <a:gdLst/>
              <a:ahLst/>
              <a:cxnLst/>
              <a:rect l="l" t="t" r="r" b="b"/>
              <a:pathLst>
                <a:path w="532" h="299" extrusionOk="0">
                  <a:moveTo>
                    <a:pt x="273" y="1"/>
                  </a:moveTo>
                  <a:cubicBezTo>
                    <a:pt x="250" y="1"/>
                    <a:pt x="227" y="6"/>
                    <a:pt x="209" y="16"/>
                  </a:cubicBezTo>
                  <a:lnTo>
                    <a:pt x="37" y="116"/>
                  </a:lnTo>
                  <a:cubicBezTo>
                    <a:pt x="1" y="139"/>
                    <a:pt x="1" y="168"/>
                    <a:pt x="37" y="189"/>
                  </a:cubicBezTo>
                  <a:lnTo>
                    <a:pt x="187" y="282"/>
                  </a:lnTo>
                  <a:cubicBezTo>
                    <a:pt x="209" y="293"/>
                    <a:pt x="234" y="299"/>
                    <a:pt x="258" y="299"/>
                  </a:cubicBezTo>
                  <a:cubicBezTo>
                    <a:pt x="282" y="299"/>
                    <a:pt x="305" y="293"/>
                    <a:pt x="323" y="282"/>
                  </a:cubicBezTo>
                  <a:lnTo>
                    <a:pt x="496" y="182"/>
                  </a:lnTo>
                  <a:cubicBezTo>
                    <a:pt x="532" y="159"/>
                    <a:pt x="532" y="125"/>
                    <a:pt x="496" y="102"/>
                  </a:cubicBezTo>
                  <a:lnTo>
                    <a:pt x="339" y="16"/>
                  </a:lnTo>
                  <a:cubicBezTo>
                    <a:pt x="321" y="6"/>
                    <a:pt x="297" y="1"/>
                    <a:pt x="27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7759;p64"/>
            <p:cNvSpPr/>
            <p:nvPr/>
          </p:nvSpPr>
          <p:spPr>
            <a:xfrm>
              <a:off x="2226209" y="10148559"/>
              <a:ext cx="55032" cy="31223"/>
            </a:xfrm>
            <a:custGeom>
              <a:avLst/>
              <a:gdLst/>
              <a:ahLst/>
              <a:cxnLst/>
              <a:rect l="l" t="t" r="r" b="b"/>
              <a:pathLst>
                <a:path w="527" h="299" extrusionOk="0">
                  <a:moveTo>
                    <a:pt x="267" y="1"/>
                  </a:moveTo>
                  <a:cubicBezTo>
                    <a:pt x="243" y="1"/>
                    <a:pt x="220" y="6"/>
                    <a:pt x="202" y="16"/>
                  </a:cubicBezTo>
                  <a:lnTo>
                    <a:pt x="36" y="109"/>
                  </a:lnTo>
                  <a:cubicBezTo>
                    <a:pt x="0" y="132"/>
                    <a:pt x="0" y="168"/>
                    <a:pt x="36" y="189"/>
                  </a:cubicBezTo>
                  <a:lnTo>
                    <a:pt x="188" y="282"/>
                  </a:lnTo>
                  <a:cubicBezTo>
                    <a:pt x="210" y="293"/>
                    <a:pt x="235" y="299"/>
                    <a:pt x="259" y="299"/>
                  </a:cubicBezTo>
                  <a:cubicBezTo>
                    <a:pt x="283" y="299"/>
                    <a:pt x="306" y="293"/>
                    <a:pt x="324" y="282"/>
                  </a:cubicBezTo>
                  <a:lnTo>
                    <a:pt x="490" y="182"/>
                  </a:lnTo>
                  <a:cubicBezTo>
                    <a:pt x="526" y="161"/>
                    <a:pt x="526" y="132"/>
                    <a:pt x="490" y="109"/>
                  </a:cubicBezTo>
                  <a:lnTo>
                    <a:pt x="338" y="16"/>
                  </a:lnTo>
                  <a:cubicBezTo>
                    <a:pt x="317" y="6"/>
                    <a:pt x="292" y="1"/>
                    <a:pt x="26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7760;p64"/>
            <p:cNvSpPr/>
            <p:nvPr/>
          </p:nvSpPr>
          <p:spPr>
            <a:xfrm>
              <a:off x="2262236" y="10169548"/>
              <a:ext cx="55032" cy="31327"/>
            </a:xfrm>
            <a:custGeom>
              <a:avLst/>
              <a:gdLst/>
              <a:ahLst/>
              <a:cxnLst/>
              <a:rect l="l" t="t" r="r" b="b"/>
              <a:pathLst>
                <a:path w="527" h="300" extrusionOk="0">
                  <a:moveTo>
                    <a:pt x="270" y="0"/>
                  </a:moveTo>
                  <a:cubicBezTo>
                    <a:pt x="245" y="0"/>
                    <a:pt x="220" y="6"/>
                    <a:pt x="202" y="17"/>
                  </a:cubicBezTo>
                  <a:lnTo>
                    <a:pt x="36" y="110"/>
                  </a:lnTo>
                  <a:cubicBezTo>
                    <a:pt x="0" y="132"/>
                    <a:pt x="0" y="167"/>
                    <a:pt x="36" y="189"/>
                  </a:cubicBezTo>
                  <a:lnTo>
                    <a:pt x="195" y="283"/>
                  </a:lnTo>
                  <a:cubicBezTo>
                    <a:pt x="213" y="294"/>
                    <a:pt x="236" y="299"/>
                    <a:pt x="260" y="299"/>
                  </a:cubicBezTo>
                  <a:cubicBezTo>
                    <a:pt x="283" y="299"/>
                    <a:pt x="306" y="294"/>
                    <a:pt x="324" y="283"/>
                  </a:cubicBezTo>
                  <a:lnTo>
                    <a:pt x="490" y="182"/>
                  </a:lnTo>
                  <a:cubicBezTo>
                    <a:pt x="526" y="160"/>
                    <a:pt x="526" y="132"/>
                    <a:pt x="490" y="110"/>
                  </a:cubicBezTo>
                  <a:lnTo>
                    <a:pt x="338" y="17"/>
                  </a:lnTo>
                  <a:cubicBezTo>
                    <a:pt x="320" y="6"/>
                    <a:pt x="295" y="0"/>
                    <a:pt x="27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7761;p64"/>
            <p:cNvSpPr/>
            <p:nvPr/>
          </p:nvSpPr>
          <p:spPr>
            <a:xfrm>
              <a:off x="2263802" y="10107311"/>
              <a:ext cx="89492" cy="50751"/>
            </a:xfrm>
            <a:custGeom>
              <a:avLst/>
              <a:gdLst/>
              <a:ahLst/>
              <a:cxnLst/>
              <a:rect l="l" t="t" r="r" b="b"/>
              <a:pathLst>
                <a:path w="857" h="486" extrusionOk="0">
                  <a:moveTo>
                    <a:pt x="598" y="0"/>
                  </a:moveTo>
                  <a:cubicBezTo>
                    <a:pt x="573" y="0"/>
                    <a:pt x="550" y="6"/>
                    <a:pt x="532" y="16"/>
                  </a:cubicBezTo>
                  <a:lnTo>
                    <a:pt x="37" y="304"/>
                  </a:lnTo>
                  <a:cubicBezTo>
                    <a:pt x="1" y="325"/>
                    <a:pt x="1" y="354"/>
                    <a:pt x="37" y="375"/>
                  </a:cubicBezTo>
                  <a:lnTo>
                    <a:pt x="187" y="470"/>
                  </a:lnTo>
                  <a:cubicBezTo>
                    <a:pt x="205" y="480"/>
                    <a:pt x="230" y="485"/>
                    <a:pt x="255" y="485"/>
                  </a:cubicBezTo>
                  <a:cubicBezTo>
                    <a:pt x="280" y="485"/>
                    <a:pt x="305" y="480"/>
                    <a:pt x="323" y="470"/>
                  </a:cubicBezTo>
                  <a:lnTo>
                    <a:pt x="820" y="182"/>
                  </a:lnTo>
                  <a:cubicBezTo>
                    <a:pt x="856" y="159"/>
                    <a:pt x="856" y="125"/>
                    <a:pt x="820" y="102"/>
                  </a:cubicBezTo>
                  <a:lnTo>
                    <a:pt x="668" y="16"/>
                  </a:lnTo>
                  <a:cubicBezTo>
                    <a:pt x="647" y="6"/>
                    <a:pt x="622" y="0"/>
                    <a:pt x="59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7762;p64"/>
            <p:cNvSpPr/>
            <p:nvPr/>
          </p:nvSpPr>
          <p:spPr>
            <a:xfrm>
              <a:off x="2335856" y="10086217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2" y="1"/>
                  </a:moveTo>
                  <a:cubicBezTo>
                    <a:pt x="228" y="1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7" y="268"/>
                  </a:lnTo>
                  <a:cubicBezTo>
                    <a:pt x="205" y="279"/>
                    <a:pt x="230" y="285"/>
                    <a:pt x="255" y="285"/>
                  </a:cubicBezTo>
                  <a:cubicBezTo>
                    <a:pt x="280" y="285"/>
                    <a:pt x="305" y="279"/>
                    <a:pt x="323" y="268"/>
                  </a:cubicBezTo>
                  <a:lnTo>
                    <a:pt x="475" y="182"/>
                  </a:lnTo>
                  <a:cubicBezTo>
                    <a:pt x="511" y="161"/>
                    <a:pt x="511" y="132"/>
                    <a:pt x="475" y="111"/>
                  </a:cubicBezTo>
                  <a:lnTo>
                    <a:pt x="316" y="16"/>
                  </a:lnTo>
                  <a:cubicBezTo>
                    <a:pt x="298" y="6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7763;p64"/>
            <p:cNvSpPr/>
            <p:nvPr/>
          </p:nvSpPr>
          <p:spPr>
            <a:xfrm>
              <a:off x="2290849" y="10027634"/>
              <a:ext cx="54823" cy="30597"/>
            </a:xfrm>
            <a:custGeom>
              <a:avLst/>
              <a:gdLst/>
              <a:ahLst/>
              <a:cxnLst/>
              <a:rect l="l" t="t" r="r" b="b"/>
              <a:pathLst>
                <a:path w="525" h="293" extrusionOk="0">
                  <a:moveTo>
                    <a:pt x="251" y="1"/>
                  </a:moveTo>
                  <a:cubicBezTo>
                    <a:pt x="228" y="1"/>
                    <a:pt x="205" y="6"/>
                    <a:pt x="187" y="16"/>
                  </a:cubicBezTo>
                  <a:lnTo>
                    <a:pt x="37" y="103"/>
                  </a:lnTo>
                  <a:cubicBezTo>
                    <a:pt x="0" y="125"/>
                    <a:pt x="0" y="161"/>
                    <a:pt x="37" y="182"/>
                  </a:cubicBezTo>
                  <a:lnTo>
                    <a:pt x="201" y="275"/>
                  </a:lnTo>
                  <a:cubicBezTo>
                    <a:pt x="219" y="286"/>
                    <a:pt x="244" y="292"/>
                    <a:pt x="270" y="292"/>
                  </a:cubicBezTo>
                  <a:cubicBezTo>
                    <a:pt x="295" y="292"/>
                    <a:pt x="320" y="286"/>
                    <a:pt x="339" y="275"/>
                  </a:cubicBezTo>
                  <a:lnTo>
                    <a:pt x="489" y="189"/>
                  </a:lnTo>
                  <a:cubicBezTo>
                    <a:pt x="525" y="168"/>
                    <a:pt x="525" y="139"/>
                    <a:pt x="489" y="118"/>
                  </a:cubicBezTo>
                  <a:lnTo>
                    <a:pt x="316" y="16"/>
                  </a:lnTo>
                  <a:cubicBezTo>
                    <a:pt x="298" y="6"/>
                    <a:pt x="275" y="1"/>
                    <a:pt x="25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7764;p64"/>
            <p:cNvSpPr/>
            <p:nvPr/>
          </p:nvSpPr>
          <p:spPr>
            <a:xfrm>
              <a:off x="2254091" y="10048728"/>
              <a:ext cx="55554" cy="30492"/>
            </a:xfrm>
            <a:custGeom>
              <a:avLst/>
              <a:gdLst/>
              <a:ahLst/>
              <a:cxnLst/>
              <a:rect l="l" t="t" r="r" b="b"/>
              <a:pathLst>
                <a:path w="532" h="292" extrusionOk="0">
                  <a:moveTo>
                    <a:pt x="258" y="1"/>
                  </a:moveTo>
                  <a:cubicBezTo>
                    <a:pt x="235" y="1"/>
                    <a:pt x="212" y="6"/>
                    <a:pt x="194" y="16"/>
                  </a:cubicBezTo>
                  <a:lnTo>
                    <a:pt x="35" y="103"/>
                  </a:lnTo>
                  <a:cubicBezTo>
                    <a:pt x="0" y="125"/>
                    <a:pt x="0" y="160"/>
                    <a:pt x="35" y="182"/>
                  </a:cubicBezTo>
                  <a:lnTo>
                    <a:pt x="208" y="275"/>
                  </a:lnTo>
                  <a:cubicBezTo>
                    <a:pt x="226" y="286"/>
                    <a:pt x="249" y="292"/>
                    <a:pt x="273" y="292"/>
                  </a:cubicBezTo>
                  <a:cubicBezTo>
                    <a:pt x="296" y="292"/>
                    <a:pt x="320" y="286"/>
                    <a:pt x="337" y="275"/>
                  </a:cubicBezTo>
                  <a:lnTo>
                    <a:pt x="496" y="189"/>
                  </a:lnTo>
                  <a:cubicBezTo>
                    <a:pt x="532" y="168"/>
                    <a:pt x="532" y="132"/>
                    <a:pt x="496" y="109"/>
                  </a:cubicBezTo>
                  <a:lnTo>
                    <a:pt x="323" y="16"/>
                  </a:lnTo>
                  <a:cubicBezTo>
                    <a:pt x="305" y="6"/>
                    <a:pt x="282" y="1"/>
                    <a:pt x="25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7765;p64"/>
            <p:cNvSpPr/>
            <p:nvPr/>
          </p:nvSpPr>
          <p:spPr>
            <a:xfrm>
              <a:off x="2314762" y="9946600"/>
              <a:ext cx="38533" cy="21512"/>
            </a:xfrm>
            <a:custGeom>
              <a:avLst/>
              <a:gdLst/>
              <a:ahLst/>
              <a:cxnLst/>
              <a:rect l="l" t="t" r="r" b="b"/>
              <a:pathLst>
                <a:path w="369" h="206" extrusionOk="0">
                  <a:moveTo>
                    <a:pt x="238" y="1"/>
                  </a:moveTo>
                  <a:cubicBezTo>
                    <a:pt x="215" y="1"/>
                    <a:pt x="191" y="6"/>
                    <a:pt x="173" y="16"/>
                  </a:cubicBezTo>
                  <a:lnTo>
                    <a:pt x="37" y="96"/>
                  </a:lnTo>
                  <a:cubicBezTo>
                    <a:pt x="1" y="118"/>
                    <a:pt x="1" y="154"/>
                    <a:pt x="37" y="175"/>
                  </a:cubicBezTo>
                  <a:lnTo>
                    <a:pt x="66" y="189"/>
                  </a:lnTo>
                  <a:cubicBezTo>
                    <a:pt x="84" y="200"/>
                    <a:pt x="107" y="206"/>
                    <a:pt x="130" y="206"/>
                  </a:cubicBezTo>
                  <a:cubicBezTo>
                    <a:pt x="154" y="206"/>
                    <a:pt x="178" y="200"/>
                    <a:pt x="196" y="189"/>
                  </a:cubicBezTo>
                  <a:lnTo>
                    <a:pt x="332" y="111"/>
                  </a:lnTo>
                  <a:cubicBezTo>
                    <a:pt x="368" y="89"/>
                    <a:pt x="368" y="52"/>
                    <a:pt x="332" y="32"/>
                  </a:cubicBezTo>
                  <a:lnTo>
                    <a:pt x="303" y="16"/>
                  </a:lnTo>
                  <a:cubicBezTo>
                    <a:pt x="285" y="6"/>
                    <a:pt x="261" y="1"/>
                    <a:pt x="23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7766;p64"/>
            <p:cNvSpPr/>
            <p:nvPr/>
          </p:nvSpPr>
          <p:spPr>
            <a:xfrm>
              <a:off x="2277378" y="9966128"/>
              <a:ext cx="41979" cy="23809"/>
            </a:xfrm>
            <a:custGeom>
              <a:avLst/>
              <a:gdLst/>
              <a:ahLst/>
              <a:cxnLst/>
              <a:rect l="l" t="t" r="r" b="b"/>
              <a:pathLst>
                <a:path w="402" h="228" extrusionOk="0">
                  <a:moveTo>
                    <a:pt x="273" y="0"/>
                  </a:moveTo>
                  <a:cubicBezTo>
                    <a:pt x="249" y="0"/>
                    <a:pt x="226" y="6"/>
                    <a:pt x="209" y="17"/>
                  </a:cubicBezTo>
                  <a:lnTo>
                    <a:pt x="36" y="117"/>
                  </a:lnTo>
                  <a:cubicBezTo>
                    <a:pt x="0" y="140"/>
                    <a:pt x="0" y="174"/>
                    <a:pt x="36" y="197"/>
                  </a:cubicBezTo>
                  <a:lnTo>
                    <a:pt x="57" y="210"/>
                  </a:lnTo>
                  <a:cubicBezTo>
                    <a:pt x="79" y="222"/>
                    <a:pt x="104" y="227"/>
                    <a:pt x="128" y="227"/>
                  </a:cubicBezTo>
                  <a:cubicBezTo>
                    <a:pt x="152" y="227"/>
                    <a:pt x="175" y="222"/>
                    <a:pt x="193" y="210"/>
                  </a:cubicBezTo>
                  <a:lnTo>
                    <a:pt x="366" y="110"/>
                  </a:lnTo>
                  <a:cubicBezTo>
                    <a:pt x="402" y="88"/>
                    <a:pt x="402" y="53"/>
                    <a:pt x="366" y="31"/>
                  </a:cubicBezTo>
                  <a:lnTo>
                    <a:pt x="338" y="17"/>
                  </a:lnTo>
                  <a:cubicBezTo>
                    <a:pt x="320" y="6"/>
                    <a:pt x="296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7767;p64"/>
            <p:cNvSpPr/>
            <p:nvPr/>
          </p:nvSpPr>
          <p:spPr>
            <a:xfrm>
              <a:off x="2299829" y="9979598"/>
              <a:ext cx="55554" cy="30701"/>
            </a:xfrm>
            <a:custGeom>
              <a:avLst/>
              <a:gdLst/>
              <a:ahLst/>
              <a:cxnLst/>
              <a:rect l="l" t="t" r="r" b="b"/>
              <a:pathLst>
                <a:path w="532" h="294" extrusionOk="0">
                  <a:moveTo>
                    <a:pt x="277" y="1"/>
                  </a:moveTo>
                  <a:cubicBezTo>
                    <a:pt x="252" y="1"/>
                    <a:pt x="227" y="6"/>
                    <a:pt x="209" y="18"/>
                  </a:cubicBezTo>
                  <a:lnTo>
                    <a:pt x="44" y="118"/>
                  </a:lnTo>
                  <a:cubicBezTo>
                    <a:pt x="1" y="140"/>
                    <a:pt x="1" y="168"/>
                    <a:pt x="37" y="190"/>
                  </a:cubicBezTo>
                  <a:lnTo>
                    <a:pt x="187" y="283"/>
                  </a:lnTo>
                  <a:cubicBezTo>
                    <a:pt x="205" y="290"/>
                    <a:pt x="230" y="294"/>
                    <a:pt x="255" y="294"/>
                  </a:cubicBezTo>
                  <a:cubicBezTo>
                    <a:pt x="280" y="294"/>
                    <a:pt x="305" y="290"/>
                    <a:pt x="323" y="283"/>
                  </a:cubicBezTo>
                  <a:lnTo>
                    <a:pt x="496" y="183"/>
                  </a:lnTo>
                  <a:cubicBezTo>
                    <a:pt x="532" y="161"/>
                    <a:pt x="532" y="125"/>
                    <a:pt x="496" y="104"/>
                  </a:cubicBezTo>
                  <a:lnTo>
                    <a:pt x="346" y="18"/>
                  </a:lnTo>
                  <a:cubicBezTo>
                    <a:pt x="328" y="6"/>
                    <a:pt x="302" y="1"/>
                    <a:pt x="27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7768;p64"/>
            <p:cNvSpPr/>
            <p:nvPr/>
          </p:nvSpPr>
          <p:spPr>
            <a:xfrm>
              <a:off x="2407909" y="9918718"/>
              <a:ext cx="53466" cy="29135"/>
            </a:xfrm>
            <a:custGeom>
              <a:avLst/>
              <a:gdLst/>
              <a:ahLst/>
              <a:cxnLst/>
              <a:rect l="l" t="t" r="r" b="b"/>
              <a:pathLst>
                <a:path w="512" h="279" extrusionOk="0">
                  <a:moveTo>
                    <a:pt x="255" y="0"/>
                  </a:moveTo>
                  <a:cubicBezTo>
                    <a:pt x="230" y="0"/>
                    <a:pt x="205" y="4"/>
                    <a:pt x="187" y="11"/>
                  </a:cubicBezTo>
                  <a:lnTo>
                    <a:pt x="37" y="104"/>
                  </a:lnTo>
                  <a:cubicBezTo>
                    <a:pt x="1" y="119"/>
                    <a:pt x="1" y="154"/>
                    <a:pt x="37" y="176"/>
                  </a:cubicBezTo>
                  <a:lnTo>
                    <a:pt x="187" y="262"/>
                  </a:lnTo>
                  <a:cubicBezTo>
                    <a:pt x="205" y="273"/>
                    <a:pt x="230" y="278"/>
                    <a:pt x="255" y="278"/>
                  </a:cubicBezTo>
                  <a:cubicBezTo>
                    <a:pt x="280" y="278"/>
                    <a:pt x="305" y="273"/>
                    <a:pt x="323" y="262"/>
                  </a:cubicBezTo>
                  <a:lnTo>
                    <a:pt x="475" y="176"/>
                  </a:lnTo>
                  <a:cubicBezTo>
                    <a:pt x="511" y="154"/>
                    <a:pt x="511" y="126"/>
                    <a:pt x="475" y="104"/>
                  </a:cubicBezTo>
                  <a:lnTo>
                    <a:pt x="323" y="11"/>
                  </a:lnTo>
                  <a:cubicBezTo>
                    <a:pt x="305" y="4"/>
                    <a:pt x="280" y="0"/>
                    <a:pt x="25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7769;p64"/>
            <p:cNvSpPr/>
            <p:nvPr/>
          </p:nvSpPr>
          <p:spPr>
            <a:xfrm>
              <a:off x="2371883" y="9939081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9" y="1"/>
                  </a:moveTo>
                  <a:cubicBezTo>
                    <a:pt x="235" y="1"/>
                    <a:pt x="212" y="6"/>
                    <a:pt x="194" y="17"/>
                  </a:cubicBezTo>
                  <a:lnTo>
                    <a:pt x="37" y="111"/>
                  </a:lnTo>
                  <a:cubicBezTo>
                    <a:pt x="1" y="131"/>
                    <a:pt x="1" y="161"/>
                    <a:pt x="37" y="183"/>
                  </a:cubicBezTo>
                  <a:lnTo>
                    <a:pt x="187" y="269"/>
                  </a:lnTo>
                  <a:cubicBezTo>
                    <a:pt x="205" y="280"/>
                    <a:pt x="228" y="285"/>
                    <a:pt x="252" y="285"/>
                  </a:cubicBezTo>
                  <a:cubicBezTo>
                    <a:pt x="275" y="285"/>
                    <a:pt x="298" y="280"/>
                    <a:pt x="316" y="269"/>
                  </a:cubicBezTo>
                  <a:lnTo>
                    <a:pt x="475" y="183"/>
                  </a:lnTo>
                  <a:cubicBezTo>
                    <a:pt x="511" y="161"/>
                    <a:pt x="511" y="124"/>
                    <a:pt x="475" y="104"/>
                  </a:cubicBezTo>
                  <a:lnTo>
                    <a:pt x="323" y="17"/>
                  </a:lnTo>
                  <a:cubicBezTo>
                    <a:pt x="305" y="6"/>
                    <a:pt x="282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7770;p64"/>
            <p:cNvSpPr/>
            <p:nvPr/>
          </p:nvSpPr>
          <p:spPr>
            <a:xfrm>
              <a:off x="2580525" y="9860345"/>
              <a:ext cx="54823" cy="30492"/>
            </a:xfrm>
            <a:custGeom>
              <a:avLst/>
              <a:gdLst/>
              <a:ahLst/>
              <a:cxnLst/>
              <a:rect l="l" t="t" r="r" b="b"/>
              <a:pathLst>
                <a:path w="525" h="292" extrusionOk="0">
                  <a:moveTo>
                    <a:pt x="252" y="0"/>
                  </a:moveTo>
                  <a:cubicBezTo>
                    <a:pt x="229" y="0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0" y="125"/>
                    <a:pt x="0" y="161"/>
                    <a:pt x="37" y="181"/>
                  </a:cubicBezTo>
                  <a:lnTo>
                    <a:pt x="202" y="275"/>
                  </a:lnTo>
                  <a:cubicBezTo>
                    <a:pt x="220" y="286"/>
                    <a:pt x="245" y="291"/>
                    <a:pt x="270" y="291"/>
                  </a:cubicBezTo>
                  <a:cubicBezTo>
                    <a:pt x="295" y="291"/>
                    <a:pt x="320" y="286"/>
                    <a:pt x="339" y="275"/>
                  </a:cubicBezTo>
                  <a:lnTo>
                    <a:pt x="489" y="188"/>
                  </a:lnTo>
                  <a:cubicBezTo>
                    <a:pt x="525" y="168"/>
                    <a:pt x="525" y="138"/>
                    <a:pt x="489" y="118"/>
                  </a:cubicBezTo>
                  <a:lnTo>
                    <a:pt x="316" y="16"/>
                  </a:lnTo>
                  <a:cubicBezTo>
                    <a:pt x="299" y="6"/>
                    <a:pt x="276" y="0"/>
                    <a:pt x="25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7771;p64"/>
            <p:cNvSpPr/>
            <p:nvPr/>
          </p:nvSpPr>
          <p:spPr>
            <a:xfrm>
              <a:off x="2554209" y="9834029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6" y="0"/>
                  </a:moveTo>
                  <a:cubicBezTo>
                    <a:pt x="231" y="0"/>
                    <a:pt x="206" y="6"/>
                    <a:pt x="189" y="16"/>
                  </a:cubicBezTo>
                  <a:lnTo>
                    <a:pt x="37" y="102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9" y="268"/>
                  </a:lnTo>
                  <a:cubicBezTo>
                    <a:pt x="206" y="279"/>
                    <a:pt x="229" y="285"/>
                    <a:pt x="253" y="285"/>
                  </a:cubicBezTo>
                  <a:cubicBezTo>
                    <a:pt x="278" y="285"/>
                    <a:pt x="303" y="279"/>
                    <a:pt x="325" y="268"/>
                  </a:cubicBezTo>
                  <a:lnTo>
                    <a:pt x="475" y="182"/>
                  </a:lnTo>
                  <a:cubicBezTo>
                    <a:pt x="511" y="161"/>
                    <a:pt x="511" y="125"/>
                    <a:pt x="475" y="102"/>
                  </a:cubicBezTo>
                  <a:lnTo>
                    <a:pt x="325" y="16"/>
                  </a:lnTo>
                  <a:cubicBezTo>
                    <a:pt x="307" y="6"/>
                    <a:pt x="281" y="0"/>
                    <a:pt x="25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7772;p64"/>
            <p:cNvSpPr/>
            <p:nvPr/>
          </p:nvSpPr>
          <p:spPr>
            <a:xfrm>
              <a:off x="2531654" y="9820559"/>
              <a:ext cx="39995" cy="22243"/>
            </a:xfrm>
            <a:custGeom>
              <a:avLst/>
              <a:gdLst/>
              <a:ahLst/>
              <a:cxnLst/>
              <a:rect l="l" t="t" r="r" b="b"/>
              <a:pathLst>
                <a:path w="383" h="213" extrusionOk="0">
                  <a:moveTo>
                    <a:pt x="253" y="0"/>
                  </a:moveTo>
                  <a:cubicBezTo>
                    <a:pt x="229" y="0"/>
                    <a:pt x="206" y="5"/>
                    <a:pt x="189" y="16"/>
                  </a:cubicBezTo>
                  <a:lnTo>
                    <a:pt x="37" y="102"/>
                  </a:lnTo>
                  <a:cubicBezTo>
                    <a:pt x="1" y="124"/>
                    <a:pt x="1" y="161"/>
                    <a:pt x="37" y="181"/>
                  </a:cubicBezTo>
                  <a:lnTo>
                    <a:pt x="60" y="197"/>
                  </a:lnTo>
                  <a:cubicBezTo>
                    <a:pt x="77" y="207"/>
                    <a:pt x="102" y="212"/>
                    <a:pt x="127" y="212"/>
                  </a:cubicBezTo>
                  <a:cubicBezTo>
                    <a:pt x="152" y="212"/>
                    <a:pt x="178" y="207"/>
                    <a:pt x="196" y="197"/>
                  </a:cubicBezTo>
                  <a:lnTo>
                    <a:pt x="346" y="111"/>
                  </a:lnTo>
                  <a:cubicBezTo>
                    <a:pt x="382" y="88"/>
                    <a:pt x="382" y="52"/>
                    <a:pt x="346" y="31"/>
                  </a:cubicBezTo>
                  <a:lnTo>
                    <a:pt x="318" y="16"/>
                  </a:lnTo>
                  <a:cubicBezTo>
                    <a:pt x="300" y="5"/>
                    <a:pt x="276" y="0"/>
                    <a:pt x="25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7773;p64"/>
            <p:cNvSpPr/>
            <p:nvPr/>
          </p:nvSpPr>
          <p:spPr>
            <a:xfrm>
              <a:off x="2494896" y="9841548"/>
              <a:ext cx="40726" cy="22243"/>
            </a:xfrm>
            <a:custGeom>
              <a:avLst/>
              <a:gdLst/>
              <a:ahLst/>
              <a:cxnLst/>
              <a:rect l="l" t="t" r="r" b="b"/>
              <a:pathLst>
                <a:path w="390" h="213" extrusionOk="0">
                  <a:moveTo>
                    <a:pt x="261" y="1"/>
                  </a:moveTo>
                  <a:cubicBezTo>
                    <a:pt x="236" y="1"/>
                    <a:pt x="213" y="6"/>
                    <a:pt x="196" y="16"/>
                  </a:cubicBezTo>
                  <a:lnTo>
                    <a:pt x="37" y="103"/>
                  </a:lnTo>
                  <a:cubicBezTo>
                    <a:pt x="1" y="125"/>
                    <a:pt x="1" y="160"/>
                    <a:pt x="37" y="182"/>
                  </a:cubicBezTo>
                  <a:lnTo>
                    <a:pt x="67" y="196"/>
                  </a:lnTo>
                  <a:cubicBezTo>
                    <a:pt x="84" y="207"/>
                    <a:pt x="107" y="213"/>
                    <a:pt x="131" y="213"/>
                  </a:cubicBezTo>
                  <a:cubicBezTo>
                    <a:pt x="154" y="213"/>
                    <a:pt x="178" y="207"/>
                    <a:pt x="196" y="196"/>
                  </a:cubicBezTo>
                  <a:lnTo>
                    <a:pt x="353" y="110"/>
                  </a:lnTo>
                  <a:cubicBezTo>
                    <a:pt x="389" y="89"/>
                    <a:pt x="389" y="53"/>
                    <a:pt x="353" y="30"/>
                  </a:cubicBezTo>
                  <a:lnTo>
                    <a:pt x="332" y="16"/>
                  </a:lnTo>
                  <a:cubicBezTo>
                    <a:pt x="311" y="6"/>
                    <a:pt x="285" y="1"/>
                    <a:pt x="26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7774;p64"/>
            <p:cNvSpPr/>
            <p:nvPr/>
          </p:nvSpPr>
          <p:spPr>
            <a:xfrm>
              <a:off x="2385458" y="9905352"/>
              <a:ext cx="39890" cy="22243"/>
            </a:xfrm>
            <a:custGeom>
              <a:avLst/>
              <a:gdLst/>
              <a:ahLst/>
              <a:cxnLst/>
              <a:rect l="l" t="t" r="r" b="b"/>
              <a:pathLst>
                <a:path w="382" h="213" extrusionOk="0">
                  <a:moveTo>
                    <a:pt x="251" y="1"/>
                  </a:moveTo>
                  <a:cubicBezTo>
                    <a:pt x="228" y="1"/>
                    <a:pt x="205" y="6"/>
                    <a:pt x="186" y="16"/>
                  </a:cubicBezTo>
                  <a:lnTo>
                    <a:pt x="36" y="102"/>
                  </a:lnTo>
                  <a:cubicBezTo>
                    <a:pt x="0" y="125"/>
                    <a:pt x="0" y="161"/>
                    <a:pt x="36" y="182"/>
                  </a:cubicBezTo>
                  <a:lnTo>
                    <a:pt x="57" y="196"/>
                  </a:lnTo>
                  <a:cubicBezTo>
                    <a:pt x="79" y="207"/>
                    <a:pt x="104" y="212"/>
                    <a:pt x="128" y="212"/>
                  </a:cubicBezTo>
                  <a:cubicBezTo>
                    <a:pt x="152" y="212"/>
                    <a:pt x="175" y="207"/>
                    <a:pt x="193" y="196"/>
                  </a:cubicBezTo>
                  <a:lnTo>
                    <a:pt x="345" y="109"/>
                  </a:lnTo>
                  <a:cubicBezTo>
                    <a:pt x="381" y="89"/>
                    <a:pt x="381" y="52"/>
                    <a:pt x="345" y="32"/>
                  </a:cubicBezTo>
                  <a:lnTo>
                    <a:pt x="316" y="16"/>
                  </a:lnTo>
                  <a:cubicBezTo>
                    <a:pt x="298" y="6"/>
                    <a:pt x="274" y="1"/>
                    <a:pt x="25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7775;p64"/>
            <p:cNvSpPr/>
            <p:nvPr/>
          </p:nvSpPr>
          <p:spPr>
            <a:xfrm>
              <a:off x="2458869" y="9862538"/>
              <a:ext cx="40726" cy="22243"/>
            </a:xfrm>
            <a:custGeom>
              <a:avLst/>
              <a:gdLst/>
              <a:ahLst/>
              <a:cxnLst/>
              <a:rect l="l" t="t" r="r" b="b"/>
              <a:pathLst>
                <a:path w="390" h="213" extrusionOk="0">
                  <a:moveTo>
                    <a:pt x="260" y="0"/>
                  </a:moveTo>
                  <a:cubicBezTo>
                    <a:pt x="236" y="0"/>
                    <a:pt x="213" y="6"/>
                    <a:pt x="196" y="17"/>
                  </a:cubicBezTo>
                  <a:lnTo>
                    <a:pt x="37" y="104"/>
                  </a:lnTo>
                  <a:cubicBezTo>
                    <a:pt x="1" y="124"/>
                    <a:pt x="1" y="160"/>
                    <a:pt x="37" y="183"/>
                  </a:cubicBezTo>
                  <a:lnTo>
                    <a:pt x="58" y="197"/>
                  </a:lnTo>
                  <a:cubicBezTo>
                    <a:pt x="76" y="207"/>
                    <a:pt x="101" y="212"/>
                    <a:pt x="127" y="212"/>
                  </a:cubicBezTo>
                  <a:cubicBezTo>
                    <a:pt x="152" y="212"/>
                    <a:pt x="178" y="207"/>
                    <a:pt x="196" y="197"/>
                  </a:cubicBezTo>
                  <a:lnTo>
                    <a:pt x="346" y="110"/>
                  </a:lnTo>
                  <a:cubicBezTo>
                    <a:pt x="389" y="88"/>
                    <a:pt x="389" y="54"/>
                    <a:pt x="346" y="31"/>
                  </a:cubicBezTo>
                  <a:lnTo>
                    <a:pt x="325" y="17"/>
                  </a:lnTo>
                  <a:cubicBezTo>
                    <a:pt x="307" y="6"/>
                    <a:pt x="283" y="0"/>
                    <a:pt x="2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7776;p64"/>
            <p:cNvSpPr/>
            <p:nvPr/>
          </p:nvSpPr>
          <p:spPr>
            <a:xfrm>
              <a:off x="2518183" y="9854915"/>
              <a:ext cx="53466" cy="29866"/>
            </a:xfrm>
            <a:custGeom>
              <a:avLst/>
              <a:gdLst/>
              <a:ahLst/>
              <a:cxnLst/>
              <a:rect l="l" t="t" r="r" b="b"/>
              <a:pathLst>
                <a:path w="512" h="286" extrusionOk="0">
                  <a:moveTo>
                    <a:pt x="259" y="1"/>
                  </a:moveTo>
                  <a:cubicBezTo>
                    <a:pt x="235" y="1"/>
                    <a:pt x="210" y="4"/>
                    <a:pt x="189" y="11"/>
                  </a:cubicBezTo>
                  <a:lnTo>
                    <a:pt x="37" y="104"/>
                  </a:lnTo>
                  <a:cubicBezTo>
                    <a:pt x="1" y="127"/>
                    <a:pt x="1" y="161"/>
                    <a:pt x="37" y="183"/>
                  </a:cubicBezTo>
                  <a:lnTo>
                    <a:pt x="189" y="270"/>
                  </a:lnTo>
                  <a:cubicBezTo>
                    <a:pt x="206" y="280"/>
                    <a:pt x="229" y="285"/>
                    <a:pt x="253" y="285"/>
                  </a:cubicBezTo>
                  <a:cubicBezTo>
                    <a:pt x="276" y="285"/>
                    <a:pt x="300" y="280"/>
                    <a:pt x="318" y="270"/>
                  </a:cubicBezTo>
                  <a:lnTo>
                    <a:pt x="475" y="177"/>
                  </a:lnTo>
                  <a:cubicBezTo>
                    <a:pt x="511" y="154"/>
                    <a:pt x="511" y="127"/>
                    <a:pt x="475" y="104"/>
                  </a:cubicBezTo>
                  <a:lnTo>
                    <a:pt x="325" y="11"/>
                  </a:lnTo>
                  <a:cubicBezTo>
                    <a:pt x="307" y="4"/>
                    <a:pt x="283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7777;p64"/>
            <p:cNvSpPr/>
            <p:nvPr/>
          </p:nvSpPr>
          <p:spPr>
            <a:xfrm>
              <a:off x="2481425" y="9876008"/>
              <a:ext cx="53466" cy="29866"/>
            </a:xfrm>
            <a:custGeom>
              <a:avLst/>
              <a:gdLst/>
              <a:ahLst/>
              <a:cxnLst/>
              <a:rect l="l" t="t" r="r" b="b"/>
              <a:pathLst>
                <a:path w="512" h="286" extrusionOk="0">
                  <a:moveTo>
                    <a:pt x="260" y="1"/>
                  </a:moveTo>
                  <a:cubicBezTo>
                    <a:pt x="236" y="1"/>
                    <a:pt x="213" y="6"/>
                    <a:pt x="196" y="18"/>
                  </a:cubicBezTo>
                  <a:lnTo>
                    <a:pt x="37" y="104"/>
                  </a:lnTo>
                  <a:cubicBezTo>
                    <a:pt x="1" y="125"/>
                    <a:pt x="1" y="161"/>
                    <a:pt x="37" y="183"/>
                  </a:cubicBezTo>
                  <a:lnTo>
                    <a:pt x="187" y="270"/>
                  </a:lnTo>
                  <a:cubicBezTo>
                    <a:pt x="205" y="280"/>
                    <a:pt x="230" y="285"/>
                    <a:pt x="256" y="285"/>
                  </a:cubicBezTo>
                  <a:cubicBezTo>
                    <a:pt x="281" y="285"/>
                    <a:pt x="307" y="280"/>
                    <a:pt x="325" y="270"/>
                  </a:cubicBezTo>
                  <a:lnTo>
                    <a:pt x="475" y="175"/>
                  </a:lnTo>
                  <a:cubicBezTo>
                    <a:pt x="511" y="161"/>
                    <a:pt x="511" y="125"/>
                    <a:pt x="475" y="104"/>
                  </a:cubicBezTo>
                  <a:lnTo>
                    <a:pt x="325" y="18"/>
                  </a:lnTo>
                  <a:cubicBezTo>
                    <a:pt x="307" y="6"/>
                    <a:pt x="283" y="1"/>
                    <a:pt x="26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7778;p64"/>
            <p:cNvSpPr/>
            <p:nvPr/>
          </p:nvSpPr>
          <p:spPr>
            <a:xfrm>
              <a:off x="2421485" y="9883527"/>
              <a:ext cx="41352" cy="22974"/>
            </a:xfrm>
            <a:custGeom>
              <a:avLst/>
              <a:gdLst/>
              <a:ahLst/>
              <a:cxnLst/>
              <a:rect l="l" t="t" r="r" b="b"/>
              <a:pathLst>
                <a:path w="396" h="220" extrusionOk="0">
                  <a:moveTo>
                    <a:pt x="269" y="1"/>
                  </a:moveTo>
                  <a:cubicBezTo>
                    <a:pt x="244" y="1"/>
                    <a:pt x="218" y="6"/>
                    <a:pt x="200" y="16"/>
                  </a:cubicBezTo>
                  <a:lnTo>
                    <a:pt x="36" y="111"/>
                  </a:lnTo>
                  <a:cubicBezTo>
                    <a:pt x="0" y="132"/>
                    <a:pt x="0" y="168"/>
                    <a:pt x="36" y="189"/>
                  </a:cubicBezTo>
                  <a:lnTo>
                    <a:pt x="57" y="204"/>
                  </a:lnTo>
                  <a:cubicBezTo>
                    <a:pt x="75" y="215"/>
                    <a:pt x="98" y="220"/>
                    <a:pt x="123" y="220"/>
                  </a:cubicBezTo>
                  <a:cubicBezTo>
                    <a:pt x="147" y="220"/>
                    <a:pt x="172" y="215"/>
                    <a:pt x="193" y="204"/>
                  </a:cubicBezTo>
                  <a:lnTo>
                    <a:pt x="359" y="103"/>
                  </a:lnTo>
                  <a:cubicBezTo>
                    <a:pt x="395" y="89"/>
                    <a:pt x="395" y="53"/>
                    <a:pt x="359" y="32"/>
                  </a:cubicBezTo>
                  <a:lnTo>
                    <a:pt x="338" y="16"/>
                  </a:lnTo>
                  <a:cubicBezTo>
                    <a:pt x="320" y="6"/>
                    <a:pt x="295" y="1"/>
                    <a:pt x="26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7779;p64"/>
            <p:cNvSpPr/>
            <p:nvPr/>
          </p:nvSpPr>
          <p:spPr>
            <a:xfrm>
              <a:off x="2443936" y="9896371"/>
              <a:ext cx="54928" cy="31223"/>
            </a:xfrm>
            <a:custGeom>
              <a:avLst/>
              <a:gdLst/>
              <a:ahLst/>
              <a:cxnLst/>
              <a:rect l="l" t="t" r="r" b="b"/>
              <a:pathLst>
                <a:path w="526" h="299" extrusionOk="0">
                  <a:moveTo>
                    <a:pt x="274" y="0"/>
                  </a:moveTo>
                  <a:cubicBezTo>
                    <a:pt x="250" y="0"/>
                    <a:pt x="227" y="6"/>
                    <a:pt x="210" y="16"/>
                  </a:cubicBezTo>
                  <a:lnTo>
                    <a:pt x="37" y="118"/>
                  </a:lnTo>
                  <a:cubicBezTo>
                    <a:pt x="1" y="138"/>
                    <a:pt x="1" y="175"/>
                    <a:pt x="37" y="195"/>
                  </a:cubicBezTo>
                  <a:lnTo>
                    <a:pt x="187" y="282"/>
                  </a:lnTo>
                  <a:cubicBezTo>
                    <a:pt x="205" y="293"/>
                    <a:pt x="228" y="298"/>
                    <a:pt x="252" y="298"/>
                  </a:cubicBezTo>
                  <a:cubicBezTo>
                    <a:pt x="275" y="298"/>
                    <a:pt x="298" y="293"/>
                    <a:pt x="316" y="282"/>
                  </a:cubicBezTo>
                  <a:lnTo>
                    <a:pt x="489" y="182"/>
                  </a:lnTo>
                  <a:cubicBezTo>
                    <a:pt x="525" y="161"/>
                    <a:pt x="525" y="131"/>
                    <a:pt x="489" y="109"/>
                  </a:cubicBezTo>
                  <a:lnTo>
                    <a:pt x="339" y="16"/>
                  </a:lnTo>
                  <a:cubicBezTo>
                    <a:pt x="321" y="6"/>
                    <a:pt x="297" y="0"/>
                    <a:pt x="27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7780;p64"/>
            <p:cNvSpPr/>
            <p:nvPr/>
          </p:nvSpPr>
          <p:spPr>
            <a:xfrm>
              <a:off x="2641405" y="9867759"/>
              <a:ext cx="54823" cy="30492"/>
            </a:xfrm>
            <a:custGeom>
              <a:avLst/>
              <a:gdLst/>
              <a:ahLst/>
              <a:cxnLst/>
              <a:rect l="l" t="t" r="r" b="b"/>
              <a:pathLst>
                <a:path w="525" h="292" extrusionOk="0">
                  <a:moveTo>
                    <a:pt x="269" y="1"/>
                  </a:moveTo>
                  <a:cubicBezTo>
                    <a:pt x="244" y="1"/>
                    <a:pt x="219" y="6"/>
                    <a:pt x="201" y="17"/>
                  </a:cubicBezTo>
                  <a:lnTo>
                    <a:pt x="35" y="110"/>
                  </a:lnTo>
                  <a:cubicBezTo>
                    <a:pt x="0" y="133"/>
                    <a:pt x="0" y="167"/>
                    <a:pt x="35" y="190"/>
                  </a:cubicBezTo>
                  <a:lnTo>
                    <a:pt x="180" y="276"/>
                  </a:lnTo>
                  <a:cubicBezTo>
                    <a:pt x="198" y="286"/>
                    <a:pt x="223" y="292"/>
                    <a:pt x="248" y="292"/>
                  </a:cubicBezTo>
                  <a:cubicBezTo>
                    <a:pt x="273" y="292"/>
                    <a:pt x="298" y="286"/>
                    <a:pt x="316" y="276"/>
                  </a:cubicBezTo>
                  <a:lnTo>
                    <a:pt x="489" y="183"/>
                  </a:lnTo>
                  <a:cubicBezTo>
                    <a:pt x="525" y="161"/>
                    <a:pt x="525" y="124"/>
                    <a:pt x="489" y="104"/>
                  </a:cubicBezTo>
                  <a:lnTo>
                    <a:pt x="337" y="17"/>
                  </a:lnTo>
                  <a:cubicBezTo>
                    <a:pt x="320" y="6"/>
                    <a:pt x="295" y="1"/>
                    <a:pt x="26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7781;p64"/>
            <p:cNvSpPr/>
            <p:nvPr/>
          </p:nvSpPr>
          <p:spPr>
            <a:xfrm>
              <a:off x="2605378" y="9889584"/>
              <a:ext cx="52526" cy="29761"/>
            </a:xfrm>
            <a:custGeom>
              <a:avLst/>
              <a:gdLst/>
              <a:ahLst/>
              <a:cxnLst/>
              <a:rect l="l" t="t" r="r" b="b"/>
              <a:pathLst>
                <a:path w="503" h="285" extrusionOk="0">
                  <a:moveTo>
                    <a:pt x="251" y="0"/>
                  </a:moveTo>
                  <a:cubicBezTo>
                    <a:pt x="228" y="0"/>
                    <a:pt x="205" y="6"/>
                    <a:pt x="187" y="17"/>
                  </a:cubicBezTo>
                  <a:lnTo>
                    <a:pt x="35" y="103"/>
                  </a:lnTo>
                  <a:cubicBezTo>
                    <a:pt x="0" y="124"/>
                    <a:pt x="0" y="160"/>
                    <a:pt x="35" y="183"/>
                  </a:cubicBezTo>
                  <a:lnTo>
                    <a:pt x="187" y="269"/>
                  </a:lnTo>
                  <a:cubicBezTo>
                    <a:pt x="205" y="279"/>
                    <a:pt x="228" y="284"/>
                    <a:pt x="251" y="284"/>
                  </a:cubicBezTo>
                  <a:cubicBezTo>
                    <a:pt x="275" y="284"/>
                    <a:pt x="298" y="279"/>
                    <a:pt x="316" y="269"/>
                  </a:cubicBezTo>
                  <a:lnTo>
                    <a:pt x="466" y="183"/>
                  </a:lnTo>
                  <a:cubicBezTo>
                    <a:pt x="502" y="160"/>
                    <a:pt x="502" y="124"/>
                    <a:pt x="466" y="103"/>
                  </a:cubicBezTo>
                  <a:lnTo>
                    <a:pt x="316" y="17"/>
                  </a:lnTo>
                  <a:cubicBezTo>
                    <a:pt x="298" y="6"/>
                    <a:pt x="275" y="0"/>
                    <a:pt x="25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7782;p64"/>
            <p:cNvSpPr/>
            <p:nvPr/>
          </p:nvSpPr>
          <p:spPr>
            <a:xfrm>
              <a:off x="2543767" y="9881125"/>
              <a:ext cx="55554" cy="30597"/>
            </a:xfrm>
            <a:custGeom>
              <a:avLst/>
              <a:gdLst/>
              <a:ahLst/>
              <a:cxnLst/>
              <a:rect l="l" t="t" r="r" b="b"/>
              <a:pathLst>
                <a:path w="532" h="293" extrusionOk="0">
                  <a:moveTo>
                    <a:pt x="263" y="0"/>
                  </a:moveTo>
                  <a:cubicBezTo>
                    <a:pt x="237" y="0"/>
                    <a:pt x="212" y="4"/>
                    <a:pt x="194" y="12"/>
                  </a:cubicBezTo>
                  <a:lnTo>
                    <a:pt x="37" y="105"/>
                  </a:lnTo>
                  <a:cubicBezTo>
                    <a:pt x="0" y="126"/>
                    <a:pt x="0" y="162"/>
                    <a:pt x="37" y="184"/>
                  </a:cubicBezTo>
                  <a:lnTo>
                    <a:pt x="209" y="277"/>
                  </a:lnTo>
                  <a:cubicBezTo>
                    <a:pt x="227" y="288"/>
                    <a:pt x="251" y="293"/>
                    <a:pt x="274" y="293"/>
                  </a:cubicBezTo>
                  <a:cubicBezTo>
                    <a:pt x="297" y="293"/>
                    <a:pt x="320" y="288"/>
                    <a:pt x="339" y="277"/>
                  </a:cubicBezTo>
                  <a:lnTo>
                    <a:pt x="496" y="191"/>
                  </a:lnTo>
                  <a:cubicBezTo>
                    <a:pt x="532" y="169"/>
                    <a:pt x="532" y="134"/>
                    <a:pt x="496" y="112"/>
                  </a:cubicBezTo>
                  <a:lnTo>
                    <a:pt x="332" y="12"/>
                  </a:lnTo>
                  <a:cubicBezTo>
                    <a:pt x="314" y="4"/>
                    <a:pt x="288" y="0"/>
                    <a:pt x="26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7783;p64"/>
            <p:cNvSpPr/>
            <p:nvPr/>
          </p:nvSpPr>
          <p:spPr>
            <a:xfrm>
              <a:off x="2507740" y="9902115"/>
              <a:ext cx="55554" cy="30701"/>
            </a:xfrm>
            <a:custGeom>
              <a:avLst/>
              <a:gdLst/>
              <a:ahLst/>
              <a:cxnLst/>
              <a:rect l="l" t="t" r="r" b="b"/>
              <a:pathLst>
                <a:path w="532" h="294" extrusionOk="0">
                  <a:moveTo>
                    <a:pt x="259" y="1"/>
                  </a:moveTo>
                  <a:cubicBezTo>
                    <a:pt x="235" y="1"/>
                    <a:pt x="212" y="4"/>
                    <a:pt x="194" y="11"/>
                  </a:cubicBezTo>
                  <a:lnTo>
                    <a:pt x="37" y="106"/>
                  </a:lnTo>
                  <a:cubicBezTo>
                    <a:pt x="0" y="127"/>
                    <a:pt x="0" y="163"/>
                    <a:pt x="37" y="183"/>
                  </a:cubicBezTo>
                  <a:lnTo>
                    <a:pt x="209" y="278"/>
                  </a:lnTo>
                  <a:cubicBezTo>
                    <a:pt x="227" y="289"/>
                    <a:pt x="251" y="294"/>
                    <a:pt x="274" y="294"/>
                  </a:cubicBezTo>
                  <a:cubicBezTo>
                    <a:pt x="297" y="294"/>
                    <a:pt x="320" y="289"/>
                    <a:pt x="339" y="278"/>
                  </a:cubicBezTo>
                  <a:lnTo>
                    <a:pt x="496" y="192"/>
                  </a:lnTo>
                  <a:cubicBezTo>
                    <a:pt x="532" y="170"/>
                    <a:pt x="532" y="133"/>
                    <a:pt x="496" y="113"/>
                  </a:cubicBezTo>
                  <a:lnTo>
                    <a:pt x="323" y="11"/>
                  </a:lnTo>
                  <a:cubicBezTo>
                    <a:pt x="306" y="4"/>
                    <a:pt x="283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7784;p64"/>
            <p:cNvSpPr/>
            <p:nvPr/>
          </p:nvSpPr>
          <p:spPr>
            <a:xfrm>
              <a:off x="2470251" y="9922687"/>
              <a:ext cx="57016" cy="31954"/>
            </a:xfrm>
            <a:custGeom>
              <a:avLst/>
              <a:gdLst/>
              <a:ahLst/>
              <a:cxnLst/>
              <a:rect l="l" t="t" r="r" b="b"/>
              <a:pathLst>
                <a:path w="546" h="306" extrusionOk="0">
                  <a:moveTo>
                    <a:pt x="273" y="0"/>
                  </a:moveTo>
                  <a:cubicBezTo>
                    <a:pt x="249" y="0"/>
                    <a:pt x="226" y="5"/>
                    <a:pt x="208" y="16"/>
                  </a:cubicBezTo>
                  <a:lnTo>
                    <a:pt x="35" y="116"/>
                  </a:lnTo>
                  <a:cubicBezTo>
                    <a:pt x="1" y="138"/>
                    <a:pt x="1" y="174"/>
                    <a:pt x="35" y="195"/>
                  </a:cubicBezTo>
                  <a:lnTo>
                    <a:pt x="201" y="288"/>
                  </a:lnTo>
                  <a:cubicBezTo>
                    <a:pt x="219" y="300"/>
                    <a:pt x="244" y="305"/>
                    <a:pt x="270" y="305"/>
                  </a:cubicBezTo>
                  <a:cubicBezTo>
                    <a:pt x="295" y="305"/>
                    <a:pt x="320" y="300"/>
                    <a:pt x="337" y="288"/>
                  </a:cubicBezTo>
                  <a:lnTo>
                    <a:pt x="503" y="195"/>
                  </a:lnTo>
                  <a:cubicBezTo>
                    <a:pt x="539" y="174"/>
                    <a:pt x="546" y="138"/>
                    <a:pt x="503" y="116"/>
                  </a:cubicBezTo>
                  <a:lnTo>
                    <a:pt x="337" y="16"/>
                  </a:lnTo>
                  <a:cubicBezTo>
                    <a:pt x="320" y="5"/>
                    <a:pt x="296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7785;p64"/>
            <p:cNvSpPr/>
            <p:nvPr/>
          </p:nvSpPr>
          <p:spPr>
            <a:xfrm>
              <a:off x="2532385" y="9930832"/>
              <a:ext cx="53466" cy="29970"/>
            </a:xfrm>
            <a:custGeom>
              <a:avLst/>
              <a:gdLst/>
              <a:ahLst/>
              <a:cxnLst/>
              <a:rect l="l" t="t" r="r" b="b"/>
              <a:pathLst>
                <a:path w="512" h="287" extrusionOk="0">
                  <a:moveTo>
                    <a:pt x="260" y="0"/>
                  </a:moveTo>
                  <a:cubicBezTo>
                    <a:pt x="237" y="0"/>
                    <a:pt x="214" y="6"/>
                    <a:pt x="196" y="17"/>
                  </a:cubicBezTo>
                  <a:lnTo>
                    <a:pt x="37" y="110"/>
                  </a:lnTo>
                  <a:cubicBezTo>
                    <a:pt x="1" y="133"/>
                    <a:pt x="1" y="167"/>
                    <a:pt x="37" y="183"/>
                  </a:cubicBezTo>
                  <a:lnTo>
                    <a:pt x="189" y="276"/>
                  </a:lnTo>
                  <a:cubicBezTo>
                    <a:pt x="207" y="283"/>
                    <a:pt x="230" y="286"/>
                    <a:pt x="254" y="286"/>
                  </a:cubicBezTo>
                  <a:cubicBezTo>
                    <a:pt x="279" y="286"/>
                    <a:pt x="304" y="283"/>
                    <a:pt x="325" y="276"/>
                  </a:cubicBezTo>
                  <a:lnTo>
                    <a:pt x="475" y="183"/>
                  </a:lnTo>
                  <a:cubicBezTo>
                    <a:pt x="511" y="160"/>
                    <a:pt x="511" y="124"/>
                    <a:pt x="475" y="103"/>
                  </a:cubicBezTo>
                  <a:lnTo>
                    <a:pt x="325" y="17"/>
                  </a:lnTo>
                  <a:cubicBezTo>
                    <a:pt x="307" y="6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7786;p64"/>
            <p:cNvSpPr/>
            <p:nvPr/>
          </p:nvSpPr>
          <p:spPr>
            <a:xfrm>
              <a:off x="2434225" y="9944303"/>
              <a:ext cx="54928" cy="31327"/>
            </a:xfrm>
            <a:custGeom>
              <a:avLst/>
              <a:gdLst/>
              <a:ahLst/>
              <a:cxnLst/>
              <a:rect l="l" t="t" r="r" b="b"/>
              <a:pathLst>
                <a:path w="526" h="300" extrusionOk="0">
                  <a:moveTo>
                    <a:pt x="255" y="1"/>
                  </a:moveTo>
                  <a:cubicBezTo>
                    <a:pt x="230" y="1"/>
                    <a:pt x="205" y="6"/>
                    <a:pt x="187" y="17"/>
                  </a:cubicBezTo>
                  <a:lnTo>
                    <a:pt x="35" y="104"/>
                  </a:lnTo>
                  <a:cubicBezTo>
                    <a:pt x="1" y="124"/>
                    <a:pt x="1" y="161"/>
                    <a:pt x="35" y="183"/>
                  </a:cubicBezTo>
                  <a:lnTo>
                    <a:pt x="208" y="283"/>
                  </a:lnTo>
                  <a:cubicBezTo>
                    <a:pt x="226" y="294"/>
                    <a:pt x="249" y="300"/>
                    <a:pt x="273" y="300"/>
                  </a:cubicBezTo>
                  <a:cubicBezTo>
                    <a:pt x="296" y="300"/>
                    <a:pt x="320" y="294"/>
                    <a:pt x="337" y="283"/>
                  </a:cubicBezTo>
                  <a:lnTo>
                    <a:pt x="489" y="197"/>
                  </a:lnTo>
                  <a:cubicBezTo>
                    <a:pt x="525" y="176"/>
                    <a:pt x="525" y="140"/>
                    <a:pt x="489" y="118"/>
                  </a:cubicBezTo>
                  <a:lnTo>
                    <a:pt x="323" y="17"/>
                  </a:lnTo>
                  <a:cubicBezTo>
                    <a:pt x="305" y="6"/>
                    <a:pt x="280" y="1"/>
                    <a:pt x="25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7787;p64"/>
            <p:cNvSpPr/>
            <p:nvPr/>
          </p:nvSpPr>
          <p:spPr>
            <a:xfrm>
              <a:off x="2494896" y="9951926"/>
              <a:ext cx="54928" cy="31223"/>
            </a:xfrm>
            <a:custGeom>
              <a:avLst/>
              <a:gdLst/>
              <a:ahLst/>
              <a:cxnLst/>
              <a:rect l="l" t="t" r="r" b="b"/>
              <a:pathLst>
                <a:path w="526" h="299" extrusionOk="0">
                  <a:moveTo>
                    <a:pt x="274" y="0"/>
                  </a:moveTo>
                  <a:cubicBezTo>
                    <a:pt x="251" y="0"/>
                    <a:pt x="228" y="6"/>
                    <a:pt x="210" y="17"/>
                  </a:cubicBezTo>
                  <a:lnTo>
                    <a:pt x="37" y="117"/>
                  </a:lnTo>
                  <a:cubicBezTo>
                    <a:pt x="1" y="138"/>
                    <a:pt x="1" y="174"/>
                    <a:pt x="37" y="196"/>
                  </a:cubicBezTo>
                  <a:lnTo>
                    <a:pt x="187" y="283"/>
                  </a:lnTo>
                  <a:cubicBezTo>
                    <a:pt x="205" y="293"/>
                    <a:pt x="229" y="298"/>
                    <a:pt x="253" y="298"/>
                  </a:cubicBezTo>
                  <a:cubicBezTo>
                    <a:pt x="276" y="298"/>
                    <a:pt x="299" y="293"/>
                    <a:pt x="317" y="283"/>
                  </a:cubicBezTo>
                  <a:lnTo>
                    <a:pt x="489" y="181"/>
                  </a:lnTo>
                  <a:cubicBezTo>
                    <a:pt x="525" y="160"/>
                    <a:pt x="525" y="124"/>
                    <a:pt x="489" y="103"/>
                  </a:cubicBezTo>
                  <a:lnTo>
                    <a:pt x="339" y="17"/>
                  </a:lnTo>
                  <a:cubicBezTo>
                    <a:pt x="321" y="6"/>
                    <a:pt x="298" y="0"/>
                    <a:pt x="27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7788;p64"/>
            <p:cNvSpPr/>
            <p:nvPr/>
          </p:nvSpPr>
          <p:spPr>
            <a:xfrm>
              <a:off x="2552748" y="9960906"/>
              <a:ext cx="54197" cy="29761"/>
            </a:xfrm>
            <a:custGeom>
              <a:avLst/>
              <a:gdLst/>
              <a:ahLst/>
              <a:cxnLst/>
              <a:rect l="l" t="t" r="r" b="b"/>
              <a:pathLst>
                <a:path w="519" h="285" extrusionOk="0">
                  <a:moveTo>
                    <a:pt x="259" y="0"/>
                  </a:moveTo>
                  <a:cubicBezTo>
                    <a:pt x="236" y="0"/>
                    <a:pt x="212" y="6"/>
                    <a:pt x="194" y="17"/>
                  </a:cubicBezTo>
                  <a:lnTo>
                    <a:pt x="37" y="103"/>
                  </a:lnTo>
                  <a:cubicBezTo>
                    <a:pt x="1" y="124"/>
                    <a:pt x="1" y="160"/>
                    <a:pt x="37" y="181"/>
                  </a:cubicBezTo>
                  <a:lnTo>
                    <a:pt x="194" y="267"/>
                  </a:lnTo>
                  <a:cubicBezTo>
                    <a:pt x="212" y="279"/>
                    <a:pt x="236" y="284"/>
                    <a:pt x="259" y="284"/>
                  </a:cubicBezTo>
                  <a:cubicBezTo>
                    <a:pt x="283" y="284"/>
                    <a:pt x="306" y="279"/>
                    <a:pt x="323" y="267"/>
                  </a:cubicBezTo>
                  <a:lnTo>
                    <a:pt x="482" y="181"/>
                  </a:lnTo>
                  <a:cubicBezTo>
                    <a:pt x="518" y="160"/>
                    <a:pt x="518" y="124"/>
                    <a:pt x="482" y="103"/>
                  </a:cubicBezTo>
                  <a:lnTo>
                    <a:pt x="323" y="17"/>
                  </a:lnTo>
                  <a:cubicBezTo>
                    <a:pt x="306" y="6"/>
                    <a:pt x="283" y="0"/>
                    <a:pt x="25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7789;p64"/>
            <p:cNvSpPr/>
            <p:nvPr/>
          </p:nvSpPr>
          <p:spPr>
            <a:xfrm>
              <a:off x="2620311" y="9963935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6" y="0"/>
                  </a:moveTo>
                  <a:cubicBezTo>
                    <a:pt x="231" y="0"/>
                    <a:pt x="205" y="5"/>
                    <a:pt x="187" y="16"/>
                  </a:cubicBezTo>
                  <a:lnTo>
                    <a:pt x="37" y="102"/>
                  </a:lnTo>
                  <a:cubicBezTo>
                    <a:pt x="1" y="124"/>
                    <a:pt x="1" y="161"/>
                    <a:pt x="37" y="181"/>
                  </a:cubicBezTo>
                  <a:lnTo>
                    <a:pt x="187" y="268"/>
                  </a:lnTo>
                  <a:cubicBezTo>
                    <a:pt x="205" y="279"/>
                    <a:pt x="231" y="284"/>
                    <a:pt x="256" y="284"/>
                  </a:cubicBezTo>
                  <a:cubicBezTo>
                    <a:pt x="281" y="284"/>
                    <a:pt x="306" y="279"/>
                    <a:pt x="323" y="268"/>
                  </a:cubicBezTo>
                  <a:lnTo>
                    <a:pt x="475" y="181"/>
                  </a:lnTo>
                  <a:cubicBezTo>
                    <a:pt x="511" y="161"/>
                    <a:pt x="511" y="124"/>
                    <a:pt x="475" y="102"/>
                  </a:cubicBezTo>
                  <a:lnTo>
                    <a:pt x="323" y="16"/>
                  </a:lnTo>
                  <a:cubicBezTo>
                    <a:pt x="306" y="5"/>
                    <a:pt x="281" y="0"/>
                    <a:pt x="25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7790;p64"/>
            <p:cNvSpPr/>
            <p:nvPr/>
          </p:nvSpPr>
          <p:spPr>
            <a:xfrm>
              <a:off x="2398198" y="9965397"/>
              <a:ext cx="55554" cy="31223"/>
            </a:xfrm>
            <a:custGeom>
              <a:avLst/>
              <a:gdLst/>
              <a:ahLst/>
              <a:cxnLst/>
              <a:rect l="l" t="t" r="r" b="b"/>
              <a:pathLst>
                <a:path w="532" h="299" extrusionOk="0">
                  <a:moveTo>
                    <a:pt x="258" y="1"/>
                  </a:moveTo>
                  <a:cubicBezTo>
                    <a:pt x="235" y="1"/>
                    <a:pt x="212" y="6"/>
                    <a:pt x="194" y="17"/>
                  </a:cubicBezTo>
                  <a:lnTo>
                    <a:pt x="35" y="110"/>
                  </a:lnTo>
                  <a:cubicBezTo>
                    <a:pt x="1" y="124"/>
                    <a:pt x="1" y="161"/>
                    <a:pt x="35" y="181"/>
                  </a:cubicBezTo>
                  <a:lnTo>
                    <a:pt x="201" y="283"/>
                  </a:lnTo>
                  <a:cubicBezTo>
                    <a:pt x="219" y="293"/>
                    <a:pt x="244" y="299"/>
                    <a:pt x="269" y="299"/>
                  </a:cubicBezTo>
                  <a:cubicBezTo>
                    <a:pt x="295" y="299"/>
                    <a:pt x="320" y="293"/>
                    <a:pt x="337" y="283"/>
                  </a:cubicBezTo>
                  <a:lnTo>
                    <a:pt x="489" y="190"/>
                  </a:lnTo>
                  <a:cubicBezTo>
                    <a:pt x="525" y="167"/>
                    <a:pt x="532" y="138"/>
                    <a:pt x="489" y="117"/>
                  </a:cubicBezTo>
                  <a:lnTo>
                    <a:pt x="323" y="17"/>
                  </a:lnTo>
                  <a:cubicBezTo>
                    <a:pt x="305" y="6"/>
                    <a:pt x="282" y="1"/>
                    <a:pt x="25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7791;p64"/>
            <p:cNvSpPr/>
            <p:nvPr/>
          </p:nvSpPr>
          <p:spPr>
            <a:xfrm>
              <a:off x="2458869" y="9973646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6" y="0"/>
                  </a:moveTo>
                  <a:cubicBezTo>
                    <a:pt x="231" y="0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7" y="268"/>
                  </a:lnTo>
                  <a:cubicBezTo>
                    <a:pt x="205" y="279"/>
                    <a:pt x="229" y="285"/>
                    <a:pt x="254" y="285"/>
                  </a:cubicBezTo>
                  <a:cubicBezTo>
                    <a:pt x="278" y="285"/>
                    <a:pt x="304" y="279"/>
                    <a:pt x="325" y="268"/>
                  </a:cubicBezTo>
                  <a:lnTo>
                    <a:pt x="468" y="182"/>
                  </a:lnTo>
                  <a:cubicBezTo>
                    <a:pt x="512" y="161"/>
                    <a:pt x="512" y="125"/>
                    <a:pt x="475" y="102"/>
                  </a:cubicBezTo>
                  <a:lnTo>
                    <a:pt x="325" y="16"/>
                  </a:lnTo>
                  <a:cubicBezTo>
                    <a:pt x="307" y="6"/>
                    <a:pt x="282" y="0"/>
                    <a:pt x="25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7792;p64"/>
            <p:cNvSpPr/>
            <p:nvPr/>
          </p:nvSpPr>
          <p:spPr>
            <a:xfrm>
              <a:off x="2515259" y="9981165"/>
              <a:ext cx="55659" cy="31223"/>
            </a:xfrm>
            <a:custGeom>
              <a:avLst/>
              <a:gdLst/>
              <a:ahLst/>
              <a:cxnLst/>
              <a:rect l="l" t="t" r="r" b="b"/>
              <a:pathLst>
                <a:path w="533" h="299" extrusionOk="0">
                  <a:moveTo>
                    <a:pt x="273" y="1"/>
                  </a:moveTo>
                  <a:cubicBezTo>
                    <a:pt x="250" y="1"/>
                    <a:pt x="226" y="6"/>
                    <a:pt x="208" y="16"/>
                  </a:cubicBezTo>
                  <a:lnTo>
                    <a:pt x="35" y="116"/>
                  </a:lnTo>
                  <a:cubicBezTo>
                    <a:pt x="1" y="139"/>
                    <a:pt x="1" y="175"/>
                    <a:pt x="35" y="196"/>
                  </a:cubicBezTo>
                  <a:lnTo>
                    <a:pt x="194" y="282"/>
                  </a:lnTo>
                  <a:cubicBezTo>
                    <a:pt x="212" y="293"/>
                    <a:pt x="236" y="299"/>
                    <a:pt x="259" y="299"/>
                  </a:cubicBezTo>
                  <a:cubicBezTo>
                    <a:pt x="282" y="299"/>
                    <a:pt x="305" y="293"/>
                    <a:pt x="324" y="282"/>
                  </a:cubicBezTo>
                  <a:lnTo>
                    <a:pt x="496" y="189"/>
                  </a:lnTo>
                  <a:cubicBezTo>
                    <a:pt x="532" y="168"/>
                    <a:pt x="532" y="132"/>
                    <a:pt x="496" y="110"/>
                  </a:cubicBezTo>
                  <a:lnTo>
                    <a:pt x="337" y="16"/>
                  </a:lnTo>
                  <a:cubicBezTo>
                    <a:pt x="320" y="6"/>
                    <a:pt x="297" y="1"/>
                    <a:pt x="27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7793;p64"/>
            <p:cNvSpPr/>
            <p:nvPr/>
          </p:nvSpPr>
          <p:spPr>
            <a:xfrm>
              <a:off x="2364364" y="9986386"/>
              <a:ext cx="52630" cy="29866"/>
            </a:xfrm>
            <a:custGeom>
              <a:avLst/>
              <a:gdLst/>
              <a:ahLst/>
              <a:cxnLst/>
              <a:rect l="l" t="t" r="r" b="b"/>
              <a:pathLst>
                <a:path w="504" h="286" extrusionOk="0">
                  <a:moveTo>
                    <a:pt x="231" y="1"/>
                  </a:moveTo>
                  <a:cubicBezTo>
                    <a:pt x="207" y="1"/>
                    <a:pt x="184" y="6"/>
                    <a:pt x="166" y="16"/>
                  </a:cubicBezTo>
                  <a:lnTo>
                    <a:pt x="36" y="96"/>
                  </a:lnTo>
                  <a:cubicBezTo>
                    <a:pt x="0" y="110"/>
                    <a:pt x="0" y="146"/>
                    <a:pt x="36" y="168"/>
                  </a:cubicBezTo>
                  <a:lnTo>
                    <a:pt x="202" y="268"/>
                  </a:lnTo>
                  <a:cubicBezTo>
                    <a:pt x="220" y="280"/>
                    <a:pt x="245" y="285"/>
                    <a:pt x="270" y="285"/>
                  </a:cubicBezTo>
                  <a:cubicBezTo>
                    <a:pt x="295" y="285"/>
                    <a:pt x="320" y="280"/>
                    <a:pt x="338" y="268"/>
                  </a:cubicBezTo>
                  <a:lnTo>
                    <a:pt x="468" y="189"/>
                  </a:lnTo>
                  <a:cubicBezTo>
                    <a:pt x="504" y="168"/>
                    <a:pt x="504" y="132"/>
                    <a:pt x="468" y="118"/>
                  </a:cubicBezTo>
                  <a:lnTo>
                    <a:pt x="295" y="16"/>
                  </a:lnTo>
                  <a:cubicBezTo>
                    <a:pt x="277" y="6"/>
                    <a:pt x="254" y="1"/>
                    <a:pt x="23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7794;p64"/>
            <p:cNvSpPr/>
            <p:nvPr/>
          </p:nvSpPr>
          <p:spPr>
            <a:xfrm>
              <a:off x="2422842" y="9994740"/>
              <a:ext cx="53466" cy="29657"/>
            </a:xfrm>
            <a:custGeom>
              <a:avLst/>
              <a:gdLst/>
              <a:ahLst/>
              <a:cxnLst/>
              <a:rect l="l" t="t" r="r" b="b"/>
              <a:pathLst>
                <a:path w="512" h="284" extrusionOk="0">
                  <a:moveTo>
                    <a:pt x="260" y="0"/>
                  </a:moveTo>
                  <a:cubicBezTo>
                    <a:pt x="236" y="0"/>
                    <a:pt x="213" y="5"/>
                    <a:pt x="196" y="16"/>
                  </a:cubicBezTo>
                  <a:lnTo>
                    <a:pt x="37" y="102"/>
                  </a:lnTo>
                  <a:cubicBezTo>
                    <a:pt x="1" y="124"/>
                    <a:pt x="1" y="159"/>
                    <a:pt x="37" y="181"/>
                  </a:cubicBezTo>
                  <a:lnTo>
                    <a:pt x="187" y="268"/>
                  </a:lnTo>
                  <a:cubicBezTo>
                    <a:pt x="205" y="278"/>
                    <a:pt x="229" y="283"/>
                    <a:pt x="253" y="283"/>
                  </a:cubicBezTo>
                  <a:cubicBezTo>
                    <a:pt x="276" y="283"/>
                    <a:pt x="299" y="278"/>
                    <a:pt x="317" y="268"/>
                  </a:cubicBezTo>
                  <a:lnTo>
                    <a:pt x="475" y="181"/>
                  </a:lnTo>
                  <a:cubicBezTo>
                    <a:pt x="512" y="159"/>
                    <a:pt x="512" y="124"/>
                    <a:pt x="475" y="102"/>
                  </a:cubicBezTo>
                  <a:lnTo>
                    <a:pt x="325" y="16"/>
                  </a:ln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7795;p64"/>
            <p:cNvSpPr/>
            <p:nvPr/>
          </p:nvSpPr>
          <p:spPr>
            <a:xfrm>
              <a:off x="2479232" y="10003512"/>
              <a:ext cx="53257" cy="29866"/>
            </a:xfrm>
            <a:custGeom>
              <a:avLst/>
              <a:gdLst/>
              <a:ahLst/>
              <a:cxnLst/>
              <a:rect l="l" t="t" r="r" b="b"/>
              <a:pathLst>
                <a:path w="510" h="286" extrusionOk="0">
                  <a:moveTo>
                    <a:pt x="255" y="1"/>
                  </a:moveTo>
                  <a:cubicBezTo>
                    <a:pt x="230" y="1"/>
                    <a:pt x="205" y="4"/>
                    <a:pt x="187" y="11"/>
                  </a:cubicBezTo>
                  <a:lnTo>
                    <a:pt x="35" y="104"/>
                  </a:lnTo>
                  <a:cubicBezTo>
                    <a:pt x="1" y="127"/>
                    <a:pt x="1" y="154"/>
                    <a:pt x="35" y="177"/>
                  </a:cubicBezTo>
                  <a:lnTo>
                    <a:pt x="194" y="270"/>
                  </a:lnTo>
                  <a:cubicBezTo>
                    <a:pt x="212" y="280"/>
                    <a:pt x="235" y="285"/>
                    <a:pt x="259" y="285"/>
                  </a:cubicBezTo>
                  <a:cubicBezTo>
                    <a:pt x="282" y="285"/>
                    <a:pt x="305" y="280"/>
                    <a:pt x="323" y="270"/>
                  </a:cubicBezTo>
                  <a:lnTo>
                    <a:pt x="475" y="184"/>
                  </a:lnTo>
                  <a:cubicBezTo>
                    <a:pt x="510" y="161"/>
                    <a:pt x="510" y="127"/>
                    <a:pt x="475" y="104"/>
                  </a:cubicBezTo>
                  <a:lnTo>
                    <a:pt x="323" y="11"/>
                  </a:lnTo>
                  <a:cubicBezTo>
                    <a:pt x="305" y="4"/>
                    <a:pt x="280" y="1"/>
                    <a:pt x="25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7796;p64"/>
            <p:cNvSpPr/>
            <p:nvPr/>
          </p:nvSpPr>
          <p:spPr>
            <a:xfrm>
              <a:off x="2326144" y="10005914"/>
              <a:ext cx="57016" cy="31954"/>
            </a:xfrm>
            <a:custGeom>
              <a:avLst/>
              <a:gdLst/>
              <a:ahLst/>
              <a:cxnLst/>
              <a:rect l="l" t="t" r="r" b="b"/>
              <a:pathLst>
                <a:path w="546" h="306" extrusionOk="0">
                  <a:moveTo>
                    <a:pt x="273" y="1"/>
                  </a:moveTo>
                  <a:cubicBezTo>
                    <a:pt x="249" y="1"/>
                    <a:pt x="226" y="6"/>
                    <a:pt x="208" y="17"/>
                  </a:cubicBezTo>
                  <a:lnTo>
                    <a:pt x="35" y="118"/>
                  </a:lnTo>
                  <a:cubicBezTo>
                    <a:pt x="1" y="138"/>
                    <a:pt x="1" y="168"/>
                    <a:pt x="35" y="190"/>
                  </a:cubicBezTo>
                  <a:lnTo>
                    <a:pt x="208" y="290"/>
                  </a:lnTo>
                  <a:cubicBezTo>
                    <a:pt x="226" y="300"/>
                    <a:pt x="249" y="306"/>
                    <a:pt x="273" y="306"/>
                  </a:cubicBezTo>
                  <a:cubicBezTo>
                    <a:pt x="296" y="306"/>
                    <a:pt x="320" y="300"/>
                    <a:pt x="337" y="290"/>
                  </a:cubicBezTo>
                  <a:lnTo>
                    <a:pt x="509" y="190"/>
                  </a:lnTo>
                  <a:cubicBezTo>
                    <a:pt x="546" y="168"/>
                    <a:pt x="546" y="138"/>
                    <a:pt x="509" y="118"/>
                  </a:cubicBezTo>
                  <a:lnTo>
                    <a:pt x="337" y="17"/>
                  </a:lnTo>
                  <a:cubicBezTo>
                    <a:pt x="320" y="6"/>
                    <a:pt x="296" y="1"/>
                    <a:pt x="27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7797;p64"/>
            <p:cNvSpPr/>
            <p:nvPr/>
          </p:nvSpPr>
          <p:spPr>
            <a:xfrm>
              <a:off x="2389217" y="10015625"/>
              <a:ext cx="50333" cy="28299"/>
            </a:xfrm>
            <a:custGeom>
              <a:avLst/>
              <a:gdLst/>
              <a:ahLst/>
              <a:cxnLst/>
              <a:rect l="l" t="t" r="r" b="b"/>
              <a:pathLst>
                <a:path w="482" h="271" extrusionOk="0">
                  <a:moveTo>
                    <a:pt x="231" y="1"/>
                  </a:moveTo>
                  <a:cubicBezTo>
                    <a:pt x="206" y="1"/>
                    <a:pt x="182" y="6"/>
                    <a:pt x="164" y="18"/>
                  </a:cubicBezTo>
                  <a:lnTo>
                    <a:pt x="35" y="88"/>
                  </a:lnTo>
                  <a:cubicBezTo>
                    <a:pt x="0" y="111"/>
                    <a:pt x="0" y="147"/>
                    <a:pt x="35" y="168"/>
                  </a:cubicBezTo>
                  <a:lnTo>
                    <a:pt x="187" y="254"/>
                  </a:lnTo>
                  <a:cubicBezTo>
                    <a:pt x="205" y="265"/>
                    <a:pt x="228" y="271"/>
                    <a:pt x="251" y="271"/>
                  </a:cubicBezTo>
                  <a:cubicBezTo>
                    <a:pt x="275" y="271"/>
                    <a:pt x="298" y="265"/>
                    <a:pt x="316" y="254"/>
                  </a:cubicBezTo>
                  <a:lnTo>
                    <a:pt x="445" y="183"/>
                  </a:lnTo>
                  <a:cubicBezTo>
                    <a:pt x="482" y="161"/>
                    <a:pt x="482" y="125"/>
                    <a:pt x="445" y="104"/>
                  </a:cubicBezTo>
                  <a:lnTo>
                    <a:pt x="302" y="18"/>
                  </a:lnTo>
                  <a:cubicBezTo>
                    <a:pt x="281" y="6"/>
                    <a:pt x="255" y="1"/>
                    <a:pt x="23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7798;p64"/>
            <p:cNvSpPr/>
            <p:nvPr/>
          </p:nvSpPr>
          <p:spPr>
            <a:xfrm>
              <a:off x="2443205" y="10023979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59" y="0"/>
                  </a:moveTo>
                  <a:cubicBezTo>
                    <a:pt x="235" y="0"/>
                    <a:pt x="212" y="6"/>
                    <a:pt x="194" y="17"/>
                  </a:cubicBezTo>
                  <a:lnTo>
                    <a:pt x="35" y="110"/>
                  </a:lnTo>
                  <a:cubicBezTo>
                    <a:pt x="1" y="131"/>
                    <a:pt x="1" y="160"/>
                    <a:pt x="35" y="181"/>
                  </a:cubicBezTo>
                  <a:lnTo>
                    <a:pt x="187" y="276"/>
                  </a:lnTo>
                  <a:cubicBezTo>
                    <a:pt x="205" y="286"/>
                    <a:pt x="230" y="291"/>
                    <a:pt x="255" y="291"/>
                  </a:cubicBezTo>
                  <a:cubicBezTo>
                    <a:pt x="280" y="291"/>
                    <a:pt x="305" y="286"/>
                    <a:pt x="323" y="276"/>
                  </a:cubicBezTo>
                  <a:lnTo>
                    <a:pt x="482" y="181"/>
                  </a:lnTo>
                  <a:cubicBezTo>
                    <a:pt x="518" y="160"/>
                    <a:pt x="518" y="131"/>
                    <a:pt x="482" y="110"/>
                  </a:cubicBezTo>
                  <a:lnTo>
                    <a:pt x="323" y="17"/>
                  </a:lnTo>
                  <a:cubicBezTo>
                    <a:pt x="305" y="6"/>
                    <a:pt x="282" y="0"/>
                    <a:pt x="25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7799;p64"/>
            <p:cNvSpPr/>
            <p:nvPr/>
          </p:nvSpPr>
          <p:spPr>
            <a:xfrm>
              <a:off x="2350789" y="10035257"/>
              <a:ext cx="54928" cy="30492"/>
            </a:xfrm>
            <a:custGeom>
              <a:avLst/>
              <a:gdLst/>
              <a:ahLst/>
              <a:cxnLst/>
              <a:rect l="l" t="t" r="r" b="b"/>
              <a:pathLst>
                <a:path w="526" h="292" extrusionOk="0">
                  <a:moveTo>
                    <a:pt x="275" y="0"/>
                  </a:moveTo>
                  <a:cubicBezTo>
                    <a:pt x="251" y="0"/>
                    <a:pt x="228" y="6"/>
                    <a:pt x="210" y="16"/>
                  </a:cubicBezTo>
                  <a:lnTo>
                    <a:pt x="37" y="109"/>
                  </a:lnTo>
                  <a:cubicBezTo>
                    <a:pt x="1" y="132"/>
                    <a:pt x="1" y="168"/>
                    <a:pt x="37" y="188"/>
                  </a:cubicBezTo>
                  <a:lnTo>
                    <a:pt x="187" y="275"/>
                  </a:lnTo>
                  <a:cubicBezTo>
                    <a:pt x="205" y="286"/>
                    <a:pt x="231" y="292"/>
                    <a:pt x="256" y="292"/>
                  </a:cubicBezTo>
                  <a:cubicBezTo>
                    <a:pt x="282" y="292"/>
                    <a:pt x="307" y="286"/>
                    <a:pt x="325" y="275"/>
                  </a:cubicBezTo>
                  <a:lnTo>
                    <a:pt x="489" y="182"/>
                  </a:lnTo>
                  <a:cubicBezTo>
                    <a:pt x="525" y="159"/>
                    <a:pt x="525" y="125"/>
                    <a:pt x="489" y="102"/>
                  </a:cubicBezTo>
                  <a:lnTo>
                    <a:pt x="346" y="16"/>
                  </a:lnTo>
                  <a:cubicBezTo>
                    <a:pt x="324" y="6"/>
                    <a:pt x="299" y="0"/>
                    <a:pt x="27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7800;p64"/>
            <p:cNvSpPr/>
            <p:nvPr/>
          </p:nvSpPr>
          <p:spPr>
            <a:xfrm>
              <a:off x="2409371" y="10044969"/>
              <a:ext cx="51064" cy="28926"/>
            </a:xfrm>
            <a:custGeom>
              <a:avLst/>
              <a:gdLst/>
              <a:ahLst/>
              <a:cxnLst/>
              <a:rect l="l" t="t" r="r" b="b"/>
              <a:pathLst>
                <a:path w="489" h="277" extrusionOk="0">
                  <a:moveTo>
                    <a:pt x="232" y="1"/>
                  </a:moveTo>
                  <a:cubicBezTo>
                    <a:pt x="208" y="1"/>
                    <a:pt x="184" y="6"/>
                    <a:pt x="166" y="16"/>
                  </a:cubicBezTo>
                  <a:lnTo>
                    <a:pt x="37" y="95"/>
                  </a:lnTo>
                  <a:cubicBezTo>
                    <a:pt x="1" y="118"/>
                    <a:pt x="1" y="145"/>
                    <a:pt x="37" y="168"/>
                  </a:cubicBezTo>
                  <a:lnTo>
                    <a:pt x="187" y="261"/>
                  </a:lnTo>
                  <a:cubicBezTo>
                    <a:pt x="205" y="271"/>
                    <a:pt x="230" y="277"/>
                    <a:pt x="256" y="277"/>
                  </a:cubicBezTo>
                  <a:cubicBezTo>
                    <a:pt x="281" y="277"/>
                    <a:pt x="307" y="271"/>
                    <a:pt x="325" y="261"/>
                  </a:cubicBezTo>
                  <a:lnTo>
                    <a:pt x="454" y="182"/>
                  </a:lnTo>
                  <a:cubicBezTo>
                    <a:pt x="489" y="161"/>
                    <a:pt x="489" y="132"/>
                    <a:pt x="454" y="109"/>
                  </a:cubicBezTo>
                  <a:lnTo>
                    <a:pt x="302" y="16"/>
                  </a:lnTo>
                  <a:cubicBezTo>
                    <a:pt x="281" y="6"/>
                    <a:pt x="256" y="1"/>
                    <a:pt x="23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7801;p64"/>
            <p:cNvSpPr/>
            <p:nvPr/>
          </p:nvSpPr>
          <p:spPr>
            <a:xfrm>
              <a:off x="2315493" y="10056873"/>
              <a:ext cx="52735" cy="29866"/>
            </a:xfrm>
            <a:custGeom>
              <a:avLst/>
              <a:gdLst/>
              <a:ahLst/>
              <a:cxnLst/>
              <a:rect l="l" t="t" r="r" b="b"/>
              <a:pathLst>
                <a:path w="505" h="286" extrusionOk="0">
                  <a:moveTo>
                    <a:pt x="253" y="1"/>
                  </a:moveTo>
                  <a:cubicBezTo>
                    <a:pt x="229" y="1"/>
                    <a:pt x="206" y="6"/>
                    <a:pt x="189" y="18"/>
                  </a:cubicBezTo>
                  <a:lnTo>
                    <a:pt x="37" y="104"/>
                  </a:lnTo>
                  <a:cubicBezTo>
                    <a:pt x="1" y="125"/>
                    <a:pt x="1" y="161"/>
                    <a:pt x="37" y="183"/>
                  </a:cubicBezTo>
                  <a:lnTo>
                    <a:pt x="189" y="270"/>
                  </a:lnTo>
                  <a:cubicBezTo>
                    <a:pt x="206" y="280"/>
                    <a:pt x="229" y="285"/>
                    <a:pt x="253" y="285"/>
                  </a:cubicBezTo>
                  <a:cubicBezTo>
                    <a:pt x="276" y="285"/>
                    <a:pt x="300" y="280"/>
                    <a:pt x="318" y="270"/>
                  </a:cubicBezTo>
                  <a:lnTo>
                    <a:pt x="468" y="183"/>
                  </a:lnTo>
                  <a:cubicBezTo>
                    <a:pt x="504" y="161"/>
                    <a:pt x="504" y="125"/>
                    <a:pt x="468" y="104"/>
                  </a:cubicBezTo>
                  <a:lnTo>
                    <a:pt x="318" y="18"/>
                  </a:lnTo>
                  <a:cubicBezTo>
                    <a:pt x="300" y="6"/>
                    <a:pt x="276" y="1"/>
                    <a:pt x="25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7802;p64"/>
            <p:cNvSpPr/>
            <p:nvPr/>
          </p:nvSpPr>
          <p:spPr>
            <a:xfrm>
              <a:off x="2371152" y="10064496"/>
              <a:ext cx="55659" cy="31223"/>
            </a:xfrm>
            <a:custGeom>
              <a:avLst/>
              <a:gdLst/>
              <a:ahLst/>
              <a:cxnLst/>
              <a:rect l="l" t="t" r="r" b="b"/>
              <a:pathLst>
                <a:path w="533" h="299" extrusionOk="0">
                  <a:moveTo>
                    <a:pt x="273" y="0"/>
                  </a:moveTo>
                  <a:cubicBezTo>
                    <a:pt x="250" y="0"/>
                    <a:pt x="226" y="6"/>
                    <a:pt x="208" y="17"/>
                  </a:cubicBezTo>
                  <a:lnTo>
                    <a:pt x="35" y="117"/>
                  </a:lnTo>
                  <a:cubicBezTo>
                    <a:pt x="1" y="138"/>
                    <a:pt x="1" y="167"/>
                    <a:pt x="35" y="190"/>
                  </a:cubicBezTo>
                  <a:lnTo>
                    <a:pt x="194" y="283"/>
                  </a:lnTo>
                  <a:cubicBezTo>
                    <a:pt x="212" y="293"/>
                    <a:pt x="235" y="298"/>
                    <a:pt x="260" y="298"/>
                  </a:cubicBezTo>
                  <a:cubicBezTo>
                    <a:pt x="284" y="298"/>
                    <a:pt x="309" y="293"/>
                    <a:pt x="330" y="283"/>
                  </a:cubicBezTo>
                  <a:lnTo>
                    <a:pt x="496" y="181"/>
                  </a:lnTo>
                  <a:cubicBezTo>
                    <a:pt x="532" y="160"/>
                    <a:pt x="532" y="131"/>
                    <a:pt x="496" y="110"/>
                  </a:cubicBezTo>
                  <a:lnTo>
                    <a:pt x="337" y="17"/>
                  </a:lnTo>
                  <a:cubicBezTo>
                    <a:pt x="320" y="6"/>
                    <a:pt x="297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7803;p64"/>
            <p:cNvSpPr/>
            <p:nvPr/>
          </p:nvSpPr>
          <p:spPr>
            <a:xfrm>
              <a:off x="2407179" y="9984820"/>
              <a:ext cx="230570" cy="131889"/>
            </a:xfrm>
            <a:custGeom>
              <a:avLst/>
              <a:gdLst/>
              <a:ahLst/>
              <a:cxnLst/>
              <a:rect l="l" t="t" r="r" b="b"/>
              <a:pathLst>
                <a:path w="2208" h="1263" extrusionOk="0">
                  <a:moveTo>
                    <a:pt x="1948" y="1"/>
                  </a:moveTo>
                  <a:cubicBezTo>
                    <a:pt x="1924" y="1"/>
                    <a:pt x="1901" y="6"/>
                    <a:pt x="1883" y="18"/>
                  </a:cubicBezTo>
                  <a:lnTo>
                    <a:pt x="44" y="1082"/>
                  </a:lnTo>
                  <a:cubicBezTo>
                    <a:pt x="1" y="1103"/>
                    <a:pt x="1" y="1132"/>
                    <a:pt x="44" y="1153"/>
                  </a:cubicBezTo>
                  <a:lnTo>
                    <a:pt x="194" y="1246"/>
                  </a:lnTo>
                  <a:cubicBezTo>
                    <a:pt x="212" y="1257"/>
                    <a:pt x="237" y="1263"/>
                    <a:pt x="262" y="1263"/>
                  </a:cubicBezTo>
                  <a:cubicBezTo>
                    <a:pt x="287" y="1263"/>
                    <a:pt x="312" y="1257"/>
                    <a:pt x="330" y="1246"/>
                  </a:cubicBezTo>
                  <a:lnTo>
                    <a:pt x="2171" y="183"/>
                  </a:lnTo>
                  <a:cubicBezTo>
                    <a:pt x="2207" y="161"/>
                    <a:pt x="2207" y="125"/>
                    <a:pt x="2171" y="104"/>
                  </a:cubicBezTo>
                  <a:lnTo>
                    <a:pt x="2019" y="18"/>
                  </a:lnTo>
                  <a:cubicBezTo>
                    <a:pt x="1998" y="6"/>
                    <a:pt x="1973" y="1"/>
                    <a:pt x="194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7804;p64"/>
            <p:cNvSpPr/>
            <p:nvPr/>
          </p:nvSpPr>
          <p:spPr>
            <a:xfrm>
              <a:off x="2371883" y="10107311"/>
              <a:ext cx="53466" cy="29657"/>
            </a:xfrm>
            <a:custGeom>
              <a:avLst/>
              <a:gdLst/>
              <a:ahLst/>
              <a:cxnLst/>
              <a:rect l="l" t="t" r="r" b="b"/>
              <a:pathLst>
                <a:path w="512" h="284" extrusionOk="0">
                  <a:moveTo>
                    <a:pt x="252" y="0"/>
                  </a:moveTo>
                  <a:cubicBezTo>
                    <a:pt x="228" y="0"/>
                    <a:pt x="205" y="6"/>
                    <a:pt x="187" y="16"/>
                  </a:cubicBezTo>
                  <a:lnTo>
                    <a:pt x="37" y="102"/>
                  </a:lnTo>
                  <a:cubicBezTo>
                    <a:pt x="1" y="125"/>
                    <a:pt x="1" y="159"/>
                    <a:pt x="37" y="182"/>
                  </a:cubicBezTo>
                  <a:lnTo>
                    <a:pt x="194" y="268"/>
                  </a:lnTo>
                  <a:cubicBezTo>
                    <a:pt x="212" y="278"/>
                    <a:pt x="235" y="283"/>
                    <a:pt x="259" y="283"/>
                  </a:cubicBezTo>
                  <a:cubicBezTo>
                    <a:pt x="282" y="283"/>
                    <a:pt x="305" y="278"/>
                    <a:pt x="323" y="268"/>
                  </a:cubicBezTo>
                  <a:lnTo>
                    <a:pt x="475" y="182"/>
                  </a:lnTo>
                  <a:cubicBezTo>
                    <a:pt x="511" y="159"/>
                    <a:pt x="511" y="132"/>
                    <a:pt x="475" y="109"/>
                  </a:cubicBezTo>
                  <a:lnTo>
                    <a:pt x="316" y="16"/>
                  </a:lnTo>
                  <a:cubicBezTo>
                    <a:pt x="298" y="6"/>
                    <a:pt x="275" y="0"/>
                    <a:pt x="25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7805;p64"/>
            <p:cNvSpPr/>
            <p:nvPr/>
          </p:nvSpPr>
          <p:spPr>
            <a:xfrm>
              <a:off x="2337318" y="10128300"/>
              <a:ext cx="52004" cy="28926"/>
            </a:xfrm>
            <a:custGeom>
              <a:avLst/>
              <a:gdLst/>
              <a:ahLst/>
              <a:cxnLst/>
              <a:rect l="l" t="t" r="r" b="b"/>
              <a:pathLst>
                <a:path w="498" h="277" extrusionOk="0">
                  <a:moveTo>
                    <a:pt x="241" y="0"/>
                  </a:moveTo>
                  <a:cubicBezTo>
                    <a:pt x="216" y="0"/>
                    <a:pt x="191" y="6"/>
                    <a:pt x="173" y="17"/>
                  </a:cubicBezTo>
                  <a:lnTo>
                    <a:pt x="44" y="88"/>
                  </a:lnTo>
                  <a:cubicBezTo>
                    <a:pt x="0" y="110"/>
                    <a:pt x="0" y="146"/>
                    <a:pt x="37" y="167"/>
                  </a:cubicBezTo>
                  <a:lnTo>
                    <a:pt x="195" y="260"/>
                  </a:lnTo>
                  <a:cubicBezTo>
                    <a:pt x="213" y="271"/>
                    <a:pt x="236" y="277"/>
                    <a:pt x="260" y="277"/>
                  </a:cubicBezTo>
                  <a:cubicBezTo>
                    <a:pt x="285" y="277"/>
                    <a:pt x="310" y="271"/>
                    <a:pt x="332" y="260"/>
                  </a:cubicBezTo>
                  <a:lnTo>
                    <a:pt x="461" y="182"/>
                  </a:lnTo>
                  <a:cubicBezTo>
                    <a:pt x="497" y="160"/>
                    <a:pt x="497" y="124"/>
                    <a:pt x="461" y="103"/>
                  </a:cubicBezTo>
                  <a:lnTo>
                    <a:pt x="309" y="17"/>
                  </a:lnTo>
                  <a:cubicBezTo>
                    <a:pt x="291" y="6"/>
                    <a:pt x="266" y="0"/>
                    <a:pt x="24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7806;p64"/>
            <p:cNvSpPr/>
            <p:nvPr/>
          </p:nvSpPr>
          <p:spPr>
            <a:xfrm>
              <a:off x="2656337" y="9942841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59" y="1"/>
                  </a:moveTo>
                  <a:cubicBezTo>
                    <a:pt x="236" y="1"/>
                    <a:pt x="212" y="6"/>
                    <a:pt x="194" y="18"/>
                  </a:cubicBezTo>
                  <a:lnTo>
                    <a:pt x="37" y="104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94" y="276"/>
                  </a:lnTo>
                  <a:cubicBezTo>
                    <a:pt x="212" y="287"/>
                    <a:pt x="236" y="292"/>
                    <a:pt x="259" y="292"/>
                  </a:cubicBezTo>
                  <a:cubicBezTo>
                    <a:pt x="283" y="292"/>
                    <a:pt x="306" y="287"/>
                    <a:pt x="323" y="276"/>
                  </a:cubicBezTo>
                  <a:lnTo>
                    <a:pt x="482" y="182"/>
                  </a:lnTo>
                  <a:cubicBezTo>
                    <a:pt x="518" y="161"/>
                    <a:pt x="518" y="125"/>
                    <a:pt x="482" y="104"/>
                  </a:cubicBezTo>
                  <a:lnTo>
                    <a:pt x="323" y="18"/>
                  </a:lnTo>
                  <a:cubicBezTo>
                    <a:pt x="306" y="6"/>
                    <a:pt x="283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7807;p64"/>
            <p:cNvSpPr/>
            <p:nvPr/>
          </p:nvSpPr>
          <p:spPr>
            <a:xfrm>
              <a:off x="2692364" y="9921851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58" y="0"/>
                  </a:moveTo>
                  <a:cubicBezTo>
                    <a:pt x="234" y="0"/>
                    <a:pt x="209" y="6"/>
                    <a:pt x="187" y="17"/>
                  </a:cubicBezTo>
                  <a:lnTo>
                    <a:pt x="44" y="103"/>
                  </a:lnTo>
                  <a:cubicBezTo>
                    <a:pt x="1" y="124"/>
                    <a:pt x="1" y="160"/>
                    <a:pt x="37" y="182"/>
                  </a:cubicBezTo>
                  <a:lnTo>
                    <a:pt x="194" y="276"/>
                  </a:lnTo>
                  <a:cubicBezTo>
                    <a:pt x="212" y="286"/>
                    <a:pt x="236" y="291"/>
                    <a:pt x="260" y="291"/>
                  </a:cubicBezTo>
                  <a:cubicBezTo>
                    <a:pt x="285" y="291"/>
                    <a:pt x="310" y="286"/>
                    <a:pt x="332" y="276"/>
                  </a:cubicBezTo>
                  <a:lnTo>
                    <a:pt x="475" y="182"/>
                  </a:lnTo>
                  <a:cubicBezTo>
                    <a:pt x="518" y="167"/>
                    <a:pt x="518" y="132"/>
                    <a:pt x="482" y="110"/>
                  </a:cubicBezTo>
                  <a:lnTo>
                    <a:pt x="323" y="17"/>
                  </a:lnTo>
                  <a:cubicBezTo>
                    <a:pt x="306" y="6"/>
                    <a:pt x="283" y="0"/>
                    <a:pt x="25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7808;p64"/>
            <p:cNvSpPr/>
            <p:nvPr/>
          </p:nvSpPr>
          <p:spPr>
            <a:xfrm>
              <a:off x="2728391" y="9900131"/>
              <a:ext cx="55659" cy="31223"/>
            </a:xfrm>
            <a:custGeom>
              <a:avLst/>
              <a:gdLst/>
              <a:ahLst/>
              <a:cxnLst/>
              <a:rect l="l" t="t" r="r" b="b"/>
              <a:pathLst>
                <a:path w="533" h="299" extrusionOk="0">
                  <a:moveTo>
                    <a:pt x="274" y="1"/>
                  </a:moveTo>
                  <a:cubicBezTo>
                    <a:pt x="251" y="1"/>
                    <a:pt x="228" y="6"/>
                    <a:pt x="209" y="16"/>
                  </a:cubicBezTo>
                  <a:lnTo>
                    <a:pt x="37" y="116"/>
                  </a:lnTo>
                  <a:cubicBezTo>
                    <a:pt x="1" y="139"/>
                    <a:pt x="1" y="175"/>
                    <a:pt x="37" y="189"/>
                  </a:cubicBezTo>
                  <a:lnTo>
                    <a:pt x="194" y="282"/>
                  </a:lnTo>
                  <a:cubicBezTo>
                    <a:pt x="212" y="293"/>
                    <a:pt x="236" y="299"/>
                    <a:pt x="259" y="299"/>
                  </a:cubicBezTo>
                  <a:cubicBezTo>
                    <a:pt x="283" y="299"/>
                    <a:pt x="306" y="293"/>
                    <a:pt x="323" y="282"/>
                  </a:cubicBezTo>
                  <a:lnTo>
                    <a:pt x="496" y="182"/>
                  </a:lnTo>
                  <a:cubicBezTo>
                    <a:pt x="532" y="159"/>
                    <a:pt x="532" y="132"/>
                    <a:pt x="496" y="109"/>
                  </a:cubicBezTo>
                  <a:lnTo>
                    <a:pt x="339" y="16"/>
                  </a:lnTo>
                  <a:cubicBezTo>
                    <a:pt x="321" y="6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7809;p64"/>
            <p:cNvSpPr/>
            <p:nvPr/>
          </p:nvSpPr>
          <p:spPr>
            <a:xfrm>
              <a:off x="2151232" y="10149290"/>
              <a:ext cx="56285" cy="31954"/>
            </a:xfrm>
            <a:custGeom>
              <a:avLst/>
              <a:gdLst/>
              <a:ahLst/>
              <a:cxnLst/>
              <a:rect l="l" t="t" r="r" b="b"/>
              <a:pathLst>
                <a:path w="539" h="306" extrusionOk="0">
                  <a:moveTo>
                    <a:pt x="288" y="0"/>
                  </a:moveTo>
                  <a:cubicBezTo>
                    <a:pt x="264" y="0"/>
                    <a:pt x="241" y="6"/>
                    <a:pt x="223" y="16"/>
                  </a:cubicBezTo>
                  <a:lnTo>
                    <a:pt x="37" y="125"/>
                  </a:lnTo>
                  <a:cubicBezTo>
                    <a:pt x="0" y="145"/>
                    <a:pt x="0" y="182"/>
                    <a:pt x="37" y="204"/>
                  </a:cubicBezTo>
                  <a:lnTo>
                    <a:pt x="187" y="290"/>
                  </a:lnTo>
                  <a:cubicBezTo>
                    <a:pt x="205" y="301"/>
                    <a:pt x="228" y="306"/>
                    <a:pt x="251" y="306"/>
                  </a:cubicBezTo>
                  <a:cubicBezTo>
                    <a:pt x="275" y="306"/>
                    <a:pt x="298" y="301"/>
                    <a:pt x="316" y="290"/>
                  </a:cubicBezTo>
                  <a:lnTo>
                    <a:pt x="502" y="182"/>
                  </a:lnTo>
                  <a:cubicBezTo>
                    <a:pt x="539" y="161"/>
                    <a:pt x="539" y="125"/>
                    <a:pt x="502" y="102"/>
                  </a:cubicBezTo>
                  <a:lnTo>
                    <a:pt x="352" y="16"/>
                  </a:lnTo>
                  <a:cubicBezTo>
                    <a:pt x="334" y="6"/>
                    <a:pt x="311" y="0"/>
                    <a:pt x="28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7810;p64"/>
            <p:cNvSpPr/>
            <p:nvPr/>
          </p:nvSpPr>
          <p:spPr>
            <a:xfrm>
              <a:off x="2186528" y="10170384"/>
              <a:ext cx="57016" cy="31954"/>
            </a:xfrm>
            <a:custGeom>
              <a:avLst/>
              <a:gdLst/>
              <a:ahLst/>
              <a:cxnLst/>
              <a:rect l="l" t="t" r="r" b="b"/>
              <a:pathLst>
                <a:path w="546" h="306" extrusionOk="0">
                  <a:moveTo>
                    <a:pt x="289" y="0"/>
                  </a:moveTo>
                  <a:cubicBezTo>
                    <a:pt x="265" y="0"/>
                    <a:pt x="241" y="5"/>
                    <a:pt x="223" y="16"/>
                  </a:cubicBezTo>
                  <a:lnTo>
                    <a:pt x="35" y="124"/>
                  </a:lnTo>
                  <a:cubicBezTo>
                    <a:pt x="1" y="145"/>
                    <a:pt x="1" y="181"/>
                    <a:pt x="35" y="202"/>
                  </a:cubicBezTo>
                  <a:lnTo>
                    <a:pt x="194" y="288"/>
                  </a:lnTo>
                  <a:cubicBezTo>
                    <a:pt x="212" y="300"/>
                    <a:pt x="235" y="305"/>
                    <a:pt x="258" y="305"/>
                  </a:cubicBezTo>
                  <a:cubicBezTo>
                    <a:pt x="282" y="305"/>
                    <a:pt x="305" y="300"/>
                    <a:pt x="323" y="288"/>
                  </a:cubicBezTo>
                  <a:lnTo>
                    <a:pt x="509" y="181"/>
                  </a:lnTo>
                  <a:cubicBezTo>
                    <a:pt x="546" y="159"/>
                    <a:pt x="546" y="124"/>
                    <a:pt x="509" y="102"/>
                  </a:cubicBezTo>
                  <a:lnTo>
                    <a:pt x="359" y="16"/>
                  </a:lnTo>
                  <a:cubicBezTo>
                    <a:pt x="338" y="5"/>
                    <a:pt x="313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7811;p64"/>
            <p:cNvSpPr/>
            <p:nvPr/>
          </p:nvSpPr>
          <p:spPr>
            <a:xfrm>
              <a:off x="2588774" y="9939812"/>
              <a:ext cx="54928" cy="29761"/>
            </a:xfrm>
            <a:custGeom>
              <a:avLst/>
              <a:gdLst/>
              <a:ahLst/>
              <a:cxnLst/>
              <a:rect l="l" t="t" r="r" b="b"/>
              <a:pathLst>
                <a:path w="526" h="285" extrusionOk="0">
                  <a:moveTo>
                    <a:pt x="263" y="1"/>
                  </a:moveTo>
                  <a:cubicBezTo>
                    <a:pt x="238" y="1"/>
                    <a:pt x="212" y="6"/>
                    <a:pt x="194" y="17"/>
                  </a:cubicBezTo>
                  <a:lnTo>
                    <a:pt x="44" y="104"/>
                  </a:lnTo>
                  <a:cubicBezTo>
                    <a:pt x="1" y="124"/>
                    <a:pt x="1" y="161"/>
                    <a:pt x="37" y="183"/>
                  </a:cubicBezTo>
                  <a:lnTo>
                    <a:pt x="194" y="269"/>
                  </a:lnTo>
                  <a:cubicBezTo>
                    <a:pt x="212" y="280"/>
                    <a:pt x="236" y="285"/>
                    <a:pt x="260" y="285"/>
                  </a:cubicBezTo>
                  <a:cubicBezTo>
                    <a:pt x="285" y="285"/>
                    <a:pt x="310" y="280"/>
                    <a:pt x="332" y="269"/>
                  </a:cubicBezTo>
                  <a:lnTo>
                    <a:pt x="482" y="183"/>
                  </a:lnTo>
                  <a:cubicBezTo>
                    <a:pt x="525" y="161"/>
                    <a:pt x="525" y="124"/>
                    <a:pt x="489" y="104"/>
                  </a:cubicBezTo>
                  <a:lnTo>
                    <a:pt x="332" y="17"/>
                  </a:lnTo>
                  <a:cubicBezTo>
                    <a:pt x="314" y="6"/>
                    <a:pt x="288" y="1"/>
                    <a:pt x="26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7812;p64"/>
            <p:cNvSpPr/>
            <p:nvPr/>
          </p:nvSpPr>
          <p:spPr>
            <a:xfrm>
              <a:off x="2567054" y="9798734"/>
              <a:ext cx="41979" cy="23809"/>
            </a:xfrm>
            <a:custGeom>
              <a:avLst/>
              <a:gdLst/>
              <a:ahLst/>
              <a:cxnLst/>
              <a:rect l="l" t="t" r="r" b="b"/>
              <a:pathLst>
                <a:path w="402" h="228" extrusionOk="0">
                  <a:moveTo>
                    <a:pt x="274" y="1"/>
                  </a:moveTo>
                  <a:cubicBezTo>
                    <a:pt x="250" y="1"/>
                    <a:pt x="227" y="6"/>
                    <a:pt x="209" y="18"/>
                  </a:cubicBezTo>
                  <a:lnTo>
                    <a:pt x="36" y="118"/>
                  </a:lnTo>
                  <a:cubicBezTo>
                    <a:pt x="0" y="138"/>
                    <a:pt x="0" y="175"/>
                    <a:pt x="36" y="197"/>
                  </a:cubicBezTo>
                  <a:lnTo>
                    <a:pt x="66" y="211"/>
                  </a:lnTo>
                  <a:cubicBezTo>
                    <a:pt x="83" y="222"/>
                    <a:pt x="106" y="228"/>
                    <a:pt x="130" y="228"/>
                  </a:cubicBezTo>
                  <a:cubicBezTo>
                    <a:pt x="153" y="228"/>
                    <a:pt x="177" y="222"/>
                    <a:pt x="195" y="211"/>
                  </a:cubicBezTo>
                  <a:lnTo>
                    <a:pt x="367" y="111"/>
                  </a:lnTo>
                  <a:cubicBezTo>
                    <a:pt x="402" y="88"/>
                    <a:pt x="402" y="52"/>
                    <a:pt x="367" y="31"/>
                  </a:cubicBezTo>
                  <a:lnTo>
                    <a:pt x="345" y="18"/>
                  </a:lnTo>
                  <a:cubicBezTo>
                    <a:pt x="323" y="6"/>
                    <a:pt x="298" y="1"/>
                    <a:pt x="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7813;p64"/>
            <p:cNvSpPr/>
            <p:nvPr/>
          </p:nvSpPr>
          <p:spPr>
            <a:xfrm>
              <a:off x="2605378" y="9776282"/>
              <a:ext cx="42814" cy="24435"/>
            </a:xfrm>
            <a:custGeom>
              <a:avLst/>
              <a:gdLst/>
              <a:ahLst/>
              <a:cxnLst/>
              <a:rect l="l" t="t" r="r" b="b"/>
              <a:pathLst>
                <a:path w="410" h="234" extrusionOk="0">
                  <a:moveTo>
                    <a:pt x="284" y="0"/>
                  </a:moveTo>
                  <a:cubicBezTo>
                    <a:pt x="258" y="0"/>
                    <a:pt x="233" y="6"/>
                    <a:pt x="216" y="17"/>
                  </a:cubicBezTo>
                  <a:lnTo>
                    <a:pt x="35" y="124"/>
                  </a:lnTo>
                  <a:cubicBezTo>
                    <a:pt x="0" y="146"/>
                    <a:pt x="0" y="181"/>
                    <a:pt x="35" y="203"/>
                  </a:cubicBezTo>
                  <a:lnTo>
                    <a:pt x="57" y="217"/>
                  </a:lnTo>
                  <a:cubicBezTo>
                    <a:pt x="76" y="228"/>
                    <a:pt x="101" y="234"/>
                    <a:pt x="126" y="234"/>
                  </a:cubicBezTo>
                  <a:cubicBezTo>
                    <a:pt x="151" y="234"/>
                    <a:pt x="176" y="228"/>
                    <a:pt x="194" y="217"/>
                  </a:cubicBezTo>
                  <a:lnTo>
                    <a:pt x="373" y="110"/>
                  </a:lnTo>
                  <a:cubicBezTo>
                    <a:pt x="409" y="88"/>
                    <a:pt x="409" y="51"/>
                    <a:pt x="373" y="31"/>
                  </a:cubicBezTo>
                  <a:lnTo>
                    <a:pt x="352" y="17"/>
                  </a:lnTo>
                  <a:cubicBezTo>
                    <a:pt x="334" y="6"/>
                    <a:pt x="309" y="0"/>
                    <a:pt x="28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7814;p64"/>
            <p:cNvSpPr/>
            <p:nvPr/>
          </p:nvSpPr>
          <p:spPr>
            <a:xfrm>
              <a:off x="2627934" y="9789753"/>
              <a:ext cx="56285" cy="31223"/>
            </a:xfrm>
            <a:custGeom>
              <a:avLst/>
              <a:gdLst/>
              <a:ahLst/>
              <a:cxnLst/>
              <a:rect l="l" t="t" r="r" b="b"/>
              <a:pathLst>
                <a:path w="539" h="299" extrusionOk="0">
                  <a:moveTo>
                    <a:pt x="287" y="1"/>
                  </a:moveTo>
                  <a:cubicBezTo>
                    <a:pt x="264" y="1"/>
                    <a:pt x="241" y="6"/>
                    <a:pt x="223" y="17"/>
                  </a:cubicBezTo>
                  <a:lnTo>
                    <a:pt x="35" y="124"/>
                  </a:lnTo>
                  <a:cubicBezTo>
                    <a:pt x="0" y="138"/>
                    <a:pt x="0" y="174"/>
                    <a:pt x="35" y="197"/>
                  </a:cubicBezTo>
                  <a:lnTo>
                    <a:pt x="186" y="283"/>
                  </a:lnTo>
                  <a:cubicBezTo>
                    <a:pt x="205" y="293"/>
                    <a:pt x="228" y="299"/>
                    <a:pt x="252" y="299"/>
                  </a:cubicBezTo>
                  <a:cubicBezTo>
                    <a:pt x="276" y="299"/>
                    <a:pt x="301" y="293"/>
                    <a:pt x="323" y="283"/>
                  </a:cubicBezTo>
                  <a:lnTo>
                    <a:pt x="502" y="181"/>
                  </a:lnTo>
                  <a:cubicBezTo>
                    <a:pt x="538" y="161"/>
                    <a:pt x="538" y="124"/>
                    <a:pt x="502" y="104"/>
                  </a:cubicBezTo>
                  <a:lnTo>
                    <a:pt x="352" y="17"/>
                  </a:lnTo>
                  <a:cubicBezTo>
                    <a:pt x="334" y="6"/>
                    <a:pt x="311" y="1"/>
                    <a:pt x="28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7815;p64"/>
            <p:cNvSpPr/>
            <p:nvPr/>
          </p:nvSpPr>
          <p:spPr>
            <a:xfrm>
              <a:off x="2590236" y="9812309"/>
              <a:ext cx="54823" cy="30597"/>
            </a:xfrm>
            <a:custGeom>
              <a:avLst/>
              <a:gdLst/>
              <a:ahLst/>
              <a:cxnLst/>
              <a:rect l="l" t="t" r="r" b="b"/>
              <a:pathLst>
                <a:path w="525" h="293" extrusionOk="0">
                  <a:moveTo>
                    <a:pt x="273" y="0"/>
                  </a:moveTo>
                  <a:cubicBezTo>
                    <a:pt x="249" y="0"/>
                    <a:pt x="224" y="6"/>
                    <a:pt x="202" y="17"/>
                  </a:cubicBezTo>
                  <a:lnTo>
                    <a:pt x="37" y="117"/>
                  </a:lnTo>
                  <a:cubicBezTo>
                    <a:pt x="1" y="138"/>
                    <a:pt x="1" y="167"/>
                    <a:pt x="37" y="190"/>
                  </a:cubicBezTo>
                  <a:lnTo>
                    <a:pt x="189" y="283"/>
                  </a:lnTo>
                  <a:cubicBezTo>
                    <a:pt x="204" y="289"/>
                    <a:pt x="224" y="292"/>
                    <a:pt x="246" y="292"/>
                  </a:cubicBezTo>
                  <a:cubicBezTo>
                    <a:pt x="271" y="292"/>
                    <a:pt x="298" y="287"/>
                    <a:pt x="318" y="276"/>
                  </a:cubicBezTo>
                  <a:lnTo>
                    <a:pt x="490" y="181"/>
                  </a:lnTo>
                  <a:cubicBezTo>
                    <a:pt x="525" y="160"/>
                    <a:pt x="525" y="124"/>
                    <a:pt x="490" y="103"/>
                  </a:cubicBezTo>
                  <a:lnTo>
                    <a:pt x="339" y="17"/>
                  </a:lnTo>
                  <a:cubicBezTo>
                    <a:pt x="321" y="6"/>
                    <a:pt x="297" y="0"/>
                    <a:pt x="2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7816;p64"/>
            <p:cNvSpPr/>
            <p:nvPr/>
          </p:nvSpPr>
          <p:spPr>
            <a:xfrm>
              <a:off x="2654040" y="9810116"/>
              <a:ext cx="67667" cy="38637"/>
            </a:xfrm>
            <a:custGeom>
              <a:avLst/>
              <a:gdLst/>
              <a:ahLst/>
              <a:cxnLst/>
              <a:rect l="l" t="t" r="r" b="b"/>
              <a:pathLst>
                <a:path w="648" h="370" extrusionOk="0">
                  <a:moveTo>
                    <a:pt x="378" y="0"/>
                  </a:moveTo>
                  <a:cubicBezTo>
                    <a:pt x="353" y="0"/>
                    <a:pt x="328" y="5"/>
                    <a:pt x="311" y="16"/>
                  </a:cubicBezTo>
                  <a:lnTo>
                    <a:pt x="36" y="181"/>
                  </a:lnTo>
                  <a:cubicBezTo>
                    <a:pt x="0" y="195"/>
                    <a:pt x="0" y="231"/>
                    <a:pt x="36" y="254"/>
                  </a:cubicBezTo>
                  <a:lnTo>
                    <a:pt x="202" y="354"/>
                  </a:lnTo>
                  <a:cubicBezTo>
                    <a:pt x="220" y="364"/>
                    <a:pt x="245" y="369"/>
                    <a:pt x="270" y="369"/>
                  </a:cubicBezTo>
                  <a:cubicBezTo>
                    <a:pt x="295" y="369"/>
                    <a:pt x="320" y="364"/>
                    <a:pt x="338" y="354"/>
                  </a:cubicBezTo>
                  <a:lnTo>
                    <a:pt x="613" y="195"/>
                  </a:lnTo>
                  <a:cubicBezTo>
                    <a:pt x="647" y="174"/>
                    <a:pt x="647" y="138"/>
                    <a:pt x="613" y="116"/>
                  </a:cubicBezTo>
                  <a:lnTo>
                    <a:pt x="447" y="16"/>
                  </a:lnTo>
                  <a:cubicBezTo>
                    <a:pt x="429" y="5"/>
                    <a:pt x="403" y="0"/>
                    <a:pt x="37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7817;p64"/>
            <p:cNvSpPr/>
            <p:nvPr/>
          </p:nvSpPr>
          <p:spPr>
            <a:xfrm>
              <a:off x="2615820" y="9838520"/>
              <a:ext cx="57225" cy="31954"/>
            </a:xfrm>
            <a:custGeom>
              <a:avLst/>
              <a:gdLst/>
              <a:ahLst/>
              <a:cxnLst/>
              <a:rect l="l" t="t" r="r" b="b"/>
              <a:pathLst>
                <a:path w="548" h="306" extrusionOk="0">
                  <a:moveTo>
                    <a:pt x="277" y="1"/>
                  </a:moveTo>
                  <a:cubicBezTo>
                    <a:pt x="252" y="1"/>
                    <a:pt x="227" y="6"/>
                    <a:pt x="209" y="16"/>
                  </a:cubicBezTo>
                  <a:lnTo>
                    <a:pt x="44" y="118"/>
                  </a:lnTo>
                  <a:cubicBezTo>
                    <a:pt x="1" y="139"/>
                    <a:pt x="1" y="168"/>
                    <a:pt x="44" y="189"/>
                  </a:cubicBezTo>
                  <a:lnTo>
                    <a:pt x="209" y="290"/>
                  </a:lnTo>
                  <a:cubicBezTo>
                    <a:pt x="227" y="301"/>
                    <a:pt x="251" y="306"/>
                    <a:pt x="274" y="306"/>
                  </a:cubicBezTo>
                  <a:cubicBezTo>
                    <a:pt x="297" y="306"/>
                    <a:pt x="321" y="301"/>
                    <a:pt x="339" y="290"/>
                  </a:cubicBezTo>
                  <a:lnTo>
                    <a:pt x="511" y="189"/>
                  </a:lnTo>
                  <a:cubicBezTo>
                    <a:pt x="547" y="168"/>
                    <a:pt x="547" y="139"/>
                    <a:pt x="511" y="118"/>
                  </a:cubicBezTo>
                  <a:lnTo>
                    <a:pt x="346" y="16"/>
                  </a:lnTo>
                  <a:cubicBezTo>
                    <a:pt x="327" y="6"/>
                    <a:pt x="302" y="1"/>
                    <a:pt x="27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7818;p64"/>
            <p:cNvSpPr/>
            <p:nvPr/>
          </p:nvSpPr>
          <p:spPr>
            <a:xfrm>
              <a:off x="2678893" y="9831732"/>
              <a:ext cx="78841" cy="44903"/>
            </a:xfrm>
            <a:custGeom>
              <a:avLst/>
              <a:gdLst/>
              <a:ahLst/>
              <a:cxnLst/>
              <a:rect l="l" t="t" r="r" b="b"/>
              <a:pathLst>
                <a:path w="755" h="430" extrusionOk="0">
                  <a:moveTo>
                    <a:pt x="500" y="0"/>
                  </a:moveTo>
                  <a:cubicBezTo>
                    <a:pt x="475" y="0"/>
                    <a:pt x="450" y="6"/>
                    <a:pt x="432" y="17"/>
                  </a:cubicBezTo>
                  <a:lnTo>
                    <a:pt x="37" y="247"/>
                  </a:lnTo>
                  <a:cubicBezTo>
                    <a:pt x="0" y="269"/>
                    <a:pt x="0" y="305"/>
                    <a:pt x="37" y="326"/>
                  </a:cubicBezTo>
                  <a:lnTo>
                    <a:pt x="187" y="412"/>
                  </a:lnTo>
                  <a:cubicBezTo>
                    <a:pt x="205" y="424"/>
                    <a:pt x="228" y="429"/>
                    <a:pt x="251" y="429"/>
                  </a:cubicBezTo>
                  <a:cubicBezTo>
                    <a:pt x="275" y="429"/>
                    <a:pt x="298" y="424"/>
                    <a:pt x="316" y="412"/>
                  </a:cubicBezTo>
                  <a:lnTo>
                    <a:pt x="720" y="183"/>
                  </a:lnTo>
                  <a:cubicBezTo>
                    <a:pt x="754" y="160"/>
                    <a:pt x="754" y="124"/>
                    <a:pt x="720" y="104"/>
                  </a:cubicBezTo>
                  <a:lnTo>
                    <a:pt x="568" y="17"/>
                  </a:lnTo>
                  <a:cubicBezTo>
                    <a:pt x="550" y="6"/>
                    <a:pt x="525" y="0"/>
                    <a:pt x="50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7819;p64"/>
            <p:cNvSpPr/>
            <p:nvPr/>
          </p:nvSpPr>
          <p:spPr>
            <a:xfrm>
              <a:off x="2765880" y="9873816"/>
              <a:ext cx="63908" cy="35713"/>
            </a:xfrm>
            <a:custGeom>
              <a:avLst/>
              <a:gdLst/>
              <a:ahLst/>
              <a:cxnLst/>
              <a:rect l="l" t="t" r="r" b="b"/>
              <a:pathLst>
                <a:path w="612" h="342" extrusionOk="0">
                  <a:moveTo>
                    <a:pt x="353" y="1"/>
                  </a:moveTo>
                  <a:cubicBezTo>
                    <a:pt x="330" y="1"/>
                    <a:pt x="307" y="6"/>
                    <a:pt x="289" y="16"/>
                  </a:cubicBezTo>
                  <a:lnTo>
                    <a:pt x="44" y="161"/>
                  </a:lnTo>
                  <a:cubicBezTo>
                    <a:pt x="1" y="182"/>
                    <a:pt x="1" y="218"/>
                    <a:pt x="37" y="232"/>
                  </a:cubicBezTo>
                  <a:lnTo>
                    <a:pt x="195" y="325"/>
                  </a:lnTo>
                  <a:cubicBezTo>
                    <a:pt x="214" y="336"/>
                    <a:pt x="237" y="342"/>
                    <a:pt x="261" y="342"/>
                  </a:cubicBezTo>
                  <a:cubicBezTo>
                    <a:pt x="285" y="342"/>
                    <a:pt x="310" y="336"/>
                    <a:pt x="332" y="325"/>
                  </a:cubicBezTo>
                  <a:lnTo>
                    <a:pt x="577" y="182"/>
                  </a:lnTo>
                  <a:cubicBezTo>
                    <a:pt x="611" y="161"/>
                    <a:pt x="611" y="125"/>
                    <a:pt x="577" y="109"/>
                  </a:cubicBezTo>
                  <a:lnTo>
                    <a:pt x="418" y="16"/>
                  </a:lnTo>
                  <a:cubicBezTo>
                    <a:pt x="400" y="6"/>
                    <a:pt x="377" y="1"/>
                    <a:pt x="35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7820;p64"/>
            <p:cNvSpPr/>
            <p:nvPr/>
          </p:nvSpPr>
          <p:spPr>
            <a:xfrm>
              <a:off x="2699047" y="9852826"/>
              <a:ext cx="94713" cy="53674"/>
            </a:xfrm>
            <a:custGeom>
              <a:avLst/>
              <a:gdLst/>
              <a:ahLst/>
              <a:cxnLst/>
              <a:rect l="l" t="t" r="r" b="b"/>
              <a:pathLst>
                <a:path w="907" h="514" extrusionOk="0">
                  <a:moveTo>
                    <a:pt x="648" y="0"/>
                  </a:moveTo>
                  <a:cubicBezTo>
                    <a:pt x="625" y="0"/>
                    <a:pt x="602" y="6"/>
                    <a:pt x="584" y="17"/>
                  </a:cubicBezTo>
                  <a:lnTo>
                    <a:pt x="37" y="333"/>
                  </a:lnTo>
                  <a:cubicBezTo>
                    <a:pt x="1" y="354"/>
                    <a:pt x="1" y="383"/>
                    <a:pt x="37" y="405"/>
                  </a:cubicBezTo>
                  <a:lnTo>
                    <a:pt x="195" y="498"/>
                  </a:lnTo>
                  <a:cubicBezTo>
                    <a:pt x="214" y="509"/>
                    <a:pt x="237" y="514"/>
                    <a:pt x="260" y="514"/>
                  </a:cubicBezTo>
                  <a:cubicBezTo>
                    <a:pt x="283" y="514"/>
                    <a:pt x="307" y="509"/>
                    <a:pt x="325" y="498"/>
                  </a:cubicBezTo>
                  <a:lnTo>
                    <a:pt x="872" y="181"/>
                  </a:lnTo>
                  <a:cubicBezTo>
                    <a:pt x="906" y="160"/>
                    <a:pt x="906" y="131"/>
                    <a:pt x="872" y="110"/>
                  </a:cubicBezTo>
                  <a:lnTo>
                    <a:pt x="713" y="17"/>
                  </a:lnTo>
                  <a:cubicBezTo>
                    <a:pt x="695" y="6"/>
                    <a:pt x="672" y="0"/>
                    <a:pt x="64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7821;p64"/>
            <p:cNvSpPr/>
            <p:nvPr/>
          </p:nvSpPr>
          <p:spPr>
            <a:xfrm>
              <a:off x="2660828" y="9897102"/>
              <a:ext cx="56390" cy="31223"/>
            </a:xfrm>
            <a:custGeom>
              <a:avLst/>
              <a:gdLst/>
              <a:ahLst/>
              <a:cxnLst/>
              <a:rect l="l" t="t" r="r" b="b"/>
              <a:pathLst>
                <a:path w="540" h="299" extrusionOk="0">
                  <a:moveTo>
                    <a:pt x="278" y="0"/>
                  </a:moveTo>
                  <a:cubicBezTo>
                    <a:pt x="253" y="0"/>
                    <a:pt x="228" y="5"/>
                    <a:pt x="210" y="16"/>
                  </a:cubicBezTo>
                  <a:lnTo>
                    <a:pt x="44" y="118"/>
                  </a:lnTo>
                  <a:cubicBezTo>
                    <a:pt x="8" y="138"/>
                    <a:pt x="1" y="168"/>
                    <a:pt x="44" y="188"/>
                  </a:cubicBezTo>
                  <a:lnTo>
                    <a:pt x="194" y="283"/>
                  </a:lnTo>
                  <a:cubicBezTo>
                    <a:pt x="212" y="294"/>
                    <a:pt x="238" y="299"/>
                    <a:pt x="263" y="299"/>
                  </a:cubicBezTo>
                  <a:cubicBezTo>
                    <a:pt x="288" y="299"/>
                    <a:pt x="314" y="294"/>
                    <a:pt x="332" y="283"/>
                  </a:cubicBezTo>
                  <a:lnTo>
                    <a:pt x="496" y="181"/>
                  </a:lnTo>
                  <a:cubicBezTo>
                    <a:pt x="539" y="161"/>
                    <a:pt x="539" y="131"/>
                    <a:pt x="496" y="111"/>
                  </a:cubicBezTo>
                  <a:lnTo>
                    <a:pt x="346" y="16"/>
                  </a:lnTo>
                  <a:cubicBezTo>
                    <a:pt x="328" y="5"/>
                    <a:pt x="303" y="0"/>
                    <a:pt x="27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7822;p64"/>
            <p:cNvSpPr/>
            <p:nvPr/>
          </p:nvSpPr>
          <p:spPr>
            <a:xfrm>
              <a:off x="2625532" y="9918927"/>
              <a:ext cx="53466" cy="29761"/>
            </a:xfrm>
            <a:custGeom>
              <a:avLst/>
              <a:gdLst/>
              <a:ahLst/>
              <a:cxnLst/>
              <a:rect l="l" t="t" r="r" b="b"/>
              <a:pathLst>
                <a:path w="512" h="285" extrusionOk="0">
                  <a:moveTo>
                    <a:pt x="252" y="0"/>
                  </a:moveTo>
                  <a:cubicBezTo>
                    <a:pt x="229" y="0"/>
                    <a:pt x="205" y="5"/>
                    <a:pt x="187" y="16"/>
                  </a:cubicBezTo>
                  <a:lnTo>
                    <a:pt x="37" y="102"/>
                  </a:lnTo>
                  <a:cubicBezTo>
                    <a:pt x="1" y="124"/>
                    <a:pt x="1" y="160"/>
                    <a:pt x="37" y="181"/>
                  </a:cubicBezTo>
                  <a:lnTo>
                    <a:pt x="196" y="267"/>
                  </a:lnTo>
                  <a:cubicBezTo>
                    <a:pt x="213" y="279"/>
                    <a:pt x="236" y="284"/>
                    <a:pt x="260" y="284"/>
                  </a:cubicBezTo>
                  <a:cubicBezTo>
                    <a:pt x="283" y="284"/>
                    <a:pt x="307" y="279"/>
                    <a:pt x="325" y="267"/>
                  </a:cubicBezTo>
                  <a:lnTo>
                    <a:pt x="475" y="181"/>
                  </a:lnTo>
                  <a:cubicBezTo>
                    <a:pt x="511" y="160"/>
                    <a:pt x="511" y="131"/>
                    <a:pt x="475" y="109"/>
                  </a:cubicBezTo>
                  <a:lnTo>
                    <a:pt x="316" y="16"/>
                  </a:lnTo>
                  <a:cubicBezTo>
                    <a:pt x="299" y="5"/>
                    <a:pt x="276" y="0"/>
                    <a:pt x="25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7823;p64"/>
            <p:cNvSpPr/>
            <p:nvPr/>
          </p:nvSpPr>
          <p:spPr>
            <a:xfrm>
              <a:off x="2152694" y="10090707"/>
              <a:ext cx="83436" cy="47096"/>
            </a:xfrm>
            <a:custGeom>
              <a:avLst/>
              <a:gdLst/>
              <a:ahLst/>
              <a:cxnLst/>
              <a:rect l="l" t="t" r="r" b="b"/>
              <a:pathLst>
                <a:path w="799" h="451" extrusionOk="0">
                  <a:moveTo>
                    <a:pt x="526" y="1"/>
                  </a:moveTo>
                  <a:cubicBezTo>
                    <a:pt x="502" y="1"/>
                    <a:pt x="479" y="6"/>
                    <a:pt x="461" y="16"/>
                  </a:cubicBezTo>
                  <a:lnTo>
                    <a:pt x="36" y="261"/>
                  </a:lnTo>
                  <a:cubicBezTo>
                    <a:pt x="0" y="284"/>
                    <a:pt x="0" y="318"/>
                    <a:pt x="36" y="341"/>
                  </a:cubicBezTo>
                  <a:lnTo>
                    <a:pt x="209" y="434"/>
                  </a:lnTo>
                  <a:cubicBezTo>
                    <a:pt x="227" y="445"/>
                    <a:pt x="250" y="451"/>
                    <a:pt x="274" y="451"/>
                  </a:cubicBezTo>
                  <a:cubicBezTo>
                    <a:pt x="297" y="451"/>
                    <a:pt x="320" y="445"/>
                    <a:pt x="338" y="434"/>
                  </a:cubicBezTo>
                  <a:lnTo>
                    <a:pt x="763" y="189"/>
                  </a:lnTo>
                  <a:cubicBezTo>
                    <a:pt x="799" y="168"/>
                    <a:pt x="799" y="139"/>
                    <a:pt x="763" y="118"/>
                  </a:cubicBezTo>
                  <a:lnTo>
                    <a:pt x="597" y="16"/>
                  </a:lnTo>
                  <a:cubicBezTo>
                    <a:pt x="576" y="6"/>
                    <a:pt x="551" y="1"/>
                    <a:pt x="526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7824;p64"/>
            <p:cNvSpPr/>
            <p:nvPr/>
          </p:nvSpPr>
          <p:spPr>
            <a:xfrm>
              <a:off x="2217124" y="10069509"/>
              <a:ext cx="55763" cy="31432"/>
            </a:xfrm>
            <a:custGeom>
              <a:avLst/>
              <a:gdLst/>
              <a:ahLst/>
              <a:cxnLst/>
              <a:rect l="l" t="t" r="r" b="b"/>
              <a:pathLst>
                <a:path w="534" h="301" extrusionOk="0">
                  <a:moveTo>
                    <a:pt x="267" y="1"/>
                  </a:moveTo>
                  <a:cubicBezTo>
                    <a:pt x="242" y="1"/>
                    <a:pt x="217" y="5"/>
                    <a:pt x="196" y="12"/>
                  </a:cubicBezTo>
                  <a:lnTo>
                    <a:pt x="37" y="112"/>
                  </a:lnTo>
                  <a:cubicBezTo>
                    <a:pt x="1" y="133"/>
                    <a:pt x="1" y="162"/>
                    <a:pt x="37" y="185"/>
                  </a:cubicBezTo>
                  <a:lnTo>
                    <a:pt x="203" y="285"/>
                  </a:lnTo>
                  <a:cubicBezTo>
                    <a:pt x="221" y="295"/>
                    <a:pt x="246" y="300"/>
                    <a:pt x="271" y="300"/>
                  </a:cubicBezTo>
                  <a:cubicBezTo>
                    <a:pt x="296" y="300"/>
                    <a:pt x="321" y="295"/>
                    <a:pt x="339" y="285"/>
                  </a:cubicBezTo>
                  <a:lnTo>
                    <a:pt x="498" y="192"/>
                  </a:lnTo>
                  <a:cubicBezTo>
                    <a:pt x="534" y="169"/>
                    <a:pt x="534" y="133"/>
                    <a:pt x="498" y="112"/>
                  </a:cubicBezTo>
                  <a:lnTo>
                    <a:pt x="332" y="12"/>
                  </a:lnTo>
                  <a:cubicBezTo>
                    <a:pt x="314" y="5"/>
                    <a:pt x="291" y="1"/>
                    <a:pt x="26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7825;p64"/>
            <p:cNvSpPr/>
            <p:nvPr/>
          </p:nvSpPr>
          <p:spPr>
            <a:xfrm>
              <a:off x="2190183" y="10098330"/>
              <a:ext cx="105991" cy="60462"/>
            </a:xfrm>
            <a:custGeom>
              <a:avLst/>
              <a:gdLst/>
              <a:ahLst/>
              <a:cxnLst/>
              <a:rect l="l" t="t" r="r" b="b"/>
              <a:pathLst>
                <a:path w="1015" h="579" extrusionOk="0">
                  <a:moveTo>
                    <a:pt x="763" y="0"/>
                  </a:moveTo>
                  <a:cubicBezTo>
                    <a:pt x="739" y="0"/>
                    <a:pt x="716" y="5"/>
                    <a:pt x="699" y="16"/>
                  </a:cubicBezTo>
                  <a:lnTo>
                    <a:pt x="43" y="397"/>
                  </a:lnTo>
                  <a:cubicBezTo>
                    <a:pt x="0" y="418"/>
                    <a:pt x="0" y="454"/>
                    <a:pt x="36" y="476"/>
                  </a:cubicBezTo>
                  <a:lnTo>
                    <a:pt x="188" y="563"/>
                  </a:lnTo>
                  <a:cubicBezTo>
                    <a:pt x="206" y="573"/>
                    <a:pt x="231" y="578"/>
                    <a:pt x="256" y="578"/>
                  </a:cubicBezTo>
                  <a:cubicBezTo>
                    <a:pt x="281" y="578"/>
                    <a:pt x="306" y="573"/>
                    <a:pt x="324" y="563"/>
                  </a:cubicBezTo>
                  <a:lnTo>
                    <a:pt x="978" y="181"/>
                  </a:lnTo>
                  <a:cubicBezTo>
                    <a:pt x="1014" y="159"/>
                    <a:pt x="1014" y="124"/>
                    <a:pt x="978" y="102"/>
                  </a:cubicBezTo>
                  <a:lnTo>
                    <a:pt x="828" y="16"/>
                  </a:lnTo>
                  <a:cubicBezTo>
                    <a:pt x="810" y="5"/>
                    <a:pt x="786" y="0"/>
                    <a:pt x="76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7826;p64"/>
            <p:cNvSpPr/>
            <p:nvPr/>
          </p:nvSpPr>
          <p:spPr>
            <a:xfrm>
              <a:off x="2278735" y="10077236"/>
              <a:ext cx="53466" cy="30492"/>
            </a:xfrm>
            <a:custGeom>
              <a:avLst/>
              <a:gdLst/>
              <a:ahLst/>
              <a:cxnLst/>
              <a:rect l="l" t="t" r="r" b="b"/>
              <a:pathLst>
                <a:path w="512" h="292" extrusionOk="0">
                  <a:moveTo>
                    <a:pt x="261" y="0"/>
                  </a:moveTo>
                  <a:cubicBezTo>
                    <a:pt x="236" y="0"/>
                    <a:pt x="213" y="6"/>
                    <a:pt x="196" y="16"/>
                  </a:cubicBezTo>
                  <a:lnTo>
                    <a:pt x="37" y="111"/>
                  </a:lnTo>
                  <a:cubicBezTo>
                    <a:pt x="1" y="131"/>
                    <a:pt x="1" y="168"/>
                    <a:pt x="37" y="188"/>
                  </a:cubicBezTo>
                  <a:lnTo>
                    <a:pt x="187" y="275"/>
                  </a:lnTo>
                  <a:cubicBezTo>
                    <a:pt x="205" y="286"/>
                    <a:pt x="229" y="291"/>
                    <a:pt x="252" y="291"/>
                  </a:cubicBezTo>
                  <a:cubicBezTo>
                    <a:pt x="276" y="291"/>
                    <a:pt x="299" y="286"/>
                    <a:pt x="317" y="275"/>
                  </a:cubicBezTo>
                  <a:lnTo>
                    <a:pt x="475" y="182"/>
                  </a:lnTo>
                  <a:cubicBezTo>
                    <a:pt x="511" y="161"/>
                    <a:pt x="511" y="125"/>
                    <a:pt x="475" y="102"/>
                  </a:cubicBezTo>
                  <a:lnTo>
                    <a:pt x="332" y="16"/>
                  </a:lnTo>
                  <a:cubicBezTo>
                    <a:pt x="310" y="6"/>
                    <a:pt x="285" y="0"/>
                    <a:pt x="26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7827;p64"/>
            <p:cNvSpPr/>
            <p:nvPr/>
          </p:nvSpPr>
          <p:spPr>
            <a:xfrm>
              <a:off x="2568411" y="9909842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66" y="1"/>
                  </a:moveTo>
                  <a:cubicBezTo>
                    <a:pt x="242" y="1"/>
                    <a:pt x="217" y="6"/>
                    <a:pt x="196" y="16"/>
                  </a:cubicBezTo>
                  <a:lnTo>
                    <a:pt x="44" y="109"/>
                  </a:lnTo>
                  <a:cubicBezTo>
                    <a:pt x="1" y="132"/>
                    <a:pt x="1" y="168"/>
                    <a:pt x="44" y="189"/>
                  </a:cubicBezTo>
                  <a:lnTo>
                    <a:pt x="189" y="275"/>
                  </a:lnTo>
                  <a:cubicBezTo>
                    <a:pt x="207" y="286"/>
                    <a:pt x="232" y="292"/>
                    <a:pt x="257" y="292"/>
                  </a:cubicBezTo>
                  <a:cubicBezTo>
                    <a:pt x="282" y="292"/>
                    <a:pt x="307" y="286"/>
                    <a:pt x="325" y="275"/>
                  </a:cubicBezTo>
                  <a:lnTo>
                    <a:pt x="484" y="182"/>
                  </a:lnTo>
                  <a:cubicBezTo>
                    <a:pt x="518" y="161"/>
                    <a:pt x="518" y="125"/>
                    <a:pt x="484" y="103"/>
                  </a:cubicBezTo>
                  <a:lnTo>
                    <a:pt x="332" y="16"/>
                  </a:lnTo>
                  <a:cubicBezTo>
                    <a:pt x="314" y="6"/>
                    <a:pt x="291" y="1"/>
                    <a:pt x="266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7828;p64"/>
            <p:cNvSpPr/>
            <p:nvPr/>
          </p:nvSpPr>
          <p:spPr>
            <a:xfrm>
              <a:off x="2077508" y="10107311"/>
              <a:ext cx="57225" cy="31432"/>
            </a:xfrm>
            <a:custGeom>
              <a:avLst/>
              <a:gdLst/>
              <a:ahLst/>
              <a:cxnLst/>
              <a:rect l="l" t="t" r="r" b="b"/>
              <a:pathLst>
                <a:path w="548" h="301" extrusionOk="0">
                  <a:moveTo>
                    <a:pt x="293" y="0"/>
                  </a:moveTo>
                  <a:cubicBezTo>
                    <a:pt x="267" y="0"/>
                    <a:pt x="242" y="6"/>
                    <a:pt x="225" y="16"/>
                  </a:cubicBezTo>
                  <a:lnTo>
                    <a:pt x="37" y="125"/>
                  </a:lnTo>
                  <a:cubicBezTo>
                    <a:pt x="1" y="145"/>
                    <a:pt x="1" y="175"/>
                    <a:pt x="37" y="195"/>
                  </a:cubicBezTo>
                  <a:lnTo>
                    <a:pt x="189" y="289"/>
                  </a:lnTo>
                  <a:cubicBezTo>
                    <a:pt x="207" y="296"/>
                    <a:pt x="232" y="300"/>
                    <a:pt x="257" y="300"/>
                  </a:cubicBezTo>
                  <a:cubicBezTo>
                    <a:pt x="282" y="300"/>
                    <a:pt x="307" y="296"/>
                    <a:pt x="325" y="289"/>
                  </a:cubicBezTo>
                  <a:lnTo>
                    <a:pt x="512" y="182"/>
                  </a:lnTo>
                  <a:cubicBezTo>
                    <a:pt x="548" y="159"/>
                    <a:pt x="548" y="125"/>
                    <a:pt x="512" y="102"/>
                  </a:cubicBezTo>
                  <a:lnTo>
                    <a:pt x="361" y="16"/>
                  </a:lnTo>
                  <a:cubicBezTo>
                    <a:pt x="343" y="6"/>
                    <a:pt x="318" y="0"/>
                    <a:pt x="29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7829;p64"/>
            <p:cNvSpPr/>
            <p:nvPr/>
          </p:nvSpPr>
          <p:spPr>
            <a:xfrm>
              <a:off x="2113534" y="10127569"/>
              <a:ext cx="58687" cy="33520"/>
            </a:xfrm>
            <a:custGeom>
              <a:avLst/>
              <a:gdLst/>
              <a:ahLst/>
              <a:cxnLst/>
              <a:rect l="l" t="t" r="r" b="b"/>
              <a:pathLst>
                <a:path w="562" h="321" extrusionOk="0">
                  <a:moveTo>
                    <a:pt x="289" y="0"/>
                  </a:moveTo>
                  <a:cubicBezTo>
                    <a:pt x="266" y="0"/>
                    <a:pt x="242" y="6"/>
                    <a:pt x="225" y="17"/>
                  </a:cubicBezTo>
                  <a:lnTo>
                    <a:pt x="37" y="124"/>
                  </a:lnTo>
                  <a:cubicBezTo>
                    <a:pt x="1" y="146"/>
                    <a:pt x="1" y="181"/>
                    <a:pt x="37" y="203"/>
                  </a:cubicBezTo>
                  <a:lnTo>
                    <a:pt x="203" y="303"/>
                  </a:lnTo>
                  <a:cubicBezTo>
                    <a:pt x="221" y="315"/>
                    <a:pt x="246" y="320"/>
                    <a:pt x="271" y="320"/>
                  </a:cubicBezTo>
                  <a:cubicBezTo>
                    <a:pt x="296" y="320"/>
                    <a:pt x="321" y="315"/>
                    <a:pt x="339" y="303"/>
                  </a:cubicBezTo>
                  <a:lnTo>
                    <a:pt x="527" y="196"/>
                  </a:lnTo>
                  <a:cubicBezTo>
                    <a:pt x="562" y="174"/>
                    <a:pt x="562" y="138"/>
                    <a:pt x="527" y="117"/>
                  </a:cubicBezTo>
                  <a:lnTo>
                    <a:pt x="355" y="17"/>
                  </a:lnTo>
                  <a:cubicBezTo>
                    <a:pt x="336" y="6"/>
                    <a:pt x="313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7830;p64"/>
            <p:cNvSpPr/>
            <p:nvPr/>
          </p:nvSpPr>
          <p:spPr>
            <a:xfrm>
              <a:off x="2338049" y="9960175"/>
              <a:ext cx="51273" cy="28195"/>
            </a:xfrm>
            <a:custGeom>
              <a:avLst/>
              <a:gdLst/>
              <a:ahLst/>
              <a:cxnLst/>
              <a:rect l="l" t="t" r="r" b="b"/>
              <a:pathLst>
                <a:path w="491" h="270" extrusionOk="0">
                  <a:moveTo>
                    <a:pt x="234" y="0"/>
                  </a:moveTo>
                  <a:cubicBezTo>
                    <a:pt x="209" y="0"/>
                    <a:pt x="184" y="5"/>
                    <a:pt x="166" y="16"/>
                  </a:cubicBezTo>
                  <a:lnTo>
                    <a:pt x="37" y="95"/>
                  </a:lnTo>
                  <a:cubicBezTo>
                    <a:pt x="0" y="117"/>
                    <a:pt x="0" y="145"/>
                    <a:pt x="37" y="167"/>
                  </a:cubicBezTo>
                  <a:lnTo>
                    <a:pt x="188" y="254"/>
                  </a:lnTo>
                  <a:cubicBezTo>
                    <a:pt x="206" y="264"/>
                    <a:pt x="229" y="269"/>
                    <a:pt x="252" y="269"/>
                  </a:cubicBezTo>
                  <a:cubicBezTo>
                    <a:pt x="276" y="269"/>
                    <a:pt x="300" y="264"/>
                    <a:pt x="318" y="254"/>
                  </a:cubicBezTo>
                  <a:lnTo>
                    <a:pt x="454" y="181"/>
                  </a:lnTo>
                  <a:cubicBezTo>
                    <a:pt x="490" y="160"/>
                    <a:pt x="490" y="124"/>
                    <a:pt x="454" y="102"/>
                  </a:cubicBezTo>
                  <a:lnTo>
                    <a:pt x="302" y="16"/>
                  </a:lnTo>
                  <a:cubicBezTo>
                    <a:pt x="284" y="5"/>
                    <a:pt x="259" y="0"/>
                    <a:pt x="23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831;p64"/>
            <p:cNvSpPr/>
            <p:nvPr/>
          </p:nvSpPr>
          <p:spPr>
            <a:xfrm>
              <a:off x="2055056" y="10093840"/>
              <a:ext cx="43650" cy="24331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289" y="0"/>
                  </a:moveTo>
                  <a:cubicBezTo>
                    <a:pt x="265" y="0"/>
                    <a:pt x="242" y="5"/>
                    <a:pt x="225" y="16"/>
                  </a:cubicBezTo>
                  <a:lnTo>
                    <a:pt x="36" y="124"/>
                  </a:lnTo>
                  <a:cubicBezTo>
                    <a:pt x="0" y="145"/>
                    <a:pt x="0" y="181"/>
                    <a:pt x="36" y="202"/>
                  </a:cubicBezTo>
                  <a:lnTo>
                    <a:pt x="59" y="217"/>
                  </a:lnTo>
                  <a:cubicBezTo>
                    <a:pt x="77" y="228"/>
                    <a:pt x="102" y="233"/>
                    <a:pt x="127" y="233"/>
                  </a:cubicBezTo>
                  <a:cubicBezTo>
                    <a:pt x="152" y="233"/>
                    <a:pt x="177" y="228"/>
                    <a:pt x="195" y="217"/>
                  </a:cubicBezTo>
                  <a:lnTo>
                    <a:pt x="381" y="109"/>
                  </a:lnTo>
                  <a:cubicBezTo>
                    <a:pt x="418" y="88"/>
                    <a:pt x="418" y="52"/>
                    <a:pt x="381" y="29"/>
                  </a:cubicBezTo>
                  <a:lnTo>
                    <a:pt x="354" y="16"/>
                  </a:lnTo>
                  <a:cubicBezTo>
                    <a:pt x="336" y="5"/>
                    <a:pt x="312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832;p64"/>
            <p:cNvSpPr/>
            <p:nvPr/>
          </p:nvSpPr>
          <p:spPr>
            <a:xfrm>
              <a:off x="2130138" y="10050921"/>
              <a:ext cx="42083" cy="23809"/>
            </a:xfrm>
            <a:custGeom>
              <a:avLst/>
              <a:gdLst/>
              <a:ahLst/>
              <a:cxnLst/>
              <a:rect l="l" t="t" r="r" b="b"/>
              <a:pathLst>
                <a:path w="403" h="228" extrusionOk="0">
                  <a:moveTo>
                    <a:pt x="274" y="1"/>
                  </a:moveTo>
                  <a:cubicBezTo>
                    <a:pt x="251" y="1"/>
                    <a:pt x="227" y="7"/>
                    <a:pt x="209" y="18"/>
                  </a:cubicBezTo>
                  <a:lnTo>
                    <a:pt x="37" y="118"/>
                  </a:lnTo>
                  <a:cubicBezTo>
                    <a:pt x="1" y="139"/>
                    <a:pt x="1" y="175"/>
                    <a:pt x="37" y="197"/>
                  </a:cubicBezTo>
                  <a:lnTo>
                    <a:pt x="66" y="211"/>
                  </a:lnTo>
                  <a:cubicBezTo>
                    <a:pt x="83" y="222"/>
                    <a:pt x="107" y="228"/>
                    <a:pt x="130" y="228"/>
                  </a:cubicBezTo>
                  <a:cubicBezTo>
                    <a:pt x="154" y="228"/>
                    <a:pt x="177" y="222"/>
                    <a:pt x="196" y="211"/>
                  </a:cubicBezTo>
                  <a:lnTo>
                    <a:pt x="368" y="111"/>
                  </a:lnTo>
                  <a:cubicBezTo>
                    <a:pt x="403" y="88"/>
                    <a:pt x="403" y="52"/>
                    <a:pt x="368" y="32"/>
                  </a:cubicBezTo>
                  <a:lnTo>
                    <a:pt x="339" y="18"/>
                  </a:lnTo>
                  <a:cubicBezTo>
                    <a:pt x="321" y="7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833;p64"/>
            <p:cNvSpPr/>
            <p:nvPr/>
          </p:nvSpPr>
          <p:spPr>
            <a:xfrm>
              <a:off x="2094111" y="10073268"/>
              <a:ext cx="40621" cy="21720"/>
            </a:xfrm>
            <a:custGeom>
              <a:avLst/>
              <a:gdLst/>
              <a:ahLst/>
              <a:cxnLst/>
              <a:rect l="l" t="t" r="r" b="b"/>
              <a:pathLst>
                <a:path w="389" h="208" extrusionOk="0">
                  <a:moveTo>
                    <a:pt x="258" y="0"/>
                  </a:moveTo>
                  <a:cubicBezTo>
                    <a:pt x="234" y="0"/>
                    <a:pt x="208" y="4"/>
                    <a:pt x="187" y="11"/>
                  </a:cubicBezTo>
                  <a:lnTo>
                    <a:pt x="44" y="106"/>
                  </a:lnTo>
                  <a:cubicBezTo>
                    <a:pt x="1" y="126"/>
                    <a:pt x="1" y="156"/>
                    <a:pt x="37" y="176"/>
                  </a:cubicBezTo>
                  <a:lnTo>
                    <a:pt x="66" y="192"/>
                  </a:lnTo>
                  <a:cubicBezTo>
                    <a:pt x="83" y="202"/>
                    <a:pt x="107" y="207"/>
                    <a:pt x="130" y="207"/>
                  </a:cubicBezTo>
                  <a:cubicBezTo>
                    <a:pt x="154" y="207"/>
                    <a:pt x="177" y="202"/>
                    <a:pt x="196" y="192"/>
                  </a:cubicBezTo>
                  <a:lnTo>
                    <a:pt x="346" y="106"/>
                  </a:lnTo>
                  <a:cubicBezTo>
                    <a:pt x="382" y="83"/>
                    <a:pt x="389" y="47"/>
                    <a:pt x="346" y="33"/>
                  </a:cubicBezTo>
                  <a:lnTo>
                    <a:pt x="325" y="11"/>
                  </a:lnTo>
                  <a:cubicBezTo>
                    <a:pt x="307" y="4"/>
                    <a:pt x="283" y="0"/>
                    <a:pt x="25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834;p64"/>
            <p:cNvSpPr/>
            <p:nvPr/>
          </p:nvSpPr>
          <p:spPr>
            <a:xfrm>
              <a:off x="2117398" y="10064496"/>
              <a:ext cx="90850" cy="51482"/>
            </a:xfrm>
            <a:custGeom>
              <a:avLst/>
              <a:gdLst/>
              <a:ahLst/>
              <a:cxnLst/>
              <a:rect l="l" t="t" r="r" b="b"/>
              <a:pathLst>
                <a:path w="870" h="493" extrusionOk="0">
                  <a:moveTo>
                    <a:pt x="615" y="0"/>
                  </a:moveTo>
                  <a:cubicBezTo>
                    <a:pt x="590" y="0"/>
                    <a:pt x="565" y="6"/>
                    <a:pt x="547" y="17"/>
                  </a:cubicBezTo>
                  <a:lnTo>
                    <a:pt x="36" y="310"/>
                  </a:lnTo>
                  <a:cubicBezTo>
                    <a:pt x="0" y="333"/>
                    <a:pt x="0" y="369"/>
                    <a:pt x="36" y="390"/>
                  </a:cubicBezTo>
                  <a:lnTo>
                    <a:pt x="188" y="476"/>
                  </a:lnTo>
                  <a:cubicBezTo>
                    <a:pt x="205" y="487"/>
                    <a:pt x="229" y="493"/>
                    <a:pt x="252" y="493"/>
                  </a:cubicBezTo>
                  <a:cubicBezTo>
                    <a:pt x="276" y="493"/>
                    <a:pt x="299" y="487"/>
                    <a:pt x="318" y="476"/>
                  </a:cubicBezTo>
                  <a:lnTo>
                    <a:pt x="835" y="181"/>
                  </a:lnTo>
                  <a:cubicBezTo>
                    <a:pt x="870" y="160"/>
                    <a:pt x="870" y="124"/>
                    <a:pt x="835" y="103"/>
                  </a:cubicBezTo>
                  <a:lnTo>
                    <a:pt x="683" y="17"/>
                  </a:lnTo>
                  <a:cubicBezTo>
                    <a:pt x="665" y="6"/>
                    <a:pt x="640" y="0"/>
                    <a:pt x="61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835;p64"/>
            <p:cNvSpPr/>
            <p:nvPr/>
          </p:nvSpPr>
          <p:spPr>
            <a:xfrm>
              <a:off x="2167627" y="10029931"/>
              <a:ext cx="41561" cy="23078"/>
            </a:xfrm>
            <a:custGeom>
              <a:avLst/>
              <a:gdLst/>
              <a:ahLst/>
              <a:cxnLst/>
              <a:rect l="l" t="t" r="r" b="b"/>
              <a:pathLst>
                <a:path w="398" h="221" extrusionOk="0">
                  <a:moveTo>
                    <a:pt x="270" y="0"/>
                  </a:moveTo>
                  <a:cubicBezTo>
                    <a:pt x="245" y="0"/>
                    <a:pt x="220" y="6"/>
                    <a:pt x="202" y="17"/>
                  </a:cubicBezTo>
                  <a:lnTo>
                    <a:pt x="44" y="110"/>
                  </a:lnTo>
                  <a:cubicBezTo>
                    <a:pt x="0" y="133"/>
                    <a:pt x="0" y="167"/>
                    <a:pt x="37" y="189"/>
                  </a:cubicBezTo>
                  <a:lnTo>
                    <a:pt x="66" y="203"/>
                  </a:lnTo>
                  <a:cubicBezTo>
                    <a:pt x="84" y="214"/>
                    <a:pt x="107" y="220"/>
                    <a:pt x="131" y="220"/>
                  </a:cubicBezTo>
                  <a:cubicBezTo>
                    <a:pt x="154" y="220"/>
                    <a:pt x="177" y="214"/>
                    <a:pt x="195" y="203"/>
                  </a:cubicBezTo>
                  <a:lnTo>
                    <a:pt x="361" y="110"/>
                  </a:lnTo>
                  <a:cubicBezTo>
                    <a:pt x="397" y="89"/>
                    <a:pt x="397" y="53"/>
                    <a:pt x="361" y="31"/>
                  </a:cubicBezTo>
                  <a:lnTo>
                    <a:pt x="339" y="17"/>
                  </a:lnTo>
                  <a:cubicBezTo>
                    <a:pt x="320" y="6"/>
                    <a:pt x="295" y="0"/>
                    <a:pt x="27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836;p64"/>
            <p:cNvSpPr/>
            <p:nvPr/>
          </p:nvSpPr>
          <p:spPr>
            <a:xfrm>
              <a:off x="2205220" y="10008942"/>
              <a:ext cx="40726" cy="22243"/>
            </a:xfrm>
            <a:custGeom>
              <a:avLst/>
              <a:gdLst/>
              <a:ahLst/>
              <a:cxnLst/>
              <a:rect l="l" t="t" r="r" b="b"/>
              <a:pathLst>
                <a:path w="390" h="213" extrusionOk="0">
                  <a:moveTo>
                    <a:pt x="259" y="1"/>
                  </a:moveTo>
                  <a:cubicBezTo>
                    <a:pt x="236" y="1"/>
                    <a:pt x="212" y="6"/>
                    <a:pt x="194" y="16"/>
                  </a:cubicBezTo>
                  <a:lnTo>
                    <a:pt x="37" y="109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58" y="195"/>
                  </a:lnTo>
                  <a:cubicBezTo>
                    <a:pt x="76" y="207"/>
                    <a:pt x="101" y="212"/>
                    <a:pt x="126" y="212"/>
                  </a:cubicBezTo>
                  <a:cubicBezTo>
                    <a:pt x="151" y="212"/>
                    <a:pt x="176" y="207"/>
                    <a:pt x="194" y="195"/>
                  </a:cubicBezTo>
                  <a:lnTo>
                    <a:pt x="353" y="109"/>
                  </a:lnTo>
                  <a:cubicBezTo>
                    <a:pt x="389" y="89"/>
                    <a:pt x="389" y="52"/>
                    <a:pt x="353" y="32"/>
                  </a:cubicBezTo>
                  <a:lnTo>
                    <a:pt x="324" y="16"/>
                  </a:lnTo>
                  <a:cubicBezTo>
                    <a:pt x="305" y="6"/>
                    <a:pt x="282" y="1"/>
                    <a:pt x="2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6" name="Google Shape;7837;p64"/>
            <p:cNvSpPr/>
            <p:nvPr/>
          </p:nvSpPr>
          <p:spPr>
            <a:xfrm>
              <a:off x="2241351" y="9987952"/>
              <a:ext cx="39890" cy="22138"/>
            </a:xfrm>
            <a:custGeom>
              <a:avLst/>
              <a:gdLst/>
              <a:ahLst/>
              <a:cxnLst/>
              <a:rect l="l" t="t" r="r" b="b"/>
              <a:pathLst>
                <a:path w="382" h="212" extrusionOk="0">
                  <a:moveTo>
                    <a:pt x="257" y="0"/>
                  </a:moveTo>
                  <a:cubicBezTo>
                    <a:pt x="233" y="0"/>
                    <a:pt x="208" y="6"/>
                    <a:pt x="186" y="17"/>
                  </a:cubicBezTo>
                  <a:lnTo>
                    <a:pt x="36" y="103"/>
                  </a:lnTo>
                  <a:cubicBezTo>
                    <a:pt x="0" y="124"/>
                    <a:pt x="0" y="160"/>
                    <a:pt x="36" y="181"/>
                  </a:cubicBezTo>
                  <a:lnTo>
                    <a:pt x="64" y="196"/>
                  </a:lnTo>
                  <a:cubicBezTo>
                    <a:pt x="82" y="207"/>
                    <a:pt x="105" y="212"/>
                    <a:pt x="129" y="212"/>
                  </a:cubicBezTo>
                  <a:cubicBezTo>
                    <a:pt x="152" y="212"/>
                    <a:pt x="175" y="207"/>
                    <a:pt x="193" y="196"/>
                  </a:cubicBezTo>
                  <a:lnTo>
                    <a:pt x="345" y="110"/>
                  </a:lnTo>
                  <a:cubicBezTo>
                    <a:pt x="381" y="88"/>
                    <a:pt x="381" y="51"/>
                    <a:pt x="345" y="31"/>
                  </a:cubicBezTo>
                  <a:lnTo>
                    <a:pt x="323" y="17"/>
                  </a:lnTo>
                  <a:cubicBezTo>
                    <a:pt x="304" y="6"/>
                    <a:pt x="281" y="0"/>
                    <a:pt x="25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838;p64"/>
            <p:cNvSpPr/>
            <p:nvPr/>
          </p:nvSpPr>
          <p:spPr>
            <a:xfrm>
              <a:off x="2264533" y="10001423"/>
              <a:ext cx="52735" cy="29761"/>
            </a:xfrm>
            <a:custGeom>
              <a:avLst/>
              <a:gdLst/>
              <a:ahLst/>
              <a:cxnLst/>
              <a:rect l="l" t="t" r="r" b="b"/>
              <a:pathLst>
                <a:path w="505" h="285" extrusionOk="0">
                  <a:moveTo>
                    <a:pt x="252" y="1"/>
                  </a:moveTo>
                  <a:cubicBezTo>
                    <a:pt x="228" y="1"/>
                    <a:pt x="205" y="6"/>
                    <a:pt x="187" y="17"/>
                  </a:cubicBezTo>
                  <a:lnTo>
                    <a:pt x="37" y="104"/>
                  </a:lnTo>
                  <a:cubicBezTo>
                    <a:pt x="1" y="124"/>
                    <a:pt x="1" y="161"/>
                    <a:pt x="37" y="181"/>
                  </a:cubicBezTo>
                  <a:lnTo>
                    <a:pt x="187" y="267"/>
                  </a:lnTo>
                  <a:cubicBezTo>
                    <a:pt x="205" y="279"/>
                    <a:pt x="228" y="284"/>
                    <a:pt x="252" y="284"/>
                  </a:cubicBezTo>
                  <a:cubicBezTo>
                    <a:pt x="275" y="284"/>
                    <a:pt x="298" y="279"/>
                    <a:pt x="316" y="267"/>
                  </a:cubicBezTo>
                  <a:lnTo>
                    <a:pt x="468" y="181"/>
                  </a:lnTo>
                  <a:cubicBezTo>
                    <a:pt x="504" y="161"/>
                    <a:pt x="504" y="124"/>
                    <a:pt x="468" y="104"/>
                  </a:cubicBezTo>
                  <a:lnTo>
                    <a:pt x="316" y="17"/>
                  </a:lnTo>
                  <a:cubicBezTo>
                    <a:pt x="298" y="6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839;p64"/>
            <p:cNvSpPr/>
            <p:nvPr/>
          </p:nvSpPr>
          <p:spPr>
            <a:xfrm>
              <a:off x="2227776" y="10022413"/>
              <a:ext cx="54197" cy="29866"/>
            </a:xfrm>
            <a:custGeom>
              <a:avLst/>
              <a:gdLst/>
              <a:ahLst/>
              <a:cxnLst/>
              <a:rect l="l" t="t" r="r" b="b"/>
              <a:pathLst>
                <a:path w="519" h="286" extrusionOk="0">
                  <a:moveTo>
                    <a:pt x="263" y="1"/>
                  </a:moveTo>
                  <a:cubicBezTo>
                    <a:pt x="237" y="1"/>
                    <a:pt x="212" y="6"/>
                    <a:pt x="194" y="16"/>
                  </a:cubicBezTo>
                  <a:lnTo>
                    <a:pt x="37" y="103"/>
                  </a:lnTo>
                  <a:cubicBezTo>
                    <a:pt x="1" y="125"/>
                    <a:pt x="1" y="161"/>
                    <a:pt x="37" y="182"/>
                  </a:cubicBezTo>
                  <a:lnTo>
                    <a:pt x="187" y="268"/>
                  </a:lnTo>
                  <a:cubicBezTo>
                    <a:pt x="205" y="280"/>
                    <a:pt x="230" y="285"/>
                    <a:pt x="255" y="285"/>
                  </a:cubicBezTo>
                  <a:cubicBezTo>
                    <a:pt x="280" y="285"/>
                    <a:pt x="305" y="280"/>
                    <a:pt x="323" y="268"/>
                  </a:cubicBezTo>
                  <a:lnTo>
                    <a:pt x="482" y="175"/>
                  </a:lnTo>
                  <a:cubicBezTo>
                    <a:pt x="518" y="153"/>
                    <a:pt x="518" y="125"/>
                    <a:pt x="482" y="103"/>
                  </a:cubicBezTo>
                  <a:lnTo>
                    <a:pt x="330" y="16"/>
                  </a:lnTo>
                  <a:cubicBezTo>
                    <a:pt x="313" y="6"/>
                    <a:pt x="288" y="1"/>
                    <a:pt x="26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840;p64"/>
            <p:cNvSpPr/>
            <p:nvPr/>
          </p:nvSpPr>
          <p:spPr>
            <a:xfrm>
              <a:off x="2191018" y="10043402"/>
              <a:ext cx="54197" cy="30492"/>
            </a:xfrm>
            <a:custGeom>
              <a:avLst/>
              <a:gdLst/>
              <a:ahLst/>
              <a:cxnLst/>
              <a:rect l="l" t="t" r="r" b="b"/>
              <a:pathLst>
                <a:path w="519" h="292" extrusionOk="0">
                  <a:moveTo>
                    <a:pt x="266" y="0"/>
                  </a:moveTo>
                  <a:cubicBezTo>
                    <a:pt x="242" y="0"/>
                    <a:pt x="219" y="6"/>
                    <a:pt x="201" y="17"/>
                  </a:cubicBezTo>
                  <a:lnTo>
                    <a:pt x="35" y="110"/>
                  </a:lnTo>
                  <a:cubicBezTo>
                    <a:pt x="1" y="133"/>
                    <a:pt x="1" y="160"/>
                    <a:pt x="35" y="183"/>
                  </a:cubicBezTo>
                  <a:lnTo>
                    <a:pt x="187" y="276"/>
                  </a:lnTo>
                  <a:cubicBezTo>
                    <a:pt x="205" y="286"/>
                    <a:pt x="228" y="292"/>
                    <a:pt x="252" y="292"/>
                  </a:cubicBezTo>
                  <a:cubicBezTo>
                    <a:pt x="275" y="292"/>
                    <a:pt x="298" y="286"/>
                    <a:pt x="316" y="276"/>
                  </a:cubicBezTo>
                  <a:lnTo>
                    <a:pt x="482" y="176"/>
                  </a:lnTo>
                  <a:cubicBezTo>
                    <a:pt x="518" y="160"/>
                    <a:pt x="518" y="124"/>
                    <a:pt x="482" y="104"/>
                  </a:cubicBezTo>
                  <a:lnTo>
                    <a:pt x="330" y="17"/>
                  </a:lnTo>
                  <a:cubicBezTo>
                    <a:pt x="312" y="6"/>
                    <a:pt x="289" y="0"/>
                    <a:pt x="26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841;p64"/>
            <p:cNvSpPr/>
            <p:nvPr/>
          </p:nvSpPr>
          <p:spPr>
            <a:xfrm>
              <a:off x="2348700" y="9925611"/>
              <a:ext cx="40621" cy="23078"/>
            </a:xfrm>
            <a:custGeom>
              <a:avLst/>
              <a:gdLst/>
              <a:ahLst/>
              <a:cxnLst/>
              <a:rect l="l" t="t" r="r" b="b"/>
              <a:pathLst>
                <a:path w="389" h="221" extrusionOk="0">
                  <a:moveTo>
                    <a:pt x="262" y="0"/>
                  </a:moveTo>
                  <a:cubicBezTo>
                    <a:pt x="237" y="0"/>
                    <a:pt x="212" y="6"/>
                    <a:pt x="193" y="17"/>
                  </a:cubicBezTo>
                  <a:lnTo>
                    <a:pt x="35" y="110"/>
                  </a:lnTo>
                  <a:cubicBezTo>
                    <a:pt x="0" y="131"/>
                    <a:pt x="0" y="167"/>
                    <a:pt x="35" y="190"/>
                  </a:cubicBezTo>
                  <a:lnTo>
                    <a:pt x="64" y="203"/>
                  </a:lnTo>
                  <a:cubicBezTo>
                    <a:pt x="82" y="215"/>
                    <a:pt x="105" y="220"/>
                    <a:pt x="129" y="220"/>
                  </a:cubicBezTo>
                  <a:cubicBezTo>
                    <a:pt x="152" y="220"/>
                    <a:pt x="175" y="215"/>
                    <a:pt x="193" y="203"/>
                  </a:cubicBezTo>
                  <a:lnTo>
                    <a:pt x="352" y="110"/>
                  </a:lnTo>
                  <a:cubicBezTo>
                    <a:pt x="388" y="88"/>
                    <a:pt x="388" y="53"/>
                    <a:pt x="352" y="31"/>
                  </a:cubicBezTo>
                  <a:lnTo>
                    <a:pt x="330" y="17"/>
                  </a:lnTo>
                  <a:cubicBezTo>
                    <a:pt x="312" y="6"/>
                    <a:pt x="287" y="0"/>
                    <a:pt x="26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842;p64"/>
            <p:cNvSpPr/>
            <p:nvPr/>
          </p:nvSpPr>
          <p:spPr>
            <a:xfrm>
              <a:off x="2222554" y="10191269"/>
              <a:ext cx="57016" cy="32058"/>
            </a:xfrm>
            <a:custGeom>
              <a:avLst/>
              <a:gdLst/>
              <a:ahLst/>
              <a:cxnLst/>
              <a:rect l="l" t="t" r="r" b="b"/>
              <a:pathLst>
                <a:path w="546" h="307" extrusionOk="0">
                  <a:moveTo>
                    <a:pt x="291" y="1"/>
                  </a:moveTo>
                  <a:cubicBezTo>
                    <a:pt x="266" y="1"/>
                    <a:pt x="241" y="6"/>
                    <a:pt x="223" y="18"/>
                  </a:cubicBezTo>
                  <a:lnTo>
                    <a:pt x="35" y="125"/>
                  </a:lnTo>
                  <a:cubicBezTo>
                    <a:pt x="1" y="147"/>
                    <a:pt x="1" y="183"/>
                    <a:pt x="35" y="204"/>
                  </a:cubicBezTo>
                  <a:lnTo>
                    <a:pt x="194" y="290"/>
                  </a:lnTo>
                  <a:cubicBezTo>
                    <a:pt x="212" y="301"/>
                    <a:pt x="235" y="307"/>
                    <a:pt x="258" y="307"/>
                  </a:cubicBezTo>
                  <a:cubicBezTo>
                    <a:pt x="282" y="307"/>
                    <a:pt x="305" y="301"/>
                    <a:pt x="323" y="290"/>
                  </a:cubicBezTo>
                  <a:lnTo>
                    <a:pt x="510" y="183"/>
                  </a:lnTo>
                  <a:cubicBezTo>
                    <a:pt x="546" y="161"/>
                    <a:pt x="546" y="125"/>
                    <a:pt x="510" y="104"/>
                  </a:cubicBezTo>
                  <a:lnTo>
                    <a:pt x="359" y="18"/>
                  </a:lnTo>
                  <a:cubicBezTo>
                    <a:pt x="341" y="6"/>
                    <a:pt x="316" y="1"/>
                    <a:pt x="29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5253" y="588094"/>
            <a:ext cx="438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Problem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Solution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49056" y="906905"/>
            <a:ext cx="7242944" cy="5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1083" y="341872"/>
            <a:ext cx="126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04</a:t>
            </a:r>
            <a:endParaRPr lang="en-ZA" sz="60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7830" y="1"/>
            <a:ext cx="1264170" cy="906904"/>
          </a:xfrm>
          <a:prstGeom prst="rect">
            <a:avLst/>
          </a:prstGeom>
        </p:spPr>
      </p:pic>
      <p:grpSp>
        <p:nvGrpSpPr>
          <p:cNvPr id="755" name="Google Shape;7860;p65"/>
          <p:cNvGrpSpPr/>
          <p:nvPr/>
        </p:nvGrpSpPr>
        <p:grpSpPr>
          <a:xfrm>
            <a:off x="4059390" y="2354700"/>
            <a:ext cx="3354044" cy="3126692"/>
            <a:chOff x="6173904" y="7163161"/>
            <a:chExt cx="1597741" cy="1522627"/>
          </a:xfrm>
        </p:grpSpPr>
        <p:sp>
          <p:nvSpPr>
            <p:cNvPr id="756" name="Google Shape;7861;p65"/>
            <p:cNvSpPr/>
            <p:nvPr/>
          </p:nvSpPr>
          <p:spPr>
            <a:xfrm>
              <a:off x="7066415" y="7165714"/>
              <a:ext cx="3192" cy="958"/>
            </a:xfrm>
            <a:custGeom>
              <a:avLst/>
              <a:gdLst/>
              <a:ahLst/>
              <a:cxnLst/>
              <a:rect l="l" t="t" r="r" b="b"/>
              <a:pathLst>
                <a:path w="30" h="9" extrusionOk="0">
                  <a:moveTo>
                    <a:pt x="0" y="0"/>
                  </a:moveTo>
                  <a:cubicBezTo>
                    <a:pt x="7" y="0"/>
                    <a:pt x="23" y="0"/>
                    <a:pt x="29" y="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862;p65"/>
            <p:cNvSpPr/>
            <p:nvPr/>
          </p:nvSpPr>
          <p:spPr>
            <a:xfrm>
              <a:off x="6365750" y="8345940"/>
              <a:ext cx="1702" cy="4682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0" y="1"/>
                  </a:moveTo>
                  <a:lnTo>
                    <a:pt x="0" y="44"/>
                  </a:lnTo>
                  <a:lnTo>
                    <a:pt x="16" y="44"/>
                  </a:lnTo>
                  <a:cubicBezTo>
                    <a:pt x="16" y="44"/>
                    <a:pt x="9" y="44"/>
                    <a:pt x="9" y="35"/>
                  </a:cubicBezTo>
                  <a:cubicBezTo>
                    <a:pt x="0" y="28"/>
                    <a:pt x="0" y="14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863;p65"/>
            <p:cNvSpPr/>
            <p:nvPr/>
          </p:nvSpPr>
          <p:spPr>
            <a:xfrm>
              <a:off x="7068756" y="7165714"/>
              <a:ext cx="1596" cy="95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" y="0"/>
                  </a:moveTo>
                  <a:cubicBezTo>
                    <a:pt x="1" y="6"/>
                    <a:pt x="3" y="8"/>
                    <a:pt x="7" y="8"/>
                  </a:cubicBezTo>
                  <a:lnTo>
                    <a:pt x="7" y="8"/>
                  </a:lnTo>
                  <a:lnTo>
                    <a:pt x="1" y="0"/>
                  </a:lnTo>
                  <a:close/>
                  <a:moveTo>
                    <a:pt x="7" y="8"/>
                  </a:moveTo>
                  <a:lnTo>
                    <a:pt x="7" y="9"/>
                  </a:lnTo>
                  <a:lnTo>
                    <a:pt x="14" y="9"/>
                  </a:lnTo>
                  <a:cubicBezTo>
                    <a:pt x="12" y="9"/>
                    <a:pt x="9" y="9"/>
                    <a:pt x="7" y="8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864;p65"/>
            <p:cNvSpPr/>
            <p:nvPr/>
          </p:nvSpPr>
          <p:spPr>
            <a:xfrm>
              <a:off x="6188375" y="7165714"/>
              <a:ext cx="1055619" cy="1184898"/>
            </a:xfrm>
            <a:custGeom>
              <a:avLst/>
              <a:gdLst/>
              <a:ahLst/>
              <a:cxnLst/>
              <a:rect l="l" t="t" r="r" b="b"/>
              <a:pathLst>
                <a:path w="9921" h="11136" extrusionOk="0">
                  <a:moveTo>
                    <a:pt x="8230" y="366"/>
                  </a:moveTo>
                  <a:cubicBezTo>
                    <a:pt x="8252" y="366"/>
                    <a:pt x="8270" y="384"/>
                    <a:pt x="8281" y="411"/>
                  </a:cubicBezTo>
                  <a:lnTo>
                    <a:pt x="9611" y="5736"/>
                  </a:lnTo>
                  <a:cubicBezTo>
                    <a:pt x="9618" y="5772"/>
                    <a:pt x="9603" y="5822"/>
                    <a:pt x="9568" y="5845"/>
                  </a:cubicBezTo>
                  <a:lnTo>
                    <a:pt x="1647" y="10416"/>
                  </a:lnTo>
                  <a:cubicBezTo>
                    <a:pt x="1639" y="10422"/>
                    <a:pt x="1631" y="10424"/>
                    <a:pt x="1622" y="10424"/>
                  </a:cubicBezTo>
                  <a:cubicBezTo>
                    <a:pt x="1600" y="10424"/>
                    <a:pt x="1577" y="10405"/>
                    <a:pt x="1567" y="10373"/>
                  </a:cubicBezTo>
                  <a:lnTo>
                    <a:pt x="244" y="5055"/>
                  </a:lnTo>
                  <a:cubicBezTo>
                    <a:pt x="230" y="5012"/>
                    <a:pt x="253" y="4968"/>
                    <a:pt x="280" y="4946"/>
                  </a:cubicBezTo>
                  <a:lnTo>
                    <a:pt x="8202" y="374"/>
                  </a:lnTo>
                  <a:cubicBezTo>
                    <a:pt x="8212" y="369"/>
                    <a:pt x="8221" y="366"/>
                    <a:pt x="8230" y="366"/>
                  </a:cubicBezTo>
                  <a:close/>
                  <a:moveTo>
                    <a:pt x="8266" y="0"/>
                  </a:moveTo>
                  <a:cubicBezTo>
                    <a:pt x="8238" y="0"/>
                    <a:pt x="8209" y="9"/>
                    <a:pt x="8180" y="22"/>
                  </a:cubicBezTo>
                  <a:lnTo>
                    <a:pt x="144" y="4658"/>
                  </a:lnTo>
                  <a:cubicBezTo>
                    <a:pt x="51" y="4717"/>
                    <a:pt x="1" y="4860"/>
                    <a:pt x="28" y="4975"/>
                  </a:cubicBezTo>
                  <a:lnTo>
                    <a:pt x="1531" y="10998"/>
                  </a:lnTo>
                  <a:cubicBezTo>
                    <a:pt x="1531" y="11006"/>
                    <a:pt x="1538" y="11013"/>
                    <a:pt x="1538" y="11020"/>
                  </a:cubicBezTo>
                  <a:lnTo>
                    <a:pt x="1538" y="11027"/>
                  </a:lnTo>
                  <a:cubicBezTo>
                    <a:pt x="1547" y="11041"/>
                    <a:pt x="1553" y="11056"/>
                    <a:pt x="1560" y="11070"/>
                  </a:cubicBezTo>
                  <a:lnTo>
                    <a:pt x="1567" y="11070"/>
                  </a:lnTo>
                  <a:cubicBezTo>
                    <a:pt x="1567" y="11077"/>
                    <a:pt x="1574" y="11084"/>
                    <a:pt x="1581" y="11093"/>
                  </a:cubicBezTo>
                  <a:cubicBezTo>
                    <a:pt x="1581" y="11093"/>
                    <a:pt x="1590" y="11099"/>
                    <a:pt x="1597" y="11106"/>
                  </a:cubicBezTo>
                  <a:cubicBezTo>
                    <a:pt x="1604" y="11106"/>
                    <a:pt x="1604" y="11113"/>
                    <a:pt x="1610" y="11113"/>
                  </a:cubicBezTo>
                  <a:lnTo>
                    <a:pt x="1617" y="11120"/>
                  </a:lnTo>
                  <a:lnTo>
                    <a:pt x="1624" y="11120"/>
                  </a:lnTo>
                  <a:cubicBezTo>
                    <a:pt x="1633" y="11127"/>
                    <a:pt x="1633" y="11127"/>
                    <a:pt x="1640" y="11127"/>
                  </a:cubicBezTo>
                  <a:cubicBezTo>
                    <a:pt x="1647" y="11127"/>
                    <a:pt x="1654" y="11136"/>
                    <a:pt x="1654" y="11136"/>
                  </a:cubicBezTo>
                  <a:lnTo>
                    <a:pt x="1667" y="11136"/>
                  </a:lnTo>
                  <a:lnTo>
                    <a:pt x="1667" y="11093"/>
                  </a:lnTo>
                  <a:cubicBezTo>
                    <a:pt x="1667" y="11056"/>
                    <a:pt x="1690" y="11020"/>
                    <a:pt x="1740" y="10991"/>
                  </a:cubicBezTo>
                  <a:lnTo>
                    <a:pt x="9775" y="6355"/>
                  </a:lnTo>
                  <a:cubicBezTo>
                    <a:pt x="9812" y="6333"/>
                    <a:pt x="9855" y="6319"/>
                    <a:pt x="9905" y="6312"/>
                  </a:cubicBezTo>
                  <a:cubicBezTo>
                    <a:pt x="9920" y="6262"/>
                    <a:pt x="9920" y="6210"/>
                    <a:pt x="9905" y="6160"/>
                  </a:cubicBezTo>
                  <a:lnTo>
                    <a:pt x="8404" y="145"/>
                  </a:lnTo>
                  <a:cubicBezTo>
                    <a:pt x="8388" y="66"/>
                    <a:pt x="8338" y="16"/>
                    <a:pt x="8288" y="9"/>
                  </a:cubicBezTo>
                  <a:cubicBezTo>
                    <a:pt x="8281" y="9"/>
                    <a:pt x="8275" y="9"/>
                    <a:pt x="827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865;p65"/>
            <p:cNvSpPr/>
            <p:nvPr/>
          </p:nvSpPr>
          <p:spPr>
            <a:xfrm>
              <a:off x="6365750" y="8345940"/>
              <a:ext cx="1702" cy="4682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0" y="1"/>
                  </a:moveTo>
                  <a:lnTo>
                    <a:pt x="0" y="44"/>
                  </a:lnTo>
                  <a:lnTo>
                    <a:pt x="16" y="44"/>
                  </a:lnTo>
                  <a:cubicBezTo>
                    <a:pt x="16" y="44"/>
                    <a:pt x="9" y="44"/>
                    <a:pt x="9" y="35"/>
                  </a:cubicBezTo>
                  <a:cubicBezTo>
                    <a:pt x="0" y="28"/>
                    <a:pt x="0" y="14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866;p65"/>
            <p:cNvSpPr/>
            <p:nvPr/>
          </p:nvSpPr>
          <p:spPr>
            <a:xfrm>
              <a:off x="7068756" y="7165714"/>
              <a:ext cx="1596" cy="95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" y="0"/>
                  </a:moveTo>
                  <a:cubicBezTo>
                    <a:pt x="1" y="6"/>
                    <a:pt x="3" y="8"/>
                    <a:pt x="7" y="8"/>
                  </a:cubicBezTo>
                  <a:lnTo>
                    <a:pt x="7" y="8"/>
                  </a:lnTo>
                  <a:lnTo>
                    <a:pt x="1" y="0"/>
                  </a:lnTo>
                  <a:close/>
                  <a:moveTo>
                    <a:pt x="7" y="8"/>
                  </a:moveTo>
                  <a:lnTo>
                    <a:pt x="7" y="9"/>
                  </a:lnTo>
                  <a:lnTo>
                    <a:pt x="14" y="9"/>
                  </a:lnTo>
                  <a:cubicBezTo>
                    <a:pt x="12" y="9"/>
                    <a:pt x="9" y="9"/>
                    <a:pt x="7" y="8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867;p65"/>
            <p:cNvSpPr/>
            <p:nvPr/>
          </p:nvSpPr>
          <p:spPr>
            <a:xfrm>
              <a:off x="6173904" y="7163161"/>
              <a:ext cx="893994" cy="1187452"/>
            </a:xfrm>
            <a:custGeom>
              <a:avLst/>
              <a:gdLst/>
              <a:ahLst/>
              <a:cxnLst/>
              <a:rect l="l" t="t" r="r" b="b"/>
              <a:pathLst>
                <a:path w="8402" h="11160" extrusionOk="0">
                  <a:moveTo>
                    <a:pt x="8258" y="1"/>
                  </a:moveTo>
                  <a:cubicBezTo>
                    <a:pt x="8234" y="1"/>
                    <a:pt x="8207" y="9"/>
                    <a:pt x="8179" y="24"/>
                  </a:cubicBezTo>
                  <a:lnTo>
                    <a:pt x="151" y="4661"/>
                  </a:lnTo>
                  <a:cubicBezTo>
                    <a:pt x="51" y="4711"/>
                    <a:pt x="1" y="4854"/>
                    <a:pt x="28" y="4977"/>
                  </a:cubicBezTo>
                  <a:lnTo>
                    <a:pt x="1531" y="10994"/>
                  </a:lnTo>
                  <a:cubicBezTo>
                    <a:pt x="1553" y="11073"/>
                    <a:pt x="1603" y="11123"/>
                    <a:pt x="1660" y="11130"/>
                  </a:cubicBezTo>
                  <a:cubicBezTo>
                    <a:pt x="1703" y="11137"/>
                    <a:pt x="1746" y="11151"/>
                    <a:pt x="1790" y="11160"/>
                  </a:cubicBezTo>
                  <a:cubicBezTo>
                    <a:pt x="1790" y="11160"/>
                    <a:pt x="1783" y="11151"/>
                    <a:pt x="1776" y="11151"/>
                  </a:cubicBezTo>
                  <a:cubicBezTo>
                    <a:pt x="1769" y="11151"/>
                    <a:pt x="1769" y="11151"/>
                    <a:pt x="1760" y="11144"/>
                  </a:cubicBezTo>
                  <a:lnTo>
                    <a:pt x="1753" y="11144"/>
                  </a:lnTo>
                  <a:lnTo>
                    <a:pt x="1746" y="11137"/>
                  </a:lnTo>
                  <a:cubicBezTo>
                    <a:pt x="1740" y="11137"/>
                    <a:pt x="1740" y="11130"/>
                    <a:pt x="1733" y="11130"/>
                  </a:cubicBezTo>
                  <a:cubicBezTo>
                    <a:pt x="1726" y="11123"/>
                    <a:pt x="1717" y="11117"/>
                    <a:pt x="1717" y="11117"/>
                  </a:cubicBezTo>
                  <a:cubicBezTo>
                    <a:pt x="1710" y="11108"/>
                    <a:pt x="1703" y="11101"/>
                    <a:pt x="1703" y="11094"/>
                  </a:cubicBezTo>
                  <a:lnTo>
                    <a:pt x="1696" y="11094"/>
                  </a:lnTo>
                  <a:cubicBezTo>
                    <a:pt x="1689" y="11080"/>
                    <a:pt x="1683" y="11065"/>
                    <a:pt x="1674" y="11051"/>
                  </a:cubicBezTo>
                  <a:lnTo>
                    <a:pt x="1674" y="11044"/>
                  </a:lnTo>
                  <a:cubicBezTo>
                    <a:pt x="1674" y="11037"/>
                    <a:pt x="1667" y="11030"/>
                    <a:pt x="1667" y="11022"/>
                  </a:cubicBezTo>
                  <a:lnTo>
                    <a:pt x="164" y="4999"/>
                  </a:lnTo>
                  <a:cubicBezTo>
                    <a:pt x="137" y="4884"/>
                    <a:pt x="187" y="4741"/>
                    <a:pt x="280" y="4682"/>
                  </a:cubicBezTo>
                  <a:lnTo>
                    <a:pt x="8316" y="46"/>
                  </a:lnTo>
                  <a:cubicBezTo>
                    <a:pt x="8345" y="33"/>
                    <a:pt x="8374" y="24"/>
                    <a:pt x="8402" y="24"/>
                  </a:cubicBezTo>
                  <a:lnTo>
                    <a:pt x="8381" y="24"/>
                  </a:lnTo>
                  <a:cubicBezTo>
                    <a:pt x="8374" y="17"/>
                    <a:pt x="8359" y="17"/>
                    <a:pt x="8352" y="17"/>
                  </a:cubicBezTo>
                  <a:cubicBezTo>
                    <a:pt x="8324" y="10"/>
                    <a:pt x="8302" y="3"/>
                    <a:pt x="8281" y="3"/>
                  </a:cubicBezTo>
                  <a:cubicBezTo>
                    <a:pt x="8274" y="2"/>
                    <a:pt x="8266" y="1"/>
                    <a:pt x="825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868;p65"/>
            <p:cNvSpPr/>
            <p:nvPr/>
          </p:nvSpPr>
          <p:spPr>
            <a:xfrm>
              <a:off x="6212848" y="7204658"/>
              <a:ext cx="999013" cy="1070303"/>
            </a:xfrm>
            <a:custGeom>
              <a:avLst/>
              <a:gdLst/>
              <a:ahLst/>
              <a:cxnLst/>
              <a:rect l="l" t="t" r="r" b="b"/>
              <a:pathLst>
                <a:path w="9389" h="10059" extrusionOk="0">
                  <a:moveTo>
                    <a:pt x="8000" y="0"/>
                  </a:moveTo>
                  <a:cubicBezTo>
                    <a:pt x="7991" y="0"/>
                    <a:pt x="7982" y="3"/>
                    <a:pt x="7972" y="8"/>
                  </a:cubicBezTo>
                  <a:lnTo>
                    <a:pt x="50" y="4580"/>
                  </a:lnTo>
                  <a:cubicBezTo>
                    <a:pt x="23" y="4602"/>
                    <a:pt x="0" y="4646"/>
                    <a:pt x="14" y="4689"/>
                  </a:cubicBezTo>
                  <a:lnTo>
                    <a:pt x="1337" y="10007"/>
                  </a:lnTo>
                  <a:cubicBezTo>
                    <a:pt x="1347" y="10039"/>
                    <a:pt x="1370" y="10058"/>
                    <a:pt x="1392" y="10058"/>
                  </a:cubicBezTo>
                  <a:cubicBezTo>
                    <a:pt x="1401" y="10058"/>
                    <a:pt x="1409" y="10056"/>
                    <a:pt x="1417" y="10050"/>
                  </a:cubicBezTo>
                  <a:lnTo>
                    <a:pt x="9338" y="5479"/>
                  </a:lnTo>
                  <a:cubicBezTo>
                    <a:pt x="9373" y="5456"/>
                    <a:pt x="9388" y="5406"/>
                    <a:pt x="9381" y="5370"/>
                  </a:cubicBezTo>
                  <a:lnTo>
                    <a:pt x="8051" y="45"/>
                  </a:lnTo>
                  <a:cubicBezTo>
                    <a:pt x="8040" y="18"/>
                    <a:pt x="8022" y="0"/>
                    <a:pt x="8000" y="0"/>
                  </a:cubicBezTo>
                  <a:close/>
                </a:path>
              </a:pathLst>
            </a:custGeom>
            <a:solidFill>
              <a:srgbClr val="4AAEBF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869;p65"/>
            <p:cNvSpPr/>
            <p:nvPr/>
          </p:nvSpPr>
          <p:spPr>
            <a:xfrm>
              <a:off x="6365750" y="8345940"/>
              <a:ext cx="1702" cy="4682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0" y="1"/>
                  </a:moveTo>
                  <a:lnTo>
                    <a:pt x="0" y="44"/>
                  </a:lnTo>
                  <a:lnTo>
                    <a:pt x="16" y="44"/>
                  </a:lnTo>
                  <a:cubicBezTo>
                    <a:pt x="16" y="44"/>
                    <a:pt x="9" y="44"/>
                    <a:pt x="9" y="35"/>
                  </a:cubicBezTo>
                  <a:cubicBezTo>
                    <a:pt x="0" y="28"/>
                    <a:pt x="0" y="14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870;p65"/>
            <p:cNvSpPr/>
            <p:nvPr/>
          </p:nvSpPr>
          <p:spPr>
            <a:xfrm>
              <a:off x="6365750" y="8157819"/>
              <a:ext cx="1405896" cy="527969"/>
            </a:xfrm>
            <a:custGeom>
              <a:avLst/>
              <a:gdLst/>
              <a:ahLst/>
              <a:cxnLst/>
              <a:rect l="l" t="t" r="r" b="b"/>
              <a:pathLst>
                <a:path w="13213" h="4962" extrusionOk="0">
                  <a:moveTo>
                    <a:pt x="13213" y="0"/>
                  </a:moveTo>
                  <a:cubicBezTo>
                    <a:pt x="13213" y="28"/>
                    <a:pt x="13206" y="50"/>
                    <a:pt x="13184" y="71"/>
                  </a:cubicBezTo>
                  <a:cubicBezTo>
                    <a:pt x="13177" y="78"/>
                    <a:pt x="13170" y="87"/>
                    <a:pt x="13154" y="93"/>
                  </a:cubicBezTo>
                  <a:cubicBezTo>
                    <a:pt x="13154" y="93"/>
                    <a:pt x="13147" y="100"/>
                    <a:pt x="13141" y="100"/>
                  </a:cubicBezTo>
                  <a:lnTo>
                    <a:pt x="5105" y="4736"/>
                  </a:lnTo>
                  <a:cubicBezTo>
                    <a:pt x="5057" y="4766"/>
                    <a:pt x="4992" y="4781"/>
                    <a:pt x="4929" y="4781"/>
                  </a:cubicBezTo>
                  <a:cubicBezTo>
                    <a:pt x="4870" y="4781"/>
                    <a:pt x="4812" y="4768"/>
                    <a:pt x="4767" y="4744"/>
                  </a:cubicBezTo>
                  <a:lnTo>
                    <a:pt x="73" y="1869"/>
                  </a:lnTo>
                  <a:cubicBezTo>
                    <a:pt x="43" y="1846"/>
                    <a:pt x="23" y="1832"/>
                    <a:pt x="16" y="1812"/>
                  </a:cubicBezTo>
                  <a:lnTo>
                    <a:pt x="0" y="1812"/>
                  </a:lnTo>
                  <a:lnTo>
                    <a:pt x="0" y="2091"/>
                  </a:lnTo>
                  <a:cubicBezTo>
                    <a:pt x="0" y="2127"/>
                    <a:pt x="23" y="2164"/>
                    <a:pt x="73" y="2191"/>
                  </a:cubicBezTo>
                  <a:lnTo>
                    <a:pt x="4767" y="4924"/>
                  </a:lnTo>
                  <a:cubicBezTo>
                    <a:pt x="4813" y="4949"/>
                    <a:pt x="4876" y="4961"/>
                    <a:pt x="4939" y="4961"/>
                  </a:cubicBezTo>
                  <a:cubicBezTo>
                    <a:pt x="5002" y="4961"/>
                    <a:pt x="5065" y="4949"/>
                    <a:pt x="5112" y="4924"/>
                  </a:cubicBezTo>
                  <a:lnTo>
                    <a:pt x="13141" y="280"/>
                  </a:lnTo>
                  <a:cubicBezTo>
                    <a:pt x="13191" y="259"/>
                    <a:pt x="13213" y="223"/>
                    <a:pt x="13213" y="187"/>
                  </a:cubicBezTo>
                  <a:lnTo>
                    <a:pt x="13213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871;p65"/>
            <p:cNvSpPr/>
            <p:nvPr/>
          </p:nvSpPr>
          <p:spPr>
            <a:xfrm>
              <a:off x="6429272" y="8332001"/>
              <a:ext cx="62884" cy="34581"/>
            </a:xfrm>
            <a:custGeom>
              <a:avLst/>
              <a:gdLst/>
              <a:ahLst/>
              <a:cxnLst/>
              <a:rect l="l" t="t" r="r" b="b"/>
              <a:pathLst>
                <a:path w="591" h="325" extrusionOk="0">
                  <a:moveTo>
                    <a:pt x="411" y="1"/>
                  </a:moveTo>
                  <a:cubicBezTo>
                    <a:pt x="377" y="1"/>
                    <a:pt x="343" y="8"/>
                    <a:pt x="318" y="23"/>
                  </a:cubicBezTo>
                  <a:lnTo>
                    <a:pt x="50" y="175"/>
                  </a:lnTo>
                  <a:cubicBezTo>
                    <a:pt x="0" y="202"/>
                    <a:pt x="0" y="252"/>
                    <a:pt x="50" y="282"/>
                  </a:cubicBezTo>
                  <a:lnTo>
                    <a:pt x="86" y="304"/>
                  </a:lnTo>
                  <a:cubicBezTo>
                    <a:pt x="111" y="318"/>
                    <a:pt x="146" y="325"/>
                    <a:pt x="180" y="325"/>
                  </a:cubicBezTo>
                  <a:cubicBezTo>
                    <a:pt x="214" y="325"/>
                    <a:pt x="249" y="318"/>
                    <a:pt x="275" y="304"/>
                  </a:cubicBezTo>
                  <a:lnTo>
                    <a:pt x="540" y="152"/>
                  </a:lnTo>
                  <a:cubicBezTo>
                    <a:pt x="590" y="123"/>
                    <a:pt x="590" y="73"/>
                    <a:pt x="540" y="45"/>
                  </a:cubicBezTo>
                  <a:lnTo>
                    <a:pt x="504" y="23"/>
                  </a:lnTo>
                  <a:cubicBezTo>
                    <a:pt x="479" y="8"/>
                    <a:pt x="445" y="1"/>
                    <a:pt x="41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872;p65"/>
            <p:cNvSpPr/>
            <p:nvPr/>
          </p:nvSpPr>
          <p:spPr>
            <a:xfrm>
              <a:off x="6485985" y="8302314"/>
              <a:ext cx="57351" cy="31389"/>
            </a:xfrm>
            <a:custGeom>
              <a:avLst/>
              <a:gdLst/>
              <a:ahLst/>
              <a:cxnLst/>
              <a:rect l="l" t="t" r="r" b="b"/>
              <a:pathLst>
                <a:path w="539" h="295" extrusionOk="0">
                  <a:moveTo>
                    <a:pt x="359" y="0"/>
                  </a:moveTo>
                  <a:cubicBezTo>
                    <a:pt x="325" y="0"/>
                    <a:pt x="291" y="8"/>
                    <a:pt x="266" y="22"/>
                  </a:cubicBezTo>
                  <a:lnTo>
                    <a:pt x="57" y="143"/>
                  </a:lnTo>
                  <a:cubicBezTo>
                    <a:pt x="0" y="179"/>
                    <a:pt x="0" y="222"/>
                    <a:pt x="57" y="252"/>
                  </a:cubicBezTo>
                  <a:lnTo>
                    <a:pt x="87" y="272"/>
                  </a:lnTo>
                  <a:cubicBezTo>
                    <a:pt x="115" y="287"/>
                    <a:pt x="149" y="294"/>
                    <a:pt x="183" y="294"/>
                  </a:cubicBezTo>
                  <a:cubicBezTo>
                    <a:pt x="217" y="294"/>
                    <a:pt x="251" y="287"/>
                    <a:pt x="280" y="272"/>
                  </a:cubicBezTo>
                  <a:lnTo>
                    <a:pt x="488" y="152"/>
                  </a:lnTo>
                  <a:cubicBezTo>
                    <a:pt x="539" y="122"/>
                    <a:pt x="539" y="72"/>
                    <a:pt x="488" y="43"/>
                  </a:cubicBezTo>
                  <a:lnTo>
                    <a:pt x="452" y="22"/>
                  </a:lnTo>
                  <a:cubicBezTo>
                    <a:pt x="427" y="8"/>
                    <a:pt x="393" y="0"/>
                    <a:pt x="35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873;p65"/>
            <p:cNvSpPr/>
            <p:nvPr/>
          </p:nvSpPr>
          <p:spPr>
            <a:xfrm>
              <a:off x="6462151" y="8351260"/>
              <a:ext cx="81930" cy="45753"/>
            </a:xfrm>
            <a:custGeom>
              <a:avLst/>
              <a:gdLst/>
              <a:ahLst/>
              <a:cxnLst/>
              <a:rect l="l" t="t" r="r" b="b"/>
              <a:pathLst>
                <a:path w="770" h="430" extrusionOk="0">
                  <a:moveTo>
                    <a:pt x="411" y="1"/>
                  </a:moveTo>
                  <a:cubicBezTo>
                    <a:pt x="377" y="1"/>
                    <a:pt x="342" y="7"/>
                    <a:pt x="317" y="21"/>
                  </a:cubicBezTo>
                  <a:lnTo>
                    <a:pt x="52" y="173"/>
                  </a:lnTo>
                  <a:cubicBezTo>
                    <a:pt x="0" y="201"/>
                    <a:pt x="0" y="252"/>
                    <a:pt x="52" y="280"/>
                  </a:cubicBezTo>
                  <a:lnTo>
                    <a:pt x="267" y="402"/>
                  </a:lnTo>
                  <a:cubicBezTo>
                    <a:pt x="292" y="421"/>
                    <a:pt x="326" y="430"/>
                    <a:pt x="361" y="430"/>
                  </a:cubicBezTo>
                  <a:cubicBezTo>
                    <a:pt x="395" y="430"/>
                    <a:pt x="429" y="421"/>
                    <a:pt x="454" y="402"/>
                  </a:cubicBezTo>
                  <a:lnTo>
                    <a:pt x="712" y="252"/>
                  </a:lnTo>
                  <a:cubicBezTo>
                    <a:pt x="769" y="223"/>
                    <a:pt x="769" y="173"/>
                    <a:pt x="712" y="144"/>
                  </a:cubicBezTo>
                  <a:lnTo>
                    <a:pt x="504" y="21"/>
                  </a:lnTo>
                  <a:cubicBezTo>
                    <a:pt x="479" y="7"/>
                    <a:pt x="445" y="1"/>
                    <a:pt x="41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874;p65"/>
            <p:cNvSpPr/>
            <p:nvPr/>
          </p:nvSpPr>
          <p:spPr>
            <a:xfrm>
              <a:off x="6513544" y="8381053"/>
              <a:ext cx="84164" cy="47349"/>
            </a:xfrm>
            <a:custGeom>
              <a:avLst/>
              <a:gdLst/>
              <a:ahLst/>
              <a:cxnLst/>
              <a:rect l="l" t="t" r="r" b="b"/>
              <a:pathLst>
                <a:path w="791" h="445" extrusionOk="0">
                  <a:moveTo>
                    <a:pt x="409" y="0"/>
                  </a:moveTo>
                  <a:cubicBezTo>
                    <a:pt x="375" y="0"/>
                    <a:pt x="341" y="8"/>
                    <a:pt x="316" y="22"/>
                  </a:cubicBezTo>
                  <a:lnTo>
                    <a:pt x="50" y="173"/>
                  </a:lnTo>
                  <a:cubicBezTo>
                    <a:pt x="0" y="202"/>
                    <a:pt x="0" y="252"/>
                    <a:pt x="50" y="281"/>
                  </a:cubicBezTo>
                  <a:lnTo>
                    <a:pt x="286" y="417"/>
                  </a:lnTo>
                  <a:cubicBezTo>
                    <a:pt x="311" y="436"/>
                    <a:pt x="346" y="445"/>
                    <a:pt x="380" y="445"/>
                  </a:cubicBezTo>
                  <a:cubicBezTo>
                    <a:pt x="414" y="445"/>
                    <a:pt x="449" y="436"/>
                    <a:pt x="474" y="417"/>
                  </a:cubicBezTo>
                  <a:lnTo>
                    <a:pt x="740" y="266"/>
                  </a:lnTo>
                  <a:cubicBezTo>
                    <a:pt x="790" y="238"/>
                    <a:pt x="790" y="188"/>
                    <a:pt x="740" y="159"/>
                  </a:cubicBezTo>
                  <a:lnTo>
                    <a:pt x="502" y="22"/>
                  </a:lnTo>
                  <a:cubicBezTo>
                    <a:pt x="477" y="8"/>
                    <a:pt x="443" y="0"/>
                    <a:pt x="40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875;p65"/>
            <p:cNvSpPr/>
            <p:nvPr/>
          </p:nvSpPr>
          <p:spPr>
            <a:xfrm>
              <a:off x="6537910" y="8270925"/>
              <a:ext cx="59798" cy="33730"/>
            </a:xfrm>
            <a:custGeom>
              <a:avLst/>
              <a:gdLst/>
              <a:ahLst/>
              <a:cxnLst/>
              <a:rect l="l" t="t" r="r" b="b"/>
              <a:pathLst>
                <a:path w="562" h="317" extrusionOk="0">
                  <a:moveTo>
                    <a:pt x="382" y="0"/>
                  </a:moveTo>
                  <a:cubicBezTo>
                    <a:pt x="348" y="0"/>
                    <a:pt x="314" y="8"/>
                    <a:pt x="289" y="22"/>
                  </a:cubicBezTo>
                  <a:lnTo>
                    <a:pt x="51" y="166"/>
                  </a:lnTo>
                  <a:cubicBezTo>
                    <a:pt x="0" y="195"/>
                    <a:pt x="0" y="245"/>
                    <a:pt x="51" y="274"/>
                  </a:cubicBezTo>
                  <a:lnTo>
                    <a:pt x="87" y="295"/>
                  </a:lnTo>
                  <a:cubicBezTo>
                    <a:pt x="112" y="310"/>
                    <a:pt x="144" y="317"/>
                    <a:pt x="177" y="317"/>
                  </a:cubicBezTo>
                  <a:cubicBezTo>
                    <a:pt x="211" y="317"/>
                    <a:pt x="245" y="310"/>
                    <a:pt x="273" y="295"/>
                  </a:cubicBezTo>
                  <a:lnTo>
                    <a:pt x="511" y="152"/>
                  </a:lnTo>
                  <a:cubicBezTo>
                    <a:pt x="561" y="122"/>
                    <a:pt x="561" y="72"/>
                    <a:pt x="511" y="43"/>
                  </a:cubicBezTo>
                  <a:lnTo>
                    <a:pt x="475" y="22"/>
                  </a:lnTo>
                  <a:cubicBezTo>
                    <a:pt x="450" y="8"/>
                    <a:pt x="416" y="0"/>
                    <a:pt x="382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876;p65"/>
            <p:cNvSpPr/>
            <p:nvPr/>
          </p:nvSpPr>
          <p:spPr>
            <a:xfrm>
              <a:off x="6566958" y="8412442"/>
              <a:ext cx="81930" cy="45115"/>
            </a:xfrm>
            <a:custGeom>
              <a:avLst/>
              <a:gdLst/>
              <a:ahLst/>
              <a:cxnLst/>
              <a:rect l="l" t="t" r="r" b="b"/>
              <a:pathLst>
                <a:path w="770" h="424" extrusionOk="0">
                  <a:moveTo>
                    <a:pt x="411" y="0"/>
                  </a:moveTo>
                  <a:cubicBezTo>
                    <a:pt x="377" y="0"/>
                    <a:pt x="342" y="8"/>
                    <a:pt x="317" y="22"/>
                  </a:cubicBezTo>
                  <a:lnTo>
                    <a:pt x="59" y="173"/>
                  </a:lnTo>
                  <a:cubicBezTo>
                    <a:pt x="7" y="202"/>
                    <a:pt x="0" y="252"/>
                    <a:pt x="59" y="281"/>
                  </a:cubicBezTo>
                  <a:lnTo>
                    <a:pt x="266" y="402"/>
                  </a:lnTo>
                  <a:cubicBezTo>
                    <a:pt x="292" y="417"/>
                    <a:pt x="326" y="424"/>
                    <a:pt x="360" y="424"/>
                  </a:cubicBezTo>
                  <a:cubicBezTo>
                    <a:pt x="395" y="424"/>
                    <a:pt x="429" y="417"/>
                    <a:pt x="454" y="402"/>
                  </a:cubicBezTo>
                  <a:lnTo>
                    <a:pt x="719" y="252"/>
                  </a:lnTo>
                  <a:cubicBezTo>
                    <a:pt x="769" y="223"/>
                    <a:pt x="769" y="173"/>
                    <a:pt x="719" y="143"/>
                  </a:cubicBezTo>
                  <a:lnTo>
                    <a:pt x="504" y="22"/>
                  </a:lnTo>
                  <a:cubicBezTo>
                    <a:pt x="479" y="8"/>
                    <a:pt x="445" y="0"/>
                    <a:pt x="41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877;p65"/>
            <p:cNvSpPr/>
            <p:nvPr/>
          </p:nvSpPr>
          <p:spPr>
            <a:xfrm>
              <a:off x="6518864" y="8289972"/>
              <a:ext cx="130769" cy="74375"/>
            </a:xfrm>
            <a:custGeom>
              <a:avLst/>
              <a:gdLst/>
              <a:ahLst/>
              <a:cxnLst/>
              <a:rect l="l" t="t" r="r" b="b"/>
              <a:pathLst>
                <a:path w="1229" h="699" extrusionOk="0">
                  <a:moveTo>
                    <a:pt x="870" y="1"/>
                  </a:moveTo>
                  <a:cubicBezTo>
                    <a:pt x="835" y="1"/>
                    <a:pt x="801" y="8"/>
                    <a:pt x="776" y="23"/>
                  </a:cubicBezTo>
                  <a:lnTo>
                    <a:pt x="57" y="440"/>
                  </a:lnTo>
                  <a:cubicBezTo>
                    <a:pt x="0" y="468"/>
                    <a:pt x="0" y="518"/>
                    <a:pt x="50" y="547"/>
                  </a:cubicBezTo>
                  <a:lnTo>
                    <a:pt x="266" y="677"/>
                  </a:lnTo>
                  <a:cubicBezTo>
                    <a:pt x="291" y="691"/>
                    <a:pt x="325" y="699"/>
                    <a:pt x="359" y="699"/>
                  </a:cubicBezTo>
                  <a:cubicBezTo>
                    <a:pt x="393" y="699"/>
                    <a:pt x="427" y="691"/>
                    <a:pt x="452" y="677"/>
                  </a:cubicBezTo>
                  <a:lnTo>
                    <a:pt x="1171" y="259"/>
                  </a:lnTo>
                  <a:cubicBezTo>
                    <a:pt x="1228" y="225"/>
                    <a:pt x="1228" y="181"/>
                    <a:pt x="1178" y="145"/>
                  </a:cubicBezTo>
                  <a:lnTo>
                    <a:pt x="963" y="23"/>
                  </a:lnTo>
                  <a:cubicBezTo>
                    <a:pt x="938" y="8"/>
                    <a:pt x="904" y="1"/>
                    <a:pt x="87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878;p65"/>
            <p:cNvSpPr/>
            <p:nvPr/>
          </p:nvSpPr>
          <p:spPr>
            <a:xfrm>
              <a:off x="6591537" y="8240281"/>
              <a:ext cx="59692" cy="32985"/>
            </a:xfrm>
            <a:custGeom>
              <a:avLst/>
              <a:gdLst/>
              <a:ahLst/>
              <a:cxnLst/>
              <a:rect l="l" t="t" r="r" b="b"/>
              <a:pathLst>
                <a:path w="561" h="310" extrusionOk="0">
                  <a:moveTo>
                    <a:pt x="380" y="0"/>
                  </a:moveTo>
                  <a:cubicBezTo>
                    <a:pt x="346" y="0"/>
                    <a:pt x="312" y="8"/>
                    <a:pt x="287" y="22"/>
                  </a:cubicBezTo>
                  <a:lnTo>
                    <a:pt x="57" y="159"/>
                  </a:lnTo>
                  <a:cubicBezTo>
                    <a:pt x="7" y="188"/>
                    <a:pt x="0" y="238"/>
                    <a:pt x="57" y="267"/>
                  </a:cubicBezTo>
                  <a:lnTo>
                    <a:pt x="86" y="288"/>
                  </a:lnTo>
                  <a:cubicBezTo>
                    <a:pt x="115" y="303"/>
                    <a:pt x="149" y="310"/>
                    <a:pt x="183" y="310"/>
                  </a:cubicBezTo>
                  <a:cubicBezTo>
                    <a:pt x="217" y="310"/>
                    <a:pt x="251" y="303"/>
                    <a:pt x="280" y="288"/>
                  </a:cubicBezTo>
                  <a:lnTo>
                    <a:pt x="502" y="152"/>
                  </a:lnTo>
                  <a:cubicBezTo>
                    <a:pt x="561" y="122"/>
                    <a:pt x="561" y="72"/>
                    <a:pt x="509" y="45"/>
                  </a:cubicBezTo>
                  <a:lnTo>
                    <a:pt x="475" y="22"/>
                  </a:lnTo>
                  <a:cubicBezTo>
                    <a:pt x="449" y="8"/>
                    <a:pt x="414" y="0"/>
                    <a:pt x="38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879;p65"/>
            <p:cNvSpPr/>
            <p:nvPr/>
          </p:nvSpPr>
          <p:spPr>
            <a:xfrm>
              <a:off x="6570044" y="8327638"/>
              <a:ext cx="119384" cy="67885"/>
            </a:xfrm>
            <a:custGeom>
              <a:avLst/>
              <a:gdLst/>
              <a:ahLst/>
              <a:cxnLst/>
              <a:rect l="l" t="t" r="r" b="b"/>
              <a:pathLst>
                <a:path w="1122" h="638" extrusionOk="0">
                  <a:moveTo>
                    <a:pt x="740" y="0"/>
                  </a:moveTo>
                  <a:cubicBezTo>
                    <a:pt x="706" y="0"/>
                    <a:pt x="672" y="9"/>
                    <a:pt x="647" y="28"/>
                  </a:cubicBezTo>
                  <a:lnTo>
                    <a:pt x="50" y="366"/>
                  </a:lnTo>
                  <a:cubicBezTo>
                    <a:pt x="0" y="395"/>
                    <a:pt x="0" y="445"/>
                    <a:pt x="50" y="474"/>
                  </a:cubicBezTo>
                  <a:lnTo>
                    <a:pt x="288" y="611"/>
                  </a:lnTo>
                  <a:cubicBezTo>
                    <a:pt x="317" y="629"/>
                    <a:pt x="351" y="638"/>
                    <a:pt x="385" y="638"/>
                  </a:cubicBezTo>
                  <a:cubicBezTo>
                    <a:pt x="419" y="638"/>
                    <a:pt x="453" y="629"/>
                    <a:pt x="482" y="611"/>
                  </a:cubicBezTo>
                  <a:lnTo>
                    <a:pt x="1072" y="273"/>
                  </a:lnTo>
                  <a:cubicBezTo>
                    <a:pt x="1122" y="243"/>
                    <a:pt x="1122" y="193"/>
                    <a:pt x="1072" y="164"/>
                  </a:cubicBezTo>
                  <a:lnTo>
                    <a:pt x="834" y="28"/>
                  </a:lnTo>
                  <a:cubicBezTo>
                    <a:pt x="809" y="9"/>
                    <a:pt x="775" y="0"/>
                    <a:pt x="74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880;p65"/>
            <p:cNvSpPr/>
            <p:nvPr/>
          </p:nvSpPr>
          <p:spPr>
            <a:xfrm>
              <a:off x="6618138" y="8441596"/>
              <a:ext cx="82675" cy="46711"/>
            </a:xfrm>
            <a:custGeom>
              <a:avLst/>
              <a:gdLst/>
              <a:ahLst/>
              <a:cxnLst/>
              <a:rect l="l" t="t" r="r" b="b"/>
              <a:pathLst>
                <a:path w="777" h="439" extrusionOk="0">
                  <a:moveTo>
                    <a:pt x="411" y="1"/>
                  </a:moveTo>
                  <a:cubicBezTo>
                    <a:pt x="377" y="1"/>
                    <a:pt x="343" y="10"/>
                    <a:pt x="318" y="28"/>
                  </a:cubicBezTo>
                  <a:lnTo>
                    <a:pt x="52" y="180"/>
                  </a:lnTo>
                  <a:cubicBezTo>
                    <a:pt x="0" y="207"/>
                    <a:pt x="0" y="257"/>
                    <a:pt x="52" y="287"/>
                  </a:cubicBezTo>
                  <a:lnTo>
                    <a:pt x="275" y="416"/>
                  </a:lnTo>
                  <a:cubicBezTo>
                    <a:pt x="300" y="431"/>
                    <a:pt x="334" y="438"/>
                    <a:pt x="368" y="438"/>
                  </a:cubicBezTo>
                  <a:cubicBezTo>
                    <a:pt x="402" y="438"/>
                    <a:pt x="436" y="431"/>
                    <a:pt x="461" y="416"/>
                  </a:cubicBezTo>
                  <a:lnTo>
                    <a:pt x="720" y="257"/>
                  </a:lnTo>
                  <a:cubicBezTo>
                    <a:pt x="777" y="230"/>
                    <a:pt x="777" y="180"/>
                    <a:pt x="727" y="150"/>
                  </a:cubicBezTo>
                  <a:lnTo>
                    <a:pt x="504" y="28"/>
                  </a:lnTo>
                  <a:cubicBezTo>
                    <a:pt x="479" y="10"/>
                    <a:pt x="445" y="1"/>
                    <a:pt x="41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881;p65"/>
            <p:cNvSpPr/>
            <p:nvPr/>
          </p:nvSpPr>
          <p:spPr>
            <a:xfrm>
              <a:off x="6624416" y="8259434"/>
              <a:ext cx="78099" cy="43625"/>
            </a:xfrm>
            <a:custGeom>
              <a:avLst/>
              <a:gdLst/>
              <a:ahLst/>
              <a:cxnLst/>
              <a:rect l="l" t="t" r="r" b="b"/>
              <a:pathLst>
                <a:path w="734" h="410" extrusionOk="0">
                  <a:moveTo>
                    <a:pt x="378" y="1"/>
                  </a:moveTo>
                  <a:cubicBezTo>
                    <a:pt x="345" y="1"/>
                    <a:pt x="312" y="8"/>
                    <a:pt x="286" y="22"/>
                  </a:cubicBezTo>
                  <a:lnTo>
                    <a:pt x="57" y="158"/>
                  </a:lnTo>
                  <a:cubicBezTo>
                    <a:pt x="0" y="187"/>
                    <a:pt x="0" y="237"/>
                    <a:pt x="50" y="267"/>
                  </a:cubicBezTo>
                  <a:lnTo>
                    <a:pt x="266" y="389"/>
                  </a:lnTo>
                  <a:cubicBezTo>
                    <a:pt x="291" y="403"/>
                    <a:pt x="325" y="410"/>
                    <a:pt x="359" y="410"/>
                  </a:cubicBezTo>
                  <a:cubicBezTo>
                    <a:pt x="393" y="410"/>
                    <a:pt x="427" y="403"/>
                    <a:pt x="452" y="389"/>
                  </a:cubicBezTo>
                  <a:lnTo>
                    <a:pt x="683" y="253"/>
                  </a:lnTo>
                  <a:cubicBezTo>
                    <a:pt x="733" y="224"/>
                    <a:pt x="733" y="173"/>
                    <a:pt x="683" y="144"/>
                  </a:cubicBezTo>
                  <a:lnTo>
                    <a:pt x="474" y="22"/>
                  </a:lnTo>
                  <a:cubicBezTo>
                    <a:pt x="445" y="8"/>
                    <a:pt x="411" y="1"/>
                    <a:pt x="37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882;p65"/>
            <p:cNvSpPr/>
            <p:nvPr/>
          </p:nvSpPr>
          <p:spPr>
            <a:xfrm>
              <a:off x="6644952" y="8210488"/>
              <a:ext cx="58309" cy="32027"/>
            </a:xfrm>
            <a:custGeom>
              <a:avLst/>
              <a:gdLst/>
              <a:ahLst/>
              <a:cxnLst/>
              <a:rect l="l" t="t" r="r" b="b"/>
              <a:pathLst>
                <a:path w="548" h="301" extrusionOk="0">
                  <a:moveTo>
                    <a:pt x="368" y="1"/>
                  </a:moveTo>
                  <a:cubicBezTo>
                    <a:pt x="334" y="1"/>
                    <a:pt x="300" y="8"/>
                    <a:pt x="275" y="23"/>
                  </a:cubicBezTo>
                  <a:lnTo>
                    <a:pt x="50" y="144"/>
                  </a:lnTo>
                  <a:cubicBezTo>
                    <a:pt x="0" y="180"/>
                    <a:pt x="0" y="223"/>
                    <a:pt x="50" y="259"/>
                  </a:cubicBezTo>
                  <a:lnTo>
                    <a:pt x="86" y="273"/>
                  </a:lnTo>
                  <a:cubicBezTo>
                    <a:pt x="112" y="291"/>
                    <a:pt x="146" y="300"/>
                    <a:pt x="180" y="300"/>
                  </a:cubicBezTo>
                  <a:cubicBezTo>
                    <a:pt x="214" y="300"/>
                    <a:pt x="249" y="291"/>
                    <a:pt x="275" y="273"/>
                  </a:cubicBezTo>
                  <a:lnTo>
                    <a:pt x="497" y="152"/>
                  </a:lnTo>
                  <a:cubicBezTo>
                    <a:pt x="547" y="123"/>
                    <a:pt x="547" y="73"/>
                    <a:pt x="497" y="44"/>
                  </a:cubicBezTo>
                  <a:lnTo>
                    <a:pt x="461" y="23"/>
                  </a:lnTo>
                  <a:cubicBezTo>
                    <a:pt x="436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883;p65"/>
            <p:cNvSpPr/>
            <p:nvPr/>
          </p:nvSpPr>
          <p:spPr>
            <a:xfrm>
              <a:off x="6661764" y="8296888"/>
              <a:ext cx="81292" cy="45221"/>
            </a:xfrm>
            <a:custGeom>
              <a:avLst/>
              <a:gdLst/>
              <a:ahLst/>
              <a:cxnLst/>
              <a:rect l="l" t="t" r="r" b="b"/>
              <a:pathLst>
                <a:path w="764" h="425" extrusionOk="0">
                  <a:moveTo>
                    <a:pt x="380" y="1"/>
                  </a:moveTo>
                  <a:cubicBezTo>
                    <a:pt x="346" y="1"/>
                    <a:pt x="314" y="8"/>
                    <a:pt x="289" y="22"/>
                  </a:cubicBezTo>
                  <a:lnTo>
                    <a:pt x="58" y="160"/>
                  </a:lnTo>
                  <a:cubicBezTo>
                    <a:pt x="1" y="187"/>
                    <a:pt x="1" y="237"/>
                    <a:pt x="51" y="267"/>
                  </a:cubicBezTo>
                  <a:lnTo>
                    <a:pt x="296" y="403"/>
                  </a:lnTo>
                  <a:cubicBezTo>
                    <a:pt x="321" y="418"/>
                    <a:pt x="353" y="425"/>
                    <a:pt x="387" y="425"/>
                  </a:cubicBezTo>
                  <a:cubicBezTo>
                    <a:pt x="420" y="425"/>
                    <a:pt x="454" y="418"/>
                    <a:pt x="482" y="403"/>
                  </a:cubicBezTo>
                  <a:lnTo>
                    <a:pt x="712" y="273"/>
                  </a:lnTo>
                  <a:cubicBezTo>
                    <a:pt x="763" y="246"/>
                    <a:pt x="763" y="194"/>
                    <a:pt x="712" y="167"/>
                  </a:cubicBezTo>
                  <a:lnTo>
                    <a:pt x="475" y="22"/>
                  </a:lnTo>
                  <a:cubicBezTo>
                    <a:pt x="447" y="8"/>
                    <a:pt x="413" y="1"/>
                    <a:pt x="38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884;p65"/>
            <p:cNvSpPr/>
            <p:nvPr/>
          </p:nvSpPr>
          <p:spPr>
            <a:xfrm>
              <a:off x="6670276" y="8472134"/>
              <a:ext cx="81930" cy="45859"/>
            </a:xfrm>
            <a:custGeom>
              <a:avLst/>
              <a:gdLst/>
              <a:ahLst/>
              <a:cxnLst/>
              <a:rect l="l" t="t" r="r" b="b"/>
              <a:pathLst>
                <a:path w="770" h="431" extrusionOk="0">
                  <a:moveTo>
                    <a:pt x="409" y="0"/>
                  </a:moveTo>
                  <a:cubicBezTo>
                    <a:pt x="375" y="0"/>
                    <a:pt x="341" y="7"/>
                    <a:pt x="316" y="22"/>
                  </a:cubicBezTo>
                  <a:lnTo>
                    <a:pt x="50" y="172"/>
                  </a:lnTo>
                  <a:cubicBezTo>
                    <a:pt x="0" y="201"/>
                    <a:pt x="0" y="252"/>
                    <a:pt x="50" y="281"/>
                  </a:cubicBezTo>
                  <a:lnTo>
                    <a:pt x="273" y="410"/>
                  </a:lnTo>
                  <a:cubicBezTo>
                    <a:pt x="298" y="424"/>
                    <a:pt x="330" y="431"/>
                    <a:pt x="363" y="431"/>
                  </a:cubicBezTo>
                  <a:cubicBezTo>
                    <a:pt x="397" y="431"/>
                    <a:pt x="431" y="424"/>
                    <a:pt x="459" y="410"/>
                  </a:cubicBezTo>
                  <a:lnTo>
                    <a:pt x="718" y="258"/>
                  </a:lnTo>
                  <a:cubicBezTo>
                    <a:pt x="770" y="229"/>
                    <a:pt x="770" y="179"/>
                    <a:pt x="718" y="151"/>
                  </a:cubicBezTo>
                  <a:lnTo>
                    <a:pt x="502" y="22"/>
                  </a:lnTo>
                  <a:cubicBezTo>
                    <a:pt x="477" y="7"/>
                    <a:pt x="443" y="0"/>
                    <a:pt x="40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85;p65"/>
            <p:cNvSpPr/>
            <p:nvPr/>
          </p:nvSpPr>
          <p:spPr>
            <a:xfrm>
              <a:off x="6674851" y="8410952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84" y="0"/>
                  </a:moveTo>
                  <a:cubicBezTo>
                    <a:pt x="351" y="0"/>
                    <a:pt x="316" y="7"/>
                    <a:pt x="287" y="21"/>
                  </a:cubicBezTo>
                  <a:lnTo>
                    <a:pt x="57" y="157"/>
                  </a:lnTo>
                  <a:cubicBezTo>
                    <a:pt x="0" y="187"/>
                    <a:pt x="0" y="237"/>
                    <a:pt x="50" y="266"/>
                  </a:cubicBezTo>
                  <a:lnTo>
                    <a:pt x="273" y="395"/>
                  </a:lnTo>
                  <a:cubicBezTo>
                    <a:pt x="298" y="410"/>
                    <a:pt x="332" y="417"/>
                    <a:pt x="366" y="417"/>
                  </a:cubicBezTo>
                  <a:cubicBezTo>
                    <a:pt x="400" y="417"/>
                    <a:pt x="434" y="410"/>
                    <a:pt x="459" y="395"/>
                  </a:cubicBezTo>
                  <a:lnTo>
                    <a:pt x="697" y="259"/>
                  </a:lnTo>
                  <a:cubicBezTo>
                    <a:pt x="747" y="230"/>
                    <a:pt x="747" y="180"/>
                    <a:pt x="697" y="150"/>
                  </a:cubicBezTo>
                  <a:lnTo>
                    <a:pt x="475" y="21"/>
                  </a:lnTo>
                  <a:cubicBezTo>
                    <a:pt x="450" y="7"/>
                    <a:pt x="417" y="0"/>
                    <a:pt x="38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86;p65"/>
            <p:cNvSpPr/>
            <p:nvPr/>
          </p:nvSpPr>
          <p:spPr>
            <a:xfrm>
              <a:off x="6697089" y="8180589"/>
              <a:ext cx="57351" cy="31602"/>
            </a:xfrm>
            <a:custGeom>
              <a:avLst/>
              <a:gdLst/>
              <a:ahLst/>
              <a:cxnLst/>
              <a:rect l="l" t="t" r="r" b="b"/>
              <a:pathLst>
                <a:path w="539" h="297" extrusionOk="0">
                  <a:moveTo>
                    <a:pt x="359" y="1"/>
                  </a:moveTo>
                  <a:cubicBezTo>
                    <a:pt x="325" y="1"/>
                    <a:pt x="291" y="8"/>
                    <a:pt x="266" y="23"/>
                  </a:cubicBezTo>
                  <a:lnTo>
                    <a:pt x="57" y="145"/>
                  </a:lnTo>
                  <a:cubicBezTo>
                    <a:pt x="0" y="174"/>
                    <a:pt x="0" y="224"/>
                    <a:pt x="57" y="252"/>
                  </a:cubicBezTo>
                  <a:lnTo>
                    <a:pt x="86" y="274"/>
                  </a:lnTo>
                  <a:cubicBezTo>
                    <a:pt x="115" y="289"/>
                    <a:pt x="149" y="296"/>
                    <a:pt x="183" y="296"/>
                  </a:cubicBezTo>
                  <a:cubicBezTo>
                    <a:pt x="217" y="296"/>
                    <a:pt x="251" y="289"/>
                    <a:pt x="280" y="274"/>
                  </a:cubicBezTo>
                  <a:lnTo>
                    <a:pt x="488" y="152"/>
                  </a:lnTo>
                  <a:cubicBezTo>
                    <a:pt x="538" y="123"/>
                    <a:pt x="538" y="73"/>
                    <a:pt x="488" y="45"/>
                  </a:cubicBezTo>
                  <a:lnTo>
                    <a:pt x="452" y="23"/>
                  </a:lnTo>
                  <a:cubicBezTo>
                    <a:pt x="427" y="8"/>
                    <a:pt x="393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87;p65"/>
            <p:cNvSpPr/>
            <p:nvPr/>
          </p:nvSpPr>
          <p:spPr>
            <a:xfrm>
              <a:off x="6677830" y="8229641"/>
              <a:ext cx="77355" cy="42987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367" y="0"/>
                  </a:moveTo>
                  <a:cubicBezTo>
                    <a:pt x="333" y="0"/>
                    <a:pt x="299" y="8"/>
                    <a:pt x="274" y="22"/>
                  </a:cubicBezTo>
                  <a:lnTo>
                    <a:pt x="52" y="145"/>
                  </a:lnTo>
                  <a:cubicBezTo>
                    <a:pt x="0" y="179"/>
                    <a:pt x="0" y="222"/>
                    <a:pt x="52" y="252"/>
                  </a:cubicBezTo>
                  <a:lnTo>
                    <a:pt x="267" y="381"/>
                  </a:lnTo>
                  <a:cubicBezTo>
                    <a:pt x="292" y="396"/>
                    <a:pt x="325" y="403"/>
                    <a:pt x="358" y="403"/>
                  </a:cubicBezTo>
                  <a:cubicBezTo>
                    <a:pt x="391" y="403"/>
                    <a:pt x="425" y="396"/>
                    <a:pt x="454" y="381"/>
                  </a:cubicBezTo>
                  <a:lnTo>
                    <a:pt x="669" y="252"/>
                  </a:lnTo>
                  <a:cubicBezTo>
                    <a:pt x="726" y="222"/>
                    <a:pt x="726" y="172"/>
                    <a:pt x="669" y="145"/>
                  </a:cubicBezTo>
                  <a:lnTo>
                    <a:pt x="461" y="22"/>
                  </a:lnTo>
                  <a:cubicBezTo>
                    <a:pt x="436" y="8"/>
                    <a:pt x="402" y="0"/>
                    <a:pt x="36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88;p65"/>
            <p:cNvSpPr/>
            <p:nvPr/>
          </p:nvSpPr>
          <p:spPr>
            <a:xfrm>
              <a:off x="6624416" y="8339023"/>
              <a:ext cx="151517" cy="85760"/>
            </a:xfrm>
            <a:custGeom>
              <a:avLst/>
              <a:gdLst/>
              <a:ahLst/>
              <a:cxnLst/>
              <a:rect l="l" t="t" r="r" b="b"/>
              <a:pathLst>
                <a:path w="1424" h="806" extrusionOk="0">
                  <a:moveTo>
                    <a:pt x="1063" y="0"/>
                  </a:moveTo>
                  <a:cubicBezTo>
                    <a:pt x="1029" y="0"/>
                    <a:pt x="995" y="8"/>
                    <a:pt x="970" y="22"/>
                  </a:cubicBezTo>
                  <a:lnTo>
                    <a:pt x="50" y="554"/>
                  </a:lnTo>
                  <a:cubicBezTo>
                    <a:pt x="0" y="583"/>
                    <a:pt x="0" y="633"/>
                    <a:pt x="50" y="661"/>
                  </a:cubicBezTo>
                  <a:lnTo>
                    <a:pt x="259" y="783"/>
                  </a:lnTo>
                  <a:cubicBezTo>
                    <a:pt x="284" y="798"/>
                    <a:pt x="318" y="805"/>
                    <a:pt x="352" y="805"/>
                  </a:cubicBezTo>
                  <a:cubicBezTo>
                    <a:pt x="386" y="805"/>
                    <a:pt x="420" y="798"/>
                    <a:pt x="445" y="783"/>
                  </a:cubicBezTo>
                  <a:lnTo>
                    <a:pt x="1365" y="252"/>
                  </a:lnTo>
                  <a:cubicBezTo>
                    <a:pt x="1423" y="222"/>
                    <a:pt x="1423" y="172"/>
                    <a:pt x="1373" y="143"/>
                  </a:cubicBezTo>
                  <a:lnTo>
                    <a:pt x="1158" y="22"/>
                  </a:lnTo>
                  <a:cubicBezTo>
                    <a:pt x="1132" y="8"/>
                    <a:pt x="1097" y="0"/>
                    <a:pt x="106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89;p65"/>
            <p:cNvSpPr/>
            <p:nvPr/>
          </p:nvSpPr>
          <p:spPr>
            <a:xfrm>
              <a:off x="6715391" y="8267095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66" y="0"/>
                  </a:moveTo>
                  <a:cubicBezTo>
                    <a:pt x="332" y="0"/>
                    <a:pt x="298" y="7"/>
                    <a:pt x="273" y="22"/>
                  </a:cubicBezTo>
                  <a:lnTo>
                    <a:pt x="51" y="152"/>
                  </a:lnTo>
                  <a:cubicBezTo>
                    <a:pt x="1" y="181"/>
                    <a:pt x="1" y="231"/>
                    <a:pt x="51" y="258"/>
                  </a:cubicBezTo>
                  <a:lnTo>
                    <a:pt x="287" y="396"/>
                  </a:lnTo>
                  <a:cubicBezTo>
                    <a:pt x="312" y="410"/>
                    <a:pt x="346" y="417"/>
                    <a:pt x="380" y="417"/>
                  </a:cubicBezTo>
                  <a:cubicBezTo>
                    <a:pt x="415" y="417"/>
                    <a:pt x="449" y="410"/>
                    <a:pt x="475" y="396"/>
                  </a:cubicBezTo>
                  <a:lnTo>
                    <a:pt x="698" y="267"/>
                  </a:lnTo>
                  <a:cubicBezTo>
                    <a:pt x="748" y="238"/>
                    <a:pt x="748" y="188"/>
                    <a:pt x="698" y="158"/>
                  </a:cubicBezTo>
                  <a:lnTo>
                    <a:pt x="460" y="22"/>
                  </a:lnTo>
                  <a:cubicBezTo>
                    <a:pt x="435" y="7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90;p65"/>
            <p:cNvSpPr/>
            <p:nvPr/>
          </p:nvSpPr>
          <p:spPr>
            <a:xfrm>
              <a:off x="6729862" y="8199848"/>
              <a:ext cx="76503" cy="42029"/>
            </a:xfrm>
            <a:custGeom>
              <a:avLst/>
              <a:gdLst/>
              <a:ahLst/>
              <a:cxnLst/>
              <a:rect l="l" t="t" r="r" b="b"/>
              <a:pathLst>
                <a:path w="719" h="395" extrusionOk="0">
                  <a:moveTo>
                    <a:pt x="360" y="0"/>
                  </a:moveTo>
                  <a:cubicBezTo>
                    <a:pt x="326" y="0"/>
                    <a:pt x="292" y="7"/>
                    <a:pt x="267" y="21"/>
                  </a:cubicBezTo>
                  <a:lnTo>
                    <a:pt x="58" y="144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67" y="373"/>
                  </a:lnTo>
                  <a:cubicBezTo>
                    <a:pt x="292" y="388"/>
                    <a:pt x="326" y="395"/>
                    <a:pt x="360" y="395"/>
                  </a:cubicBezTo>
                  <a:cubicBezTo>
                    <a:pt x="394" y="395"/>
                    <a:pt x="428" y="388"/>
                    <a:pt x="453" y="373"/>
                  </a:cubicBezTo>
                  <a:lnTo>
                    <a:pt x="669" y="252"/>
                  </a:lnTo>
                  <a:cubicBezTo>
                    <a:pt x="719" y="223"/>
                    <a:pt x="719" y="173"/>
                    <a:pt x="669" y="144"/>
                  </a:cubicBezTo>
                  <a:lnTo>
                    <a:pt x="453" y="21"/>
                  </a:lnTo>
                  <a:cubicBezTo>
                    <a:pt x="428" y="7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91;p65"/>
            <p:cNvSpPr/>
            <p:nvPr/>
          </p:nvSpPr>
          <p:spPr>
            <a:xfrm>
              <a:off x="6726776" y="8440745"/>
              <a:ext cx="79589" cy="44370"/>
            </a:xfrm>
            <a:custGeom>
              <a:avLst/>
              <a:gdLst/>
              <a:ahLst/>
              <a:cxnLst/>
              <a:rect l="l" t="t" r="r" b="b"/>
              <a:pathLst>
                <a:path w="748" h="417" extrusionOk="0">
                  <a:moveTo>
                    <a:pt x="387" y="1"/>
                  </a:moveTo>
                  <a:cubicBezTo>
                    <a:pt x="351" y="1"/>
                    <a:pt x="315" y="10"/>
                    <a:pt x="289" y="29"/>
                  </a:cubicBezTo>
                  <a:lnTo>
                    <a:pt x="58" y="158"/>
                  </a:lnTo>
                  <a:cubicBezTo>
                    <a:pt x="1" y="188"/>
                    <a:pt x="1" y="238"/>
                    <a:pt x="51" y="265"/>
                  </a:cubicBezTo>
                  <a:lnTo>
                    <a:pt x="273" y="395"/>
                  </a:lnTo>
                  <a:cubicBezTo>
                    <a:pt x="299" y="409"/>
                    <a:pt x="334" y="417"/>
                    <a:pt x="368" y="417"/>
                  </a:cubicBezTo>
                  <a:cubicBezTo>
                    <a:pt x="402" y="417"/>
                    <a:pt x="436" y="409"/>
                    <a:pt x="461" y="395"/>
                  </a:cubicBezTo>
                  <a:lnTo>
                    <a:pt x="698" y="258"/>
                  </a:lnTo>
                  <a:cubicBezTo>
                    <a:pt x="748" y="231"/>
                    <a:pt x="748" y="179"/>
                    <a:pt x="698" y="151"/>
                  </a:cubicBezTo>
                  <a:lnTo>
                    <a:pt x="475" y="22"/>
                  </a:lnTo>
                  <a:cubicBezTo>
                    <a:pt x="451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92;p65"/>
            <p:cNvSpPr/>
            <p:nvPr/>
          </p:nvSpPr>
          <p:spPr>
            <a:xfrm>
              <a:off x="6749014" y="8149306"/>
              <a:ext cx="59798" cy="32985"/>
            </a:xfrm>
            <a:custGeom>
              <a:avLst/>
              <a:gdLst/>
              <a:ahLst/>
              <a:cxnLst/>
              <a:rect l="l" t="t" r="r" b="b"/>
              <a:pathLst>
                <a:path w="562" h="310" extrusionOk="0">
                  <a:moveTo>
                    <a:pt x="382" y="1"/>
                  </a:moveTo>
                  <a:cubicBezTo>
                    <a:pt x="348" y="1"/>
                    <a:pt x="313" y="8"/>
                    <a:pt x="288" y="22"/>
                  </a:cubicBezTo>
                  <a:lnTo>
                    <a:pt x="50" y="158"/>
                  </a:lnTo>
                  <a:cubicBezTo>
                    <a:pt x="0" y="187"/>
                    <a:pt x="0" y="237"/>
                    <a:pt x="50" y="267"/>
                  </a:cubicBezTo>
                  <a:lnTo>
                    <a:pt x="87" y="287"/>
                  </a:lnTo>
                  <a:cubicBezTo>
                    <a:pt x="112" y="302"/>
                    <a:pt x="144" y="309"/>
                    <a:pt x="177" y="309"/>
                  </a:cubicBezTo>
                  <a:cubicBezTo>
                    <a:pt x="210" y="309"/>
                    <a:pt x="244" y="302"/>
                    <a:pt x="273" y="287"/>
                  </a:cubicBezTo>
                  <a:lnTo>
                    <a:pt x="511" y="151"/>
                  </a:lnTo>
                  <a:cubicBezTo>
                    <a:pt x="561" y="123"/>
                    <a:pt x="561" y="72"/>
                    <a:pt x="511" y="44"/>
                  </a:cubicBezTo>
                  <a:lnTo>
                    <a:pt x="475" y="22"/>
                  </a:lnTo>
                  <a:cubicBezTo>
                    <a:pt x="450" y="8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93;p65"/>
            <p:cNvSpPr/>
            <p:nvPr/>
          </p:nvSpPr>
          <p:spPr>
            <a:xfrm>
              <a:off x="6751249" y="8308592"/>
              <a:ext cx="76610" cy="43306"/>
            </a:xfrm>
            <a:custGeom>
              <a:avLst/>
              <a:gdLst/>
              <a:ahLst/>
              <a:cxnLst/>
              <a:rect l="l" t="t" r="r" b="b"/>
              <a:pathLst>
                <a:path w="720" h="407" extrusionOk="0">
                  <a:moveTo>
                    <a:pt x="368" y="0"/>
                  </a:moveTo>
                  <a:cubicBezTo>
                    <a:pt x="333" y="0"/>
                    <a:pt x="299" y="9"/>
                    <a:pt x="274" y="27"/>
                  </a:cubicBezTo>
                  <a:lnTo>
                    <a:pt x="52" y="150"/>
                  </a:lnTo>
                  <a:cubicBezTo>
                    <a:pt x="0" y="179"/>
                    <a:pt x="0" y="229"/>
                    <a:pt x="52" y="257"/>
                  </a:cubicBezTo>
                  <a:lnTo>
                    <a:pt x="259" y="379"/>
                  </a:lnTo>
                  <a:cubicBezTo>
                    <a:pt x="285" y="397"/>
                    <a:pt x="319" y="406"/>
                    <a:pt x="354" y="406"/>
                  </a:cubicBezTo>
                  <a:cubicBezTo>
                    <a:pt x="388" y="406"/>
                    <a:pt x="422" y="397"/>
                    <a:pt x="447" y="379"/>
                  </a:cubicBezTo>
                  <a:lnTo>
                    <a:pt x="669" y="257"/>
                  </a:lnTo>
                  <a:cubicBezTo>
                    <a:pt x="719" y="229"/>
                    <a:pt x="719" y="179"/>
                    <a:pt x="669" y="150"/>
                  </a:cubicBezTo>
                  <a:lnTo>
                    <a:pt x="461" y="27"/>
                  </a:lnTo>
                  <a:cubicBezTo>
                    <a:pt x="436" y="9"/>
                    <a:pt x="402" y="0"/>
                    <a:pt x="36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4;p65"/>
            <p:cNvSpPr/>
            <p:nvPr/>
          </p:nvSpPr>
          <p:spPr>
            <a:xfrm>
              <a:off x="6767316" y="8237302"/>
              <a:ext cx="78844" cy="44476"/>
            </a:xfrm>
            <a:custGeom>
              <a:avLst/>
              <a:gdLst/>
              <a:ahLst/>
              <a:cxnLst/>
              <a:rect l="l" t="t" r="r" b="b"/>
              <a:pathLst>
                <a:path w="741" h="418" extrusionOk="0">
                  <a:moveTo>
                    <a:pt x="360" y="0"/>
                  </a:moveTo>
                  <a:cubicBezTo>
                    <a:pt x="326" y="0"/>
                    <a:pt x="292" y="7"/>
                    <a:pt x="267" y="21"/>
                  </a:cubicBezTo>
                  <a:lnTo>
                    <a:pt x="58" y="143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96" y="395"/>
                  </a:lnTo>
                  <a:cubicBezTo>
                    <a:pt x="321" y="410"/>
                    <a:pt x="353" y="417"/>
                    <a:pt x="386" y="417"/>
                  </a:cubicBezTo>
                  <a:cubicBezTo>
                    <a:pt x="420" y="417"/>
                    <a:pt x="454" y="410"/>
                    <a:pt x="482" y="395"/>
                  </a:cubicBezTo>
                  <a:lnTo>
                    <a:pt x="691" y="273"/>
                  </a:lnTo>
                  <a:cubicBezTo>
                    <a:pt x="741" y="237"/>
                    <a:pt x="741" y="193"/>
                    <a:pt x="691" y="159"/>
                  </a:cubicBezTo>
                  <a:lnTo>
                    <a:pt x="453" y="21"/>
                  </a:lnTo>
                  <a:cubicBezTo>
                    <a:pt x="428" y="7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895;p65"/>
            <p:cNvSpPr/>
            <p:nvPr/>
          </p:nvSpPr>
          <p:spPr>
            <a:xfrm>
              <a:off x="6803386" y="8120897"/>
              <a:ext cx="54372" cy="30006"/>
            </a:xfrm>
            <a:custGeom>
              <a:avLst/>
              <a:gdLst/>
              <a:ahLst/>
              <a:cxnLst/>
              <a:rect l="l" t="t" r="r" b="b"/>
              <a:pathLst>
                <a:path w="511" h="282" extrusionOk="0">
                  <a:moveTo>
                    <a:pt x="327" y="1"/>
                  </a:moveTo>
                  <a:cubicBezTo>
                    <a:pt x="294" y="1"/>
                    <a:pt x="261" y="8"/>
                    <a:pt x="236" y="23"/>
                  </a:cubicBezTo>
                  <a:lnTo>
                    <a:pt x="50" y="132"/>
                  </a:lnTo>
                  <a:cubicBezTo>
                    <a:pt x="0" y="159"/>
                    <a:pt x="0" y="209"/>
                    <a:pt x="50" y="239"/>
                  </a:cubicBezTo>
                  <a:lnTo>
                    <a:pt x="86" y="261"/>
                  </a:lnTo>
                  <a:cubicBezTo>
                    <a:pt x="111" y="275"/>
                    <a:pt x="144" y="282"/>
                    <a:pt x="177" y="282"/>
                  </a:cubicBezTo>
                  <a:cubicBezTo>
                    <a:pt x="210" y="282"/>
                    <a:pt x="244" y="275"/>
                    <a:pt x="273" y="261"/>
                  </a:cubicBezTo>
                  <a:lnTo>
                    <a:pt x="452" y="152"/>
                  </a:lnTo>
                  <a:cubicBezTo>
                    <a:pt x="511" y="123"/>
                    <a:pt x="511" y="73"/>
                    <a:pt x="452" y="45"/>
                  </a:cubicBezTo>
                  <a:lnTo>
                    <a:pt x="424" y="23"/>
                  </a:lnTo>
                  <a:cubicBezTo>
                    <a:pt x="395" y="8"/>
                    <a:pt x="361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896;p65"/>
            <p:cNvSpPr/>
            <p:nvPr/>
          </p:nvSpPr>
          <p:spPr>
            <a:xfrm>
              <a:off x="6729223" y="8351260"/>
              <a:ext cx="128534" cy="72779"/>
            </a:xfrm>
            <a:custGeom>
              <a:avLst/>
              <a:gdLst/>
              <a:ahLst/>
              <a:cxnLst/>
              <a:rect l="l" t="t" r="r" b="b"/>
              <a:pathLst>
                <a:path w="1208" h="684" extrusionOk="0">
                  <a:moveTo>
                    <a:pt x="845" y="1"/>
                  </a:moveTo>
                  <a:cubicBezTo>
                    <a:pt x="811" y="1"/>
                    <a:pt x="779" y="7"/>
                    <a:pt x="754" y="21"/>
                  </a:cubicBezTo>
                  <a:lnTo>
                    <a:pt x="50" y="425"/>
                  </a:lnTo>
                  <a:cubicBezTo>
                    <a:pt x="0" y="453"/>
                    <a:pt x="0" y="503"/>
                    <a:pt x="50" y="532"/>
                  </a:cubicBezTo>
                  <a:lnTo>
                    <a:pt x="266" y="661"/>
                  </a:lnTo>
                  <a:cubicBezTo>
                    <a:pt x="294" y="676"/>
                    <a:pt x="328" y="683"/>
                    <a:pt x="361" y="683"/>
                  </a:cubicBezTo>
                  <a:cubicBezTo>
                    <a:pt x="395" y="683"/>
                    <a:pt x="427" y="676"/>
                    <a:pt x="452" y="661"/>
                  </a:cubicBezTo>
                  <a:lnTo>
                    <a:pt x="1156" y="259"/>
                  </a:lnTo>
                  <a:cubicBezTo>
                    <a:pt x="1208" y="230"/>
                    <a:pt x="1208" y="180"/>
                    <a:pt x="1156" y="151"/>
                  </a:cubicBezTo>
                  <a:lnTo>
                    <a:pt x="940" y="21"/>
                  </a:lnTo>
                  <a:cubicBezTo>
                    <a:pt x="912" y="7"/>
                    <a:pt x="878" y="1"/>
                    <a:pt x="84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897;p65"/>
            <p:cNvSpPr/>
            <p:nvPr/>
          </p:nvSpPr>
          <p:spPr>
            <a:xfrm>
              <a:off x="6781148" y="8168459"/>
              <a:ext cx="79589" cy="44263"/>
            </a:xfrm>
            <a:custGeom>
              <a:avLst/>
              <a:gdLst/>
              <a:ahLst/>
              <a:cxnLst/>
              <a:rect l="l" t="t" r="r" b="b"/>
              <a:pathLst>
                <a:path w="748" h="416" extrusionOk="0">
                  <a:moveTo>
                    <a:pt x="388" y="0"/>
                  </a:moveTo>
                  <a:cubicBezTo>
                    <a:pt x="354" y="0"/>
                    <a:pt x="320" y="7"/>
                    <a:pt x="295" y="21"/>
                  </a:cubicBezTo>
                  <a:lnTo>
                    <a:pt x="57" y="159"/>
                  </a:lnTo>
                  <a:cubicBezTo>
                    <a:pt x="7" y="187"/>
                    <a:pt x="0" y="237"/>
                    <a:pt x="57" y="266"/>
                  </a:cubicBezTo>
                  <a:lnTo>
                    <a:pt x="266" y="388"/>
                  </a:lnTo>
                  <a:cubicBezTo>
                    <a:pt x="291" y="407"/>
                    <a:pt x="325" y="416"/>
                    <a:pt x="359" y="416"/>
                  </a:cubicBezTo>
                  <a:cubicBezTo>
                    <a:pt x="393" y="416"/>
                    <a:pt x="427" y="407"/>
                    <a:pt x="452" y="388"/>
                  </a:cubicBezTo>
                  <a:lnTo>
                    <a:pt x="690" y="252"/>
                  </a:lnTo>
                  <a:cubicBezTo>
                    <a:pt x="747" y="223"/>
                    <a:pt x="747" y="173"/>
                    <a:pt x="697" y="144"/>
                  </a:cubicBezTo>
                  <a:lnTo>
                    <a:pt x="482" y="21"/>
                  </a:lnTo>
                  <a:cubicBezTo>
                    <a:pt x="457" y="7"/>
                    <a:pt x="422" y="0"/>
                    <a:pt x="38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898;p65"/>
            <p:cNvSpPr/>
            <p:nvPr/>
          </p:nvSpPr>
          <p:spPr>
            <a:xfrm>
              <a:off x="6781148" y="8409356"/>
              <a:ext cx="79589" cy="45115"/>
            </a:xfrm>
            <a:custGeom>
              <a:avLst/>
              <a:gdLst/>
              <a:ahLst/>
              <a:cxnLst/>
              <a:rect l="l" t="t" r="r" b="b"/>
              <a:pathLst>
                <a:path w="748" h="424" extrusionOk="0">
                  <a:moveTo>
                    <a:pt x="384" y="0"/>
                  </a:moveTo>
                  <a:cubicBezTo>
                    <a:pt x="351" y="0"/>
                    <a:pt x="317" y="7"/>
                    <a:pt x="288" y="22"/>
                  </a:cubicBezTo>
                  <a:lnTo>
                    <a:pt x="50" y="165"/>
                  </a:lnTo>
                  <a:cubicBezTo>
                    <a:pt x="0" y="195"/>
                    <a:pt x="0" y="245"/>
                    <a:pt x="50" y="274"/>
                  </a:cubicBezTo>
                  <a:lnTo>
                    <a:pt x="266" y="396"/>
                  </a:lnTo>
                  <a:cubicBezTo>
                    <a:pt x="292" y="415"/>
                    <a:pt x="329" y="423"/>
                    <a:pt x="365" y="423"/>
                  </a:cubicBezTo>
                  <a:cubicBezTo>
                    <a:pt x="397" y="423"/>
                    <a:pt x="429" y="416"/>
                    <a:pt x="452" y="403"/>
                  </a:cubicBezTo>
                  <a:lnTo>
                    <a:pt x="697" y="258"/>
                  </a:lnTo>
                  <a:cubicBezTo>
                    <a:pt x="747" y="231"/>
                    <a:pt x="747" y="181"/>
                    <a:pt x="697" y="151"/>
                  </a:cubicBezTo>
                  <a:lnTo>
                    <a:pt x="475" y="22"/>
                  </a:lnTo>
                  <a:cubicBezTo>
                    <a:pt x="450" y="7"/>
                    <a:pt x="417" y="0"/>
                    <a:pt x="38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899;p65"/>
            <p:cNvSpPr/>
            <p:nvPr/>
          </p:nvSpPr>
          <p:spPr>
            <a:xfrm>
              <a:off x="6803386" y="8279331"/>
              <a:ext cx="75652" cy="42135"/>
            </a:xfrm>
            <a:custGeom>
              <a:avLst/>
              <a:gdLst/>
              <a:ahLst/>
              <a:cxnLst/>
              <a:rect l="l" t="t" r="r" b="b"/>
              <a:pathLst>
                <a:path w="711" h="396" extrusionOk="0">
                  <a:moveTo>
                    <a:pt x="359" y="1"/>
                  </a:moveTo>
                  <a:cubicBezTo>
                    <a:pt x="325" y="1"/>
                    <a:pt x="291" y="8"/>
                    <a:pt x="266" y="23"/>
                  </a:cubicBezTo>
                  <a:lnTo>
                    <a:pt x="50" y="143"/>
                  </a:lnTo>
                  <a:cubicBezTo>
                    <a:pt x="0" y="173"/>
                    <a:pt x="0" y="223"/>
                    <a:pt x="50" y="252"/>
                  </a:cubicBezTo>
                  <a:lnTo>
                    <a:pt x="259" y="375"/>
                  </a:lnTo>
                  <a:cubicBezTo>
                    <a:pt x="287" y="388"/>
                    <a:pt x="321" y="395"/>
                    <a:pt x="355" y="395"/>
                  </a:cubicBezTo>
                  <a:cubicBezTo>
                    <a:pt x="388" y="395"/>
                    <a:pt x="420" y="388"/>
                    <a:pt x="445" y="375"/>
                  </a:cubicBezTo>
                  <a:lnTo>
                    <a:pt x="661" y="252"/>
                  </a:lnTo>
                  <a:cubicBezTo>
                    <a:pt x="711" y="223"/>
                    <a:pt x="711" y="173"/>
                    <a:pt x="661" y="143"/>
                  </a:cubicBezTo>
                  <a:lnTo>
                    <a:pt x="452" y="23"/>
                  </a:lnTo>
                  <a:cubicBezTo>
                    <a:pt x="427" y="8"/>
                    <a:pt x="393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00;p65"/>
            <p:cNvSpPr/>
            <p:nvPr/>
          </p:nvSpPr>
          <p:spPr>
            <a:xfrm>
              <a:off x="6818602" y="8205913"/>
              <a:ext cx="81930" cy="45966"/>
            </a:xfrm>
            <a:custGeom>
              <a:avLst/>
              <a:gdLst/>
              <a:ahLst/>
              <a:cxnLst/>
              <a:rect l="l" t="t" r="r" b="b"/>
              <a:pathLst>
                <a:path w="770" h="432" extrusionOk="0">
                  <a:moveTo>
                    <a:pt x="388" y="1"/>
                  </a:moveTo>
                  <a:cubicBezTo>
                    <a:pt x="354" y="1"/>
                    <a:pt x="320" y="8"/>
                    <a:pt x="295" y="23"/>
                  </a:cubicBezTo>
                  <a:lnTo>
                    <a:pt x="57" y="159"/>
                  </a:lnTo>
                  <a:cubicBezTo>
                    <a:pt x="0" y="195"/>
                    <a:pt x="0" y="238"/>
                    <a:pt x="57" y="273"/>
                  </a:cubicBezTo>
                  <a:lnTo>
                    <a:pt x="295" y="411"/>
                  </a:lnTo>
                  <a:cubicBezTo>
                    <a:pt x="320" y="425"/>
                    <a:pt x="354" y="432"/>
                    <a:pt x="388" y="432"/>
                  </a:cubicBezTo>
                  <a:cubicBezTo>
                    <a:pt x="422" y="432"/>
                    <a:pt x="456" y="425"/>
                    <a:pt x="482" y="411"/>
                  </a:cubicBezTo>
                  <a:lnTo>
                    <a:pt x="720" y="273"/>
                  </a:lnTo>
                  <a:cubicBezTo>
                    <a:pt x="770" y="238"/>
                    <a:pt x="770" y="195"/>
                    <a:pt x="720" y="159"/>
                  </a:cubicBezTo>
                  <a:lnTo>
                    <a:pt x="482" y="23"/>
                  </a:lnTo>
                  <a:cubicBezTo>
                    <a:pt x="456" y="8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01;p65"/>
            <p:cNvSpPr/>
            <p:nvPr/>
          </p:nvSpPr>
          <p:spPr>
            <a:xfrm>
              <a:off x="6835414" y="8140156"/>
              <a:ext cx="73524" cy="41178"/>
            </a:xfrm>
            <a:custGeom>
              <a:avLst/>
              <a:gdLst/>
              <a:ahLst/>
              <a:cxnLst/>
              <a:rect l="l" t="t" r="r" b="b"/>
              <a:pathLst>
                <a:path w="691" h="387" extrusionOk="0">
                  <a:moveTo>
                    <a:pt x="334" y="1"/>
                  </a:moveTo>
                  <a:cubicBezTo>
                    <a:pt x="301" y="1"/>
                    <a:pt x="267" y="8"/>
                    <a:pt x="237" y="21"/>
                  </a:cubicBezTo>
                  <a:lnTo>
                    <a:pt x="58" y="130"/>
                  </a:lnTo>
                  <a:cubicBezTo>
                    <a:pt x="1" y="158"/>
                    <a:pt x="1" y="209"/>
                    <a:pt x="51" y="237"/>
                  </a:cubicBezTo>
                  <a:lnTo>
                    <a:pt x="267" y="359"/>
                  </a:lnTo>
                  <a:cubicBezTo>
                    <a:pt x="292" y="378"/>
                    <a:pt x="326" y="387"/>
                    <a:pt x="360" y="387"/>
                  </a:cubicBezTo>
                  <a:cubicBezTo>
                    <a:pt x="394" y="387"/>
                    <a:pt x="428" y="378"/>
                    <a:pt x="453" y="359"/>
                  </a:cubicBezTo>
                  <a:lnTo>
                    <a:pt x="641" y="259"/>
                  </a:lnTo>
                  <a:cubicBezTo>
                    <a:pt x="691" y="223"/>
                    <a:pt x="691" y="180"/>
                    <a:pt x="641" y="151"/>
                  </a:cubicBezTo>
                  <a:lnTo>
                    <a:pt x="425" y="21"/>
                  </a:lnTo>
                  <a:cubicBezTo>
                    <a:pt x="399" y="8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02;p65"/>
            <p:cNvSpPr/>
            <p:nvPr/>
          </p:nvSpPr>
          <p:spPr>
            <a:xfrm>
              <a:off x="6832328" y="8321360"/>
              <a:ext cx="76610" cy="42987"/>
            </a:xfrm>
            <a:custGeom>
              <a:avLst/>
              <a:gdLst/>
              <a:ahLst/>
              <a:cxnLst/>
              <a:rect l="l" t="t" r="r" b="b"/>
              <a:pathLst>
                <a:path w="720" h="404" extrusionOk="0">
                  <a:moveTo>
                    <a:pt x="360" y="1"/>
                  </a:moveTo>
                  <a:cubicBezTo>
                    <a:pt x="325" y="1"/>
                    <a:pt x="291" y="8"/>
                    <a:pt x="266" y="23"/>
                  </a:cubicBezTo>
                  <a:lnTo>
                    <a:pt x="51" y="145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73" y="382"/>
                  </a:lnTo>
                  <a:cubicBezTo>
                    <a:pt x="299" y="396"/>
                    <a:pt x="334" y="404"/>
                    <a:pt x="368" y="404"/>
                  </a:cubicBezTo>
                  <a:cubicBezTo>
                    <a:pt x="402" y="404"/>
                    <a:pt x="436" y="396"/>
                    <a:pt x="461" y="382"/>
                  </a:cubicBezTo>
                  <a:lnTo>
                    <a:pt x="670" y="259"/>
                  </a:lnTo>
                  <a:cubicBezTo>
                    <a:pt x="720" y="232"/>
                    <a:pt x="720" y="180"/>
                    <a:pt x="670" y="152"/>
                  </a:cubicBezTo>
                  <a:lnTo>
                    <a:pt x="454" y="23"/>
                  </a:lnTo>
                  <a:cubicBezTo>
                    <a:pt x="428" y="8"/>
                    <a:pt x="394" y="1"/>
                    <a:pt x="36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03;p65"/>
            <p:cNvSpPr/>
            <p:nvPr/>
          </p:nvSpPr>
          <p:spPr>
            <a:xfrm>
              <a:off x="6851374" y="8091210"/>
              <a:ext cx="58309" cy="32134"/>
            </a:xfrm>
            <a:custGeom>
              <a:avLst/>
              <a:gdLst/>
              <a:ahLst/>
              <a:cxnLst/>
              <a:rect l="l" t="t" r="r" b="b"/>
              <a:pathLst>
                <a:path w="548" h="302" extrusionOk="0">
                  <a:moveTo>
                    <a:pt x="368" y="0"/>
                  </a:moveTo>
                  <a:cubicBezTo>
                    <a:pt x="334" y="0"/>
                    <a:pt x="300" y="8"/>
                    <a:pt x="275" y="22"/>
                  </a:cubicBezTo>
                  <a:lnTo>
                    <a:pt x="51" y="152"/>
                  </a:lnTo>
                  <a:cubicBezTo>
                    <a:pt x="1" y="179"/>
                    <a:pt x="1" y="229"/>
                    <a:pt x="51" y="259"/>
                  </a:cubicBezTo>
                  <a:lnTo>
                    <a:pt x="87" y="281"/>
                  </a:lnTo>
                  <a:cubicBezTo>
                    <a:pt x="112" y="295"/>
                    <a:pt x="146" y="302"/>
                    <a:pt x="181" y="302"/>
                  </a:cubicBezTo>
                  <a:cubicBezTo>
                    <a:pt x="215" y="302"/>
                    <a:pt x="249" y="295"/>
                    <a:pt x="275" y="281"/>
                  </a:cubicBezTo>
                  <a:lnTo>
                    <a:pt x="498" y="152"/>
                  </a:lnTo>
                  <a:cubicBezTo>
                    <a:pt x="548" y="123"/>
                    <a:pt x="548" y="73"/>
                    <a:pt x="498" y="43"/>
                  </a:cubicBezTo>
                  <a:lnTo>
                    <a:pt x="462" y="22"/>
                  </a:lnTo>
                  <a:cubicBezTo>
                    <a:pt x="437" y="8"/>
                    <a:pt x="403" y="0"/>
                    <a:pt x="36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04;p65"/>
            <p:cNvSpPr/>
            <p:nvPr/>
          </p:nvSpPr>
          <p:spPr>
            <a:xfrm>
              <a:off x="6835414" y="8381053"/>
              <a:ext cx="74269" cy="42029"/>
            </a:xfrm>
            <a:custGeom>
              <a:avLst/>
              <a:gdLst/>
              <a:ahLst/>
              <a:cxnLst/>
              <a:rect l="l" t="t" r="r" b="b"/>
              <a:pathLst>
                <a:path w="698" h="395" extrusionOk="0">
                  <a:moveTo>
                    <a:pt x="335" y="0"/>
                  </a:moveTo>
                  <a:cubicBezTo>
                    <a:pt x="301" y="0"/>
                    <a:pt x="267" y="8"/>
                    <a:pt x="237" y="22"/>
                  </a:cubicBezTo>
                  <a:lnTo>
                    <a:pt x="51" y="136"/>
                  </a:lnTo>
                  <a:cubicBezTo>
                    <a:pt x="1" y="166"/>
                    <a:pt x="1" y="216"/>
                    <a:pt x="51" y="245"/>
                  </a:cubicBezTo>
                  <a:lnTo>
                    <a:pt x="267" y="367"/>
                  </a:lnTo>
                  <a:cubicBezTo>
                    <a:pt x="295" y="386"/>
                    <a:pt x="329" y="395"/>
                    <a:pt x="362" y="395"/>
                  </a:cubicBezTo>
                  <a:cubicBezTo>
                    <a:pt x="396" y="395"/>
                    <a:pt x="428" y="386"/>
                    <a:pt x="453" y="367"/>
                  </a:cubicBezTo>
                  <a:lnTo>
                    <a:pt x="648" y="259"/>
                  </a:lnTo>
                  <a:cubicBezTo>
                    <a:pt x="698" y="231"/>
                    <a:pt x="698" y="179"/>
                    <a:pt x="648" y="152"/>
                  </a:cubicBezTo>
                  <a:lnTo>
                    <a:pt x="432" y="22"/>
                  </a:lnTo>
                  <a:cubicBezTo>
                    <a:pt x="403" y="8"/>
                    <a:pt x="369" y="0"/>
                    <a:pt x="33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7905;p65"/>
            <p:cNvSpPr/>
            <p:nvPr/>
          </p:nvSpPr>
          <p:spPr>
            <a:xfrm>
              <a:off x="6854566" y="8247942"/>
              <a:ext cx="78844" cy="43731"/>
            </a:xfrm>
            <a:custGeom>
              <a:avLst/>
              <a:gdLst/>
              <a:ahLst/>
              <a:cxnLst/>
              <a:rect l="l" t="t" r="r" b="b"/>
              <a:pathLst>
                <a:path w="741" h="411" extrusionOk="0">
                  <a:moveTo>
                    <a:pt x="388" y="1"/>
                  </a:moveTo>
                  <a:cubicBezTo>
                    <a:pt x="354" y="1"/>
                    <a:pt x="320" y="8"/>
                    <a:pt x="295" y="23"/>
                  </a:cubicBezTo>
                  <a:lnTo>
                    <a:pt x="50" y="159"/>
                  </a:lnTo>
                  <a:cubicBezTo>
                    <a:pt x="0" y="188"/>
                    <a:pt x="0" y="238"/>
                    <a:pt x="50" y="266"/>
                  </a:cubicBezTo>
                  <a:lnTo>
                    <a:pt x="266" y="388"/>
                  </a:lnTo>
                  <a:cubicBezTo>
                    <a:pt x="291" y="403"/>
                    <a:pt x="323" y="410"/>
                    <a:pt x="357" y="410"/>
                  </a:cubicBezTo>
                  <a:cubicBezTo>
                    <a:pt x="390" y="410"/>
                    <a:pt x="424" y="403"/>
                    <a:pt x="452" y="388"/>
                  </a:cubicBezTo>
                  <a:lnTo>
                    <a:pt x="690" y="252"/>
                  </a:lnTo>
                  <a:cubicBezTo>
                    <a:pt x="740" y="223"/>
                    <a:pt x="740" y="173"/>
                    <a:pt x="690" y="145"/>
                  </a:cubicBezTo>
                  <a:lnTo>
                    <a:pt x="482" y="23"/>
                  </a:lnTo>
                  <a:cubicBezTo>
                    <a:pt x="457" y="8"/>
                    <a:pt x="423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7906;p65"/>
            <p:cNvSpPr/>
            <p:nvPr/>
          </p:nvSpPr>
          <p:spPr>
            <a:xfrm>
              <a:off x="6872868" y="8177822"/>
              <a:ext cx="76716" cy="42667"/>
            </a:xfrm>
            <a:custGeom>
              <a:avLst/>
              <a:gdLst/>
              <a:ahLst/>
              <a:cxnLst/>
              <a:rect l="l" t="t" r="r" b="b"/>
              <a:pathLst>
                <a:path w="721" h="401" extrusionOk="0">
                  <a:moveTo>
                    <a:pt x="334" y="1"/>
                  </a:moveTo>
                  <a:cubicBezTo>
                    <a:pt x="301" y="1"/>
                    <a:pt x="266" y="10"/>
                    <a:pt x="237" y="28"/>
                  </a:cubicBezTo>
                  <a:lnTo>
                    <a:pt x="58" y="128"/>
                  </a:lnTo>
                  <a:cubicBezTo>
                    <a:pt x="1" y="164"/>
                    <a:pt x="1" y="207"/>
                    <a:pt x="58" y="244"/>
                  </a:cubicBezTo>
                  <a:lnTo>
                    <a:pt x="296" y="380"/>
                  </a:lnTo>
                  <a:cubicBezTo>
                    <a:pt x="321" y="394"/>
                    <a:pt x="353" y="401"/>
                    <a:pt x="386" y="401"/>
                  </a:cubicBezTo>
                  <a:cubicBezTo>
                    <a:pt x="420" y="401"/>
                    <a:pt x="454" y="394"/>
                    <a:pt x="482" y="380"/>
                  </a:cubicBezTo>
                  <a:lnTo>
                    <a:pt x="662" y="271"/>
                  </a:lnTo>
                  <a:cubicBezTo>
                    <a:pt x="720" y="244"/>
                    <a:pt x="720" y="192"/>
                    <a:pt x="668" y="164"/>
                  </a:cubicBezTo>
                  <a:lnTo>
                    <a:pt x="425" y="28"/>
                  </a:lnTo>
                  <a:cubicBezTo>
                    <a:pt x="400" y="10"/>
                    <a:pt x="368" y="1"/>
                    <a:pt x="33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7907;p65"/>
            <p:cNvSpPr/>
            <p:nvPr/>
          </p:nvSpPr>
          <p:spPr>
            <a:xfrm>
              <a:off x="6903512" y="8061311"/>
              <a:ext cx="57457" cy="31602"/>
            </a:xfrm>
            <a:custGeom>
              <a:avLst/>
              <a:gdLst/>
              <a:ahLst/>
              <a:cxnLst/>
              <a:rect l="l" t="t" r="r" b="b"/>
              <a:pathLst>
                <a:path w="540" h="297" extrusionOk="0">
                  <a:moveTo>
                    <a:pt x="360" y="0"/>
                  </a:moveTo>
                  <a:cubicBezTo>
                    <a:pt x="326" y="0"/>
                    <a:pt x="292" y="8"/>
                    <a:pt x="267" y="22"/>
                  </a:cubicBezTo>
                  <a:lnTo>
                    <a:pt x="58" y="145"/>
                  </a:lnTo>
                  <a:cubicBezTo>
                    <a:pt x="1" y="174"/>
                    <a:pt x="1" y="224"/>
                    <a:pt x="58" y="252"/>
                  </a:cubicBezTo>
                  <a:lnTo>
                    <a:pt x="87" y="274"/>
                  </a:lnTo>
                  <a:cubicBezTo>
                    <a:pt x="112" y="289"/>
                    <a:pt x="146" y="296"/>
                    <a:pt x="180" y="296"/>
                  </a:cubicBezTo>
                  <a:cubicBezTo>
                    <a:pt x="214" y="296"/>
                    <a:pt x="248" y="289"/>
                    <a:pt x="273" y="274"/>
                  </a:cubicBezTo>
                  <a:lnTo>
                    <a:pt x="489" y="152"/>
                  </a:lnTo>
                  <a:cubicBezTo>
                    <a:pt x="539" y="122"/>
                    <a:pt x="539" y="72"/>
                    <a:pt x="489" y="45"/>
                  </a:cubicBezTo>
                  <a:lnTo>
                    <a:pt x="453" y="22"/>
                  </a:lnTo>
                  <a:cubicBezTo>
                    <a:pt x="428" y="8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7908;p65"/>
            <p:cNvSpPr/>
            <p:nvPr/>
          </p:nvSpPr>
          <p:spPr>
            <a:xfrm>
              <a:off x="6884253" y="8352005"/>
              <a:ext cx="76716" cy="42667"/>
            </a:xfrm>
            <a:custGeom>
              <a:avLst/>
              <a:gdLst/>
              <a:ahLst/>
              <a:cxnLst/>
              <a:rect l="l" t="t" r="r" b="b"/>
              <a:pathLst>
                <a:path w="721" h="401" extrusionOk="0">
                  <a:moveTo>
                    <a:pt x="361" y="0"/>
                  </a:moveTo>
                  <a:cubicBezTo>
                    <a:pt x="327" y="0"/>
                    <a:pt x="293" y="7"/>
                    <a:pt x="268" y="21"/>
                  </a:cubicBezTo>
                  <a:lnTo>
                    <a:pt x="53" y="144"/>
                  </a:lnTo>
                  <a:cubicBezTo>
                    <a:pt x="1" y="173"/>
                    <a:pt x="1" y="223"/>
                    <a:pt x="53" y="252"/>
                  </a:cubicBezTo>
                  <a:lnTo>
                    <a:pt x="268" y="375"/>
                  </a:lnTo>
                  <a:cubicBezTo>
                    <a:pt x="297" y="392"/>
                    <a:pt x="331" y="401"/>
                    <a:pt x="364" y="401"/>
                  </a:cubicBezTo>
                  <a:cubicBezTo>
                    <a:pt x="397" y="401"/>
                    <a:pt x="429" y="392"/>
                    <a:pt x="454" y="375"/>
                  </a:cubicBezTo>
                  <a:lnTo>
                    <a:pt x="670" y="252"/>
                  </a:lnTo>
                  <a:cubicBezTo>
                    <a:pt x="720" y="223"/>
                    <a:pt x="720" y="173"/>
                    <a:pt x="670" y="144"/>
                  </a:cubicBezTo>
                  <a:lnTo>
                    <a:pt x="454" y="21"/>
                  </a:lnTo>
                  <a:cubicBezTo>
                    <a:pt x="429" y="7"/>
                    <a:pt x="395" y="0"/>
                    <a:pt x="36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7909;p65"/>
            <p:cNvSpPr/>
            <p:nvPr/>
          </p:nvSpPr>
          <p:spPr>
            <a:xfrm>
              <a:off x="6884253" y="8110256"/>
              <a:ext cx="77461" cy="42987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368" y="1"/>
                  </a:moveTo>
                  <a:cubicBezTo>
                    <a:pt x="334" y="1"/>
                    <a:pt x="300" y="8"/>
                    <a:pt x="275" y="23"/>
                  </a:cubicBezTo>
                  <a:lnTo>
                    <a:pt x="53" y="152"/>
                  </a:lnTo>
                  <a:cubicBezTo>
                    <a:pt x="1" y="180"/>
                    <a:pt x="1" y="232"/>
                    <a:pt x="53" y="259"/>
                  </a:cubicBezTo>
                  <a:lnTo>
                    <a:pt x="260" y="382"/>
                  </a:lnTo>
                  <a:cubicBezTo>
                    <a:pt x="289" y="396"/>
                    <a:pt x="323" y="404"/>
                    <a:pt x="357" y="404"/>
                  </a:cubicBezTo>
                  <a:cubicBezTo>
                    <a:pt x="390" y="404"/>
                    <a:pt x="423" y="396"/>
                    <a:pt x="448" y="382"/>
                  </a:cubicBezTo>
                  <a:lnTo>
                    <a:pt x="670" y="252"/>
                  </a:lnTo>
                  <a:cubicBezTo>
                    <a:pt x="720" y="223"/>
                    <a:pt x="727" y="173"/>
                    <a:pt x="670" y="145"/>
                  </a:cubicBezTo>
                  <a:lnTo>
                    <a:pt x="461" y="23"/>
                  </a:lnTo>
                  <a:cubicBezTo>
                    <a:pt x="436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7910;p65"/>
            <p:cNvSpPr/>
            <p:nvPr/>
          </p:nvSpPr>
          <p:spPr>
            <a:xfrm>
              <a:off x="6883508" y="8289972"/>
              <a:ext cx="79802" cy="44476"/>
            </a:xfrm>
            <a:custGeom>
              <a:avLst/>
              <a:gdLst/>
              <a:ahLst/>
              <a:cxnLst/>
              <a:rect l="l" t="t" r="r" b="b"/>
              <a:pathLst>
                <a:path w="750" h="418" extrusionOk="0">
                  <a:moveTo>
                    <a:pt x="386" y="1"/>
                  </a:moveTo>
                  <a:cubicBezTo>
                    <a:pt x="353" y="1"/>
                    <a:pt x="321" y="8"/>
                    <a:pt x="296" y="23"/>
                  </a:cubicBezTo>
                  <a:lnTo>
                    <a:pt x="51" y="159"/>
                  </a:lnTo>
                  <a:cubicBezTo>
                    <a:pt x="1" y="195"/>
                    <a:pt x="1" y="238"/>
                    <a:pt x="51" y="275"/>
                  </a:cubicBezTo>
                  <a:lnTo>
                    <a:pt x="275" y="397"/>
                  </a:lnTo>
                  <a:cubicBezTo>
                    <a:pt x="300" y="411"/>
                    <a:pt x="334" y="418"/>
                    <a:pt x="368" y="418"/>
                  </a:cubicBezTo>
                  <a:cubicBezTo>
                    <a:pt x="402" y="418"/>
                    <a:pt x="436" y="411"/>
                    <a:pt x="461" y="397"/>
                  </a:cubicBezTo>
                  <a:lnTo>
                    <a:pt x="698" y="259"/>
                  </a:lnTo>
                  <a:cubicBezTo>
                    <a:pt x="750" y="232"/>
                    <a:pt x="750" y="181"/>
                    <a:pt x="698" y="152"/>
                  </a:cubicBezTo>
                  <a:lnTo>
                    <a:pt x="482" y="23"/>
                  </a:lnTo>
                  <a:cubicBezTo>
                    <a:pt x="454" y="8"/>
                    <a:pt x="420" y="1"/>
                    <a:pt x="386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7911;p65"/>
            <p:cNvSpPr/>
            <p:nvPr/>
          </p:nvSpPr>
          <p:spPr>
            <a:xfrm>
              <a:off x="6908832" y="8219745"/>
              <a:ext cx="73524" cy="40539"/>
            </a:xfrm>
            <a:custGeom>
              <a:avLst/>
              <a:gdLst/>
              <a:ahLst/>
              <a:cxnLst/>
              <a:rect l="l" t="t" r="r" b="b"/>
              <a:pathLst>
                <a:path w="691" h="381" extrusionOk="0">
                  <a:moveTo>
                    <a:pt x="331" y="0"/>
                  </a:moveTo>
                  <a:cubicBezTo>
                    <a:pt x="296" y="0"/>
                    <a:pt x="262" y="7"/>
                    <a:pt x="237" y="22"/>
                  </a:cubicBezTo>
                  <a:lnTo>
                    <a:pt x="51" y="129"/>
                  </a:lnTo>
                  <a:cubicBezTo>
                    <a:pt x="1" y="158"/>
                    <a:pt x="1" y="208"/>
                    <a:pt x="51" y="238"/>
                  </a:cubicBezTo>
                  <a:lnTo>
                    <a:pt x="260" y="358"/>
                  </a:lnTo>
                  <a:cubicBezTo>
                    <a:pt x="288" y="373"/>
                    <a:pt x="322" y="380"/>
                    <a:pt x="356" y="380"/>
                  </a:cubicBezTo>
                  <a:cubicBezTo>
                    <a:pt x="390" y="380"/>
                    <a:pt x="424" y="373"/>
                    <a:pt x="453" y="358"/>
                  </a:cubicBezTo>
                  <a:lnTo>
                    <a:pt x="632" y="251"/>
                  </a:lnTo>
                  <a:cubicBezTo>
                    <a:pt x="691" y="222"/>
                    <a:pt x="691" y="172"/>
                    <a:pt x="632" y="143"/>
                  </a:cubicBezTo>
                  <a:lnTo>
                    <a:pt x="425" y="22"/>
                  </a:lnTo>
                  <a:cubicBezTo>
                    <a:pt x="399" y="7"/>
                    <a:pt x="365" y="0"/>
                    <a:pt x="33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7912;p65"/>
            <p:cNvSpPr/>
            <p:nvPr/>
          </p:nvSpPr>
          <p:spPr>
            <a:xfrm>
              <a:off x="6921920" y="8147710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66" y="1"/>
                  </a:moveTo>
                  <a:cubicBezTo>
                    <a:pt x="332" y="1"/>
                    <a:pt x="298" y="8"/>
                    <a:pt x="273" y="23"/>
                  </a:cubicBezTo>
                  <a:lnTo>
                    <a:pt x="50" y="152"/>
                  </a:lnTo>
                  <a:cubicBezTo>
                    <a:pt x="0" y="182"/>
                    <a:pt x="0" y="232"/>
                    <a:pt x="50" y="259"/>
                  </a:cubicBezTo>
                  <a:lnTo>
                    <a:pt x="287" y="397"/>
                  </a:lnTo>
                  <a:cubicBezTo>
                    <a:pt x="312" y="411"/>
                    <a:pt x="346" y="418"/>
                    <a:pt x="380" y="418"/>
                  </a:cubicBezTo>
                  <a:cubicBezTo>
                    <a:pt x="414" y="418"/>
                    <a:pt x="449" y="411"/>
                    <a:pt x="475" y="397"/>
                  </a:cubicBezTo>
                  <a:lnTo>
                    <a:pt x="697" y="268"/>
                  </a:lnTo>
                  <a:cubicBezTo>
                    <a:pt x="747" y="238"/>
                    <a:pt x="747" y="188"/>
                    <a:pt x="697" y="159"/>
                  </a:cubicBezTo>
                  <a:lnTo>
                    <a:pt x="459" y="23"/>
                  </a:lnTo>
                  <a:cubicBezTo>
                    <a:pt x="434" y="8"/>
                    <a:pt x="400" y="1"/>
                    <a:pt x="366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7913;p65"/>
            <p:cNvSpPr/>
            <p:nvPr/>
          </p:nvSpPr>
          <p:spPr>
            <a:xfrm>
              <a:off x="6937880" y="8261881"/>
              <a:ext cx="74269" cy="41178"/>
            </a:xfrm>
            <a:custGeom>
              <a:avLst/>
              <a:gdLst/>
              <a:ahLst/>
              <a:cxnLst/>
              <a:rect l="l" t="t" r="r" b="b"/>
              <a:pathLst>
                <a:path w="698" h="387" extrusionOk="0">
                  <a:moveTo>
                    <a:pt x="332" y="1"/>
                  </a:moveTo>
                  <a:cubicBezTo>
                    <a:pt x="298" y="1"/>
                    <a:pt x="264" y="10"/>
                    <a:pt x="239" y="28"/>
                  </a:cubicBezTo>
                  <a:lnTo>
                    <a:pt x="51" y="135"/>
                  </a:lnTo>
                  <a:cubicBezTo>
                    <a:pt x="1" y="164"/>
                    <a:pt x="1" y="207"/>
                    <a:pt x="51" y="244"/>
                  </a:cubicBezTo>
                  <a:lnTo>
                    <a:pt x="273" y="366"/>
                  </a:lnTo>
                  <a:cubicBezTo>
                    <a:pt x="299" y="380"/>
                    <a:pt x="333" y="387"/>
                    <a:pt x="368" y="387"/>
                  </a:cubicBezTo>
                  <a:cubicBezTo>
                    <a:pt x="402" y="387"/>
                    <a:pt x="436" y="380"/>
                    <a:pt x="461" y="366"/>
                  </a:cubicBezTo>
                  <a:lnTo>
                    <a:pt x="647" y="257"/>
                  </a:lnTo>
                  <a:cubicBezTo>
                    <a:pt x="697" y="230"/>
                    <a:pt x="697" y="178"/>
                    <a:pt x="647" y="150"/>
                  </a:cubicBezTo>
                  <a:lnTo>
                    <a:pt x="425" y="28"/>
                  </a:lnTo>
                  <a:cubicBezTo>
                    <a:pt x="400" y="10"/>
                    <a:pt x="366" y="1"/>
                    <a:pt x="33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7914;p65"/>
            <p:cNvSpPr/>
            <p:nvPr/>
          </p:nvSpPr>
          <p:spPr>
            <a:xfrm>
              <a:off x="6936390" y="8080570"/>
              <a:ext cx="76503" cy="42029"/>
            </a:xfrm>
            <a:custGeom>
              <a:avLst/>
              <a:gdLst/>
              <a:ahLst/>
              <a:cxnLst/>
              <a:rect l="l" t="t" r="r" b="b"/>
              <a:pathLst>
                <a:path w="719" h="395" extrusionOk="0">
                  <a:moveTo>
                    <a:pt x="360" y="0"/>
                  </a:moveTo>
                  <a:cubicBezTo>
                    <a:pt x="325" y="0"/>
                    <a:pt x="291" y="7"/>
                    <a:pt x="266" y="21"/>
                  </a:cubicBezTo>
                  <a:lnTo>
                    <a:pt x="51" y="143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66" y="373"/>
                  </a:lnTo>
                  <a:cubicBezTo>
                    <a:pt x="291" y="387"/>
                    <a:pt x="325" y="395"/>
                    <a:pt x="360" y="395"/>
                  </a:cubicBezTo>
                  <a:cubicBezTo>
                    <a:pt x="394" y="395"/>
                    <a:pt x="428" y="387"/>
                    <a:pt x="453" y="373"/>
                  </a:cubicBezTo>
                  <a:lnTo>
                    <a:pt x="661" y="252"/>
                  </a:lnTo>
                  <a:cubicBezTo>
                    <a:pt x="718" y="223"/>
                    <a:pt x="718" y="173"/>
                    <a:pt x="661" y="143"/>
                  </a:cubicBezTo>
                  <a:lnTo>
                    <a:pt x="453" y="21"/>
                  </a:lnTo>
                  <a:cubicBezTo>
                    <a:pt x="428" y="7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7915;p65"/>
            <p:cNvSpPr/>
            <p:nvPr/>
          </p:nvSpPr>
          <p:spPr>
            <a:xfrm>
              <a:off x="6954798" y="8030028"/>
              <a:ext cx="60437" cy="33517"/>
            </a:xfrm>
            <a:custGeom>
              <a:avLst/>
              <a:gdLst/>
              <a:ahLst/>
              <a:cxnLst/>
              <a:rect l="l" t="t" r="r" b="b"/>
              <a:pathLst>
                <a:path w="568" h="315" extrusionOk="0">
                  <a:moveTo>
                    <a:pt x="388" y="1"/>
                  </a:moveTo>
                  <a:cubicBezTo>
                    <a:pt x="354" y="1"/>
                    <a:pt x="320" y="7"/>
                    <a:pt x="295" y="21"/>
                  </a:cubicBezTo>
                  <a:lnTo>
                    <a:pt x="57" y="166"/>
                  </a:lnTo>
                  <a:cubicBezTo>
                    <a:pt x="7" y="194"/>
                    <a:pt x="0" y="237"/>
                    <a:pt x="57" y="273"/>
                  </a:cubicBezTo>
                  <a:lnTo>
                    <a:pt x="86" y="287"/>
                  </a:lnTo>
                  <a:cubicBezTo>
                    <a:pt x="115" y="305"/>
                    <a:pt x="149" y="314"/>
                    <a:pt x="182" y="314"/>
                  </a:cubicBezTo>
                  <a:cubicBezTo>
                    <a:pt x="215" y="314"/>
                    <a:pt x="248" y="305"/>
                    <a:pt x="273" y="287"/>
                  </a:cubicBezTo>
                  <a:lnTo>
                    <a:pt x="518" y="151"/>
                  </a:lnTo>
                  <a:cubicBezTo>
                    <a:pt x="568" y="123"/>
                    <a:pt x="568" y="71"/>
                    <a:pt x="518" y="44"/>
                  </a:cubicBezTo>
                  <a:lnTo>
                    <a:pt x="482" y="21"/>
                  </a:lnTo>
                  <a:cubicBezTo>
                    <a:pt x="457" y="7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7916;p65"/>
            <p:cNvSpPr/>
            <p:nvPr/>
          </p:nvSpPr>
          <p:spPr>
            <a:xfrm>
              <a:off x="6956926" y="8189740"/>
              <a:ext cx="77461" cy="42987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372" y="1"/>
                  </a:moveTo>
                  <a:cubicBezTo>
                    <a:pt x="338" y="1"/>
                    <a:pt x="304" y="8"/>
                    <a:pt x="275" y="23"/>
                  </a:cubicBezTo>
                  <a:lnTo>
                    <a:pt x="60" y="152"/>
                  </a:lnTo>
                  <a:cubicBezTo>
                    <a:pt x="8" y="182"/>
                    <a:pt x="1" y="232"/>
                    <a:pt x="60" y="261"/>
                  </a:cubicBezTo>
                  <a:lnTo>
                    <a:pt x="267" y="382"/>
                  </a:lnTo>
                  <a:cubicBezTo>
                    <a:pt x="292" y="396"/>
                    <a:pt x="327" y="404"/>
                    <a:pt x="361" y="404"/>
                  </a:cubicBezTo>
                  <a:cubicBezTo>
                    <a:pt x="396" y="404"/>
                    <a:pt x="430" y="396"/>
                    <a:pt x="455" y="382"/>
                  </a:cubicBezTo>
                  <a:lnTo>
                    <a:pt x="677" y="252"/>
                  </a:lnTo>
                  <a:cubicBezTo>
                    <a:pt x="727" y="225"/>
                    <a:pt x="727" y="175"/>
                    <a:pt x="677" y="145"/>
                  </a:cubicBezTo>
                  <a:lnTo>
                    <a:pt x="468" y="23"/>
                  </a:lnTo>
                  <a:cubicBezTo>
                    <a:pt x="440" y="8"/>
                    <a:pt x="406" y="1"/>
                    <a:pt x="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7917;p65"/>
            <p:cNvSpPr/>
            <p:nvPr/>
          </p:nvSpPr>
          <p:spPr>
            <a:xfrm>
              <a:off x="6973844" y="8117917"/>
              <a:ext cx="78844" cy="44476"/>
            </a:xfrm>
            <a:custGeom>
              <a:avLst/>
              <a:gdLst/>
              <a:ahLst/>
              <a:cxnLst/>
              <a:rect l="l" t="t" r="r" b="b"/>
              <a:pathLst>
                <a:path w="741" h="418" extrusionOk="0">
                  <a:moveTo>
                    <a:pt x="359" y="1"/>
                  </a:moveTo>
                  <a:cubicBezTo>
                    <a:pt x="325" y="1"/>
                    <a:pt x="291" y="8"/>
                    <a:pt x="266" y="22"/>
                  </a:cubicBezTo>
                  <a:lnTo>
                    <a:pt x="51" y="144"/>
                  </a:lnTo>
                  <a:cubicBezTo>
                    <a:pt x="1" y="173"/>
                    <a:pt x="1" y="223"/>
                    <a:pt x="51" y="253"/>
                  </a:cubicBezTo>
                  <a:lnTo>
                    <a:pt x="289" y="396"/>
                  </a:lnTo>
                  <a:cubicBezTo>
                    <a:pt x="317" y="411"/>
                    <a:pt x="351" y="418"/>
                    <a:pt x="384" y="418"/>
                  </a:cubicBezTo>
                  <a:cubicBezTo>
                    <a:pt x="418" y="418"/>
                    <a:pt x="450" y="411"/>
                    <a:pt x="475" y="396"/>
                  </a:cubicBezTo>
                  <a:lnTo>
                    <a:pt x="691" y="273"/>
                  </a:lnTo>
                  <a:cubicBezTo>
                    <a:pt x="741" y="237"/>
                    <a:pt x="741" y="194"/>
                    <a:pt x="691" y="167"/>
                  </a:cubicBezTo>
                  <a:lnTo>
                    <a:pt x="453" y="22"/>
                  </a:lnTo>
                  <a:cubicBezTo>
                    <a:pt x="428" y="8"/>
                    <a:pt x="394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7918;p65"/>
            <p:cNvSpPr/>
            <p:nvPr/>
          </p:nvSpPr>
          <p:spPr>
            <a:xfrm>
              <a:off x="6986187" y="8231982"/>
              <a:ext cx="78099" cy="43625"/>
            </a:xfrm>
            <a:custGeom>
              <a:avLst/>
              <a:gdLst/>
              <a:ahLst/>
              <a:cxnLst/>
              <a:rect l="l" t="t" r="r" b="b"/>
              <a:pathLst>
                <a:path w="734" h="410" extrusionOk="0">
                  <a:moveTo>
                    <a:pt x="369" y="0"/>
                  </a:moveTo>
                  <a:cubicBezTo>
                    <a:pt x="335" y="0"/>
                    <a:pt x="301" y="7"/>
                    <a:pt x="273" y="21"/>
                  </a:cubicBezTo>
                  <a:lnTo>
                    <a:pt x="57" y="150"/>
                  </a:lnTo>
                  <a:cubicBezTo>
                    <a:pt x="0" y="180"/>
                    <a:pt x="0" y="230"/>
                    <a:pt x="57" y="259"/>
                  </a:cubicBezTo>
                  <a:lnTo>
                    <a:pt x="273" y="388"/>
                  </a:lnTo>
                  <a:cubicBezTo>
                    <a:pt x="298" y="402"/>
                    <a:pt x="332" y="409"/>
                    <a:pt x="366" y="409"/>
                  </a:cubicBezTo>
                  <a:cubicBezTo>
                    <a:pt x="400" y="409"/>
                    <a:pt x="434" y="402"/>
                    <a:pt x="459" y="388"/>
                  </a:cubicBezTo>
                  <a:lnTo>
                    <a:pt x="682" y="259"/>
                  </a:lnTo>
                  <a:cubicBezTo>
                    <a:pt x="733" y="230"/>
                    <a:pt x="733" y="180"/>
                    <a:pt x="682" y="150"/>
                  </a:cubicBezTo>
                  <a:lnTo>
                    <a:pt x="459" y="21"/>
                  </a:lnTo>
                  <a:cubicBezTo>
                    <a:pt x="434" y="7"/>
                    <a:pt x="402" y="0"/>
                    <a:pt x="36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7919;p65"/>
            <p:cNvSpPr/>
            <p:nvPr/>
          </p:nvSpPr>
          <p:spPr>
            <a:xfrm>
              <a:off x="6987677" y="8049181"/>
              <a:ext cx="79483" cy="44476"/>
            </a:xfrm>
            <a:custGeom>
              <a:avLst/>
              <a:gdLst/>
              <a:ahLst/>
              <a:cxnLst/>
              <a:rect l="l" t="t" r="r" b="b"/>
              <a:pathLst>
                <a:path w="747" h="418" extrusionOk="0">
                  <a:moveTo>
                    <a:pt x="388" y="0"/>
                  </a:moveTo>
                  <a:cubicBezTo>
                    <a:pt x="354" y="0"/>
                    <a:pt x="320" y="7"/>
                    <a:pt x="295" y="21"/>
                  </a:cubicBezTo>
                  <a:lnTo>
                    <a:pt x="50" y="159"/>
                  </a:lnTo>
                  <a:cubicBezTo>
                    <a:pt x="0" y="193"/>
                    <a:pt x="0" y="236"/>
                    <a:pt x="50" y="266"/>
                  </a:cubicBezTo>
                  <a:lnTo>
                    <a:pt x="266" y="395"/>
                  </a:lnTo>
                  <a:cubicBezTo>
                    <a:pt x="291" y="410"/>
                    <a:pt x="325" y="417"/>
                    <a:pt x="359" y="417"/>
                  </a:cubicBezTo>
                  <a:cubicBezTo>
                    <a:pt x="393" y="417"/>
                    <a:pt x="427" y="410"/>
                    <a:pt x="452" y="395"/>
                  </a:cubicBezTo>
                  <a:lnTo>
                    <a:pt x="690" y="252"/>
                  </a:lnTo>
                  <a:cubicBezTo>
                    <a:pt x="747" y="223"/>
                    <a:pt x="747" y="173"/>
                    <a:pt x="690" y="143"/>
                  </a:cubicBezTo>
                  <a:lnTo>
                    <a:pt x="481" y="21"/>
                  </a:lnTo>
                  <a:cubicBezTo>
                    <a:pt x="456" y="7"/>
                    <a:pt x="422" y="0"/>
                    <a:pt x="38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7920;p65"/>
            <p:cNvSpPr/>
            <p:nvPr/>
          </p:nvSpPr>
          <p:spPr>
            <a:xfrm>
              <a:off x="7009064" y="8000129"/>
              <a:ext cx="58096" cy="32027"/>
            </a:xfrm>
            <a:custGeom>
              <a:avLst/>
              <a:gdLst/>
              <a:ahLst/>
              <a:cxnLst/>
              <a:rect l="l" t="t" r="r" b="b"/>
              <a:pathLst>
                <a:path w="546" h="301" extrusionOk="0">
                  <a:moveTo>
                    <a:pt x="367" y="1"/>
                  </a:moveTo>
                  <a:cubicBezTo>
                    <a:pt x="333" y="1"/>
                    <a:pt x="298" y="8"/>
                    <a:pt x="273" y="23"/>
                  </a:cubicBezTo>
                  <a:lnTo>
                    <a:pt x="58" y="152"/>
                  </a:lnTo>
                  <a:cubicBezTo>
                    <a:pt x="1" y="180"/>
                    <a:pt x="1" y="223"/>
                    <a:pt x="58" y="259"/>
                  </a:cubicBezTo>
                  <a:lnTo>
                    <a:pt x="87" y="275"/>
                  </a:lnTo>
                  <a:cubicBezTo>
                    <a:pt x="116" y="292"/>
                    <a:pt x="150" y="301"/>
                    <a:pt x="183" y="301"/>
                  </a:cubicBezTo>
                  <a:cubicBezTo>
                    <a:pt x="216" y="301"/>
                    <a:pt x="248" y="292"/>
                    <a:pt x="273" y="275"/>
                  </a:cubicBezTo>
                  <a:lnTo>
                    <a:pt x="496" y="152"/>
                  </a:lnTo>
                  <a:cubicBezTo>
                    <a:pt x="546" y="123"/>
                    <a:pt x="546" y="73"/>
                    <a:pt x="496" y="44"/>
                  </a:cubicBezTo>
                  <a:lnTo>
                    <a:pt x="460" y="23"/>
                  </a:lnTo>
                  <a:cubicBezTo>
                    <a:pt x="435" y="8"/>
                    <a:pt x="401" y="1"/>
                    <a:pt x="36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7921;p65"/>
            <p:cNvSpPr/>
            <p:nvPr/>
          </p:nvSpPr>
          <p:spPr>
            <a:xfrm>
              <a:off x="7009809" y="8160053"/>
              <a:ext cx="75759" cy="42135"/>
            </a:xfrm>
            <a:custGeom>
              <a:avLst/>
              <a:gdLst/>
              <a:ahLst/>
              <a:cxnLst/>
              <a:rect l="l" t="t" r="r" b="b"/>
              <a:pathLst>
                <a:path w="712" h="396" extrusionOk="0">
                  <a:moveTo>
                    <a:pt x="357" y="0"/>
                  </a:moveTo>
                  <a:cubicBezTo>
                    <a:pt x="324" y="0"/>
                    <a:pt x="291" y="8"/>
                    <a:pt x="266" y="22"/>
                  </a:cubicBezTo>
                  <a:lnTo>
                    <a:pt x="51" y="143"/>
                  </a:lnTo>
                  <a:cubicBezTo>
                    <a:pt x="1" y="172"/>
                    <a:pt x="1" y="223"/>
                    <a:pt x="51" y="252"/>
                  </a:cubicBezTo>
                  <a:lnTo>
                    <a:pt x="260" y="374"/>
                  </a:lnTo>
                  <a:cubicBezTo>
                    <a:pt x="285" y="388"/>
                    <a:pt x="319" y="395"/>
                    <a:pt x="353" y="395"/>
                  </a:cubicBezTo>
                  <a:cubicBezTo>
                    <a:pt x="387" y="395"/>
                    <a:pt x="421" y="388"/>
                    <a:pt x="446" y="374"/>
                  </a:cubicBezTo>
                  <a:lnTo>
                    <a:pt x="661" y="252"/>
                  </a:lnTo>
                  <a:cubicBezTo>
                    <a:pt x="712" y="223"/>
                    <a:pt x="712" y="172"/>
                    <a:pt x="661" y="143"/>
                  </a:cubicBezTo>
                  <a:lnTo>
                    <a:pt x="453" y="22"/>
                  </a:lnTo>
                  <a:cubicBezTo>
                    <a:pt x="424" y="8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7922;p65"/>
            <p:cNvSpPr/>
            <p:nvPr/>
          </p:nvSpPr>
          <p:spPr>
            <a:xfrm>
              <a:off x="7025024" y="8086635"/>
              <a:ext cx="82036" cy="45966"/>
            </a:xfrm>
            <a:custGeom>
              <a:avLst/>
              <a:gdLst/>
              <a:ahLst/>
              <a:cxnLst/>
              <a:rect l="l" t="t" r="r" b="b"/>
              <a:pathLst>
                <a:path w="771" h="432" extrusionOk="0">
                  <a:moveTo>
                    <a:pt x="389" y="0"/>
                  </a:moveTo>
                  <a:cubicBezTo>
                    <a:pt x="355" y="0"/>
                    <a:pt x="321" y="8"/>
                    <a:pt x="296" y="22"/>
                  </a:cubicBezTo>
                  <a:lnTo>
                    <a:pt x="58" y="166"/>
                  </a:lnTo>
                  <a:cubicBezTo>
                    <a:pt x="1" y="195"/>
                    <a:pt x="1" y="245"/>
                    <a:pt x="51" y="272"/>
                  </a:cubicBezTo>
                  <a:lnTo>
                    <a:pt x="289" y="411"/>
                  </a:lnTo>
                  <a:cubicBezTo>
                    <a:pt x="318" y="424"/>
                    <a:pt x="352" y="431"/>
                    <a:pt x="386" y="431"/>
                  </a:cubicBezTo>
                  <a:cubicBezTo>
                    <a:pt x="420" y="431"/>
                    <a:pt x="454" y="424"/>
                    <a:pt x="482" y="411"/>
                  </a:cubicBezTo>
                  <a:lnTo>
                    <a:pt x="720" y="272"/>
                  </a:lnTo>
                  <a:cubicBezTo>
                    <a:pt x="770" y="245"/>
                    <a:pt x="770" y="195"/>
                    <a:pt x="720" y="166"/>
                  </a:cubicBezTo>
                  <a:lnTo>
                    <a:pt x="482" y="22"/>
                  </a:lnTo>
                  <a:cubicBezTo>
                    <a:pt x="457" y="8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7923;p65"/>
            <p:cNvSpPr/>
            <p:nvPr/>
          </p:nvSpPr>
          <p:spPr>
            <a:xfrm>
              <a:off x="7038857" y="8202082"/>
              <a:ext cx="76610" cy="42987"/>
            </a:xfrm>
            <a:custGeom>
              <a:avLst/>
              <a:gdLst/>
              <a:ahLst/>
              <a:cxnLst/>
              <a:rect l="l" t="t" r="r" b="b"/>
              <a:pathLst>
                <a:path w="720" h="404" extrusionOk="0">
                  <a:moveTo>
                    <a:pt x="357" y="0"/>
                  </a:moveTo>
                  <a:cubicBezTo>
                    <a:pt x="323" y="0"/>
                    <a:pt x="291" y="8"/>
                    <a:pt x="266" y="22"/>
                  </a:cubicBezTo>
                  <a:lnTo>
                    <a:pt x="50" y="145"/>
                  </a:lnTo>
                  <a:cubicBezTo>
                    <a:pt x="0" y="179"/>
                    <a:pt x="0" y="223"/>
                    <a:pt x="50" y="252"/>
                  </a:cubicBezTo>
                  <a:lnTo>
                    <a:pt x="273" y="381"/>
                  </a:lnTo>
                  <a:cubicBezTo>
                    <a:pt x="299" y="396"/>
                    <a:pt x="331" y="403"/>
                    <a:pt x="364" y="403"/>
                  </a:cubicBezTo>
                  <a:cubicBezTo>
                    <a:pt x="398" y="403"/>
                    <a:pt x="432" y="396"/>
                    <a:pt x="461" y="381"/>
                  </a:cubicBezTo>
                  <a:lnTo>
                    <a:pt x="670" y="259"/>
                  </a:lnTo>
                  <a:cubicBezTo>
                    <a:pt x="720" y="231"/>
                    <a:pt x="720" y="179"/>
                    <a:pt x="670" y="152"/>
                  </a:cubicBezTo>
                  <a:lnTo>
                    <a:pt x="454" y="22"/>
                  </a:lnTo>
                  <a:cubicBezTo>
                    <a:pt x="425" y="8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7924;p65"/>
            <p:cNvSpPr/>
            <p:nvPr/>
          </p:nvSpPr>
          <p:spPr>
            <a:xfrm>
              <a:off x="7041942" y="8019282"/>
              <a:ext cx="77355" cy="42987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366" y="0"/>
                  </a:moveTo>
                  <a:cubicBezTo>
                    <a:pt x="332" y="0"/>
                    <a:pt x="298" y="8"/>
                    <a:pt x="273" y="22"/>
                  </a:cubicBezTo>
                  <a:lnTo>
                    <a:pt x="58" y="145"/>
                  </a:lnTo>
                  <a:cubicBezTo>
                    <a:pt x="1" y="181"/>
                    <a:pt x="1" y="224"/>
                    <a:pt x="51" y="259"/>
                  </a:cubicBezTo>
                  <a:lnTo>
                    <a:pt x="266" y="381"/>
                  </a:lnTo>
                  <a:cubicBezTo>
                    <a:pt x="291" y="396"/>
                    <a:pt x="325" y="403"/>
                    <a:pt x="359" y="403"/>
                  </a:cubicBezTo>
                  <a:cubicBezTo>
                    <a:pt x="394" y="403"/>
                    <a:pt x="428" y="396"/>
                    <a:pt x="453" y="381"/>
                  </a:cubicBezTo>
                  <a:lnTo>
                    <a:pt x="668" y="252"/>
                  </a:lnTo>
                  <a:cubicBezTo>
                    <a:pt x="718" y="224"/>
                    <a:pt x="727" y="172"/>
                    <a:pt x="668" y="145"/>
                  </a:cubicBezTo>
                  <a:lnTo>
                    <a:pt x="460" y="22"/>
                  </a:lnTo>
                  <a:cubicBezTo>
                    <a:pt x="435" y="8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7925;p65"/>
            <p:cNvSpPr/>
            <p:nvPr/>
          </p:nvSpPr>
          <p:spPr>
            <a:xfrm>
              <a:off x="7061095" y="7969698"/>
              <a:ext cx="58202" cy="32134"/>
            </a:xfrm>
            <a:custGeom>
              <a:avLst/>
              <a:gdLst/>
              <a:ahLst/>
              <a:cxnLst/>
              <a:rect l="l" t="t" r="r" b="b"/>
              <a:pathLst>
                <a:path w="547" h="302" extrusionOk="0">
                  <a:moveTo>
                    <a:pt x="366" y="0"/>
                  </a:moveTo>
                  <a:cubicBezTo>
                    <a:pt x="332" y="0"/>
                    <a:pt x="298" y="10"/>
                    <a:pt x="273" y="28"/>
                  </a:cubicBezTo>
                  <a:lnTo>
                    <a:pt x="57" y="150"/>
                  </a:lnTo>
                  <a:cubicBezTo>
                    <a:pt x="0" y="179"/>
                    <a:pt x="0" y="229"/>
                    <a:pt x="57" y="259"/>
                  </a:cubicBezTo>
                  <a:lnTo>
                    <a:pt x="86" y="280"/>
                  </a:lnTo>
                  <a:cubicBezTo>
                    <a:pt x="111" y="294"/>
                    <a:pt x="145" y="301"/>
                    <a:pt x="179" y="301"/>
                  </a:cubicBezTo>
                  <a:cubicBezTo>
                    <a:pt x="214" y="301"/>
                    <a:pt x="248" y="294"/>
                    <a:pt x="273" y="280"/>
                  </a:cubicBezTo>
                  <a:lnTo>
                    <a:pt x="495" y="150"/>
                  </a:lnTo>
                  <a:cubicBezTo>
                    <a:pt x="547" y="121"/>
                    <a:pt x="547" y="71"/>
                    <a:pt x="495" y="43"/>
                  </a:cubicBezTo>
                  <a:lnTo>
                    <a:pt x="461" y="28"/>
                  </a:lnTo>
                  <a:cubicBezTo>
                    <a:pt x="435" y="10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7926;p65"/>
            <p:cNvSpPr/>
            <p:nvPr/>
          </p:nvSpPr>
          <p:spPr>
            <a:xfrm>
              <a:off x="7061095" y="8128664"/>
              <a:ext cx="78844" cy="44263"/>
            </a:xfrm>
            <a:custGeom>
              <a:avLst/>
              <a:gdLst/>
              <a:ahLst/>
              <a:cxnLst/>
              <a:rect l="l" t="t" r="r" b="b"/>
              <a:pathLst>
                <a:path w="741" h="416" extrusionOk="0">
                  <a:moveTo>
                    <a:pt x="386" y="0"/>
                  </a:moveTo>
                  <a:cubicBezTo>
                    <a:pt x="352" y="0"/>
                    <a:pt x="320" y="8"/>
                    <a:pt x="295" y="22"/>
                  </a:cubicBezTo>
                  <a:lnTo>
                    <a:pt x="50" y="159"/>
                  </a:lnTo>
                  <a:cubicBezTo>
                    <a:pt x="0" y="188"/>
                    <a:pt x="0" y="238"/>
                    <a:pt x="50" y="266"/>
                  </a:cubicBezTo>
                  <a:lnTo>
                    <a:pt x="259" y="388"/>
                  </a:lnTo>
                  <a:cubicBezTo>
                    <a:pt x="287" y="406"/>
                    <a:pt x="321" y="415"/>
                    <a:pt x="355" y="415"/>
                  </a:cubicBezTo>
                  <a:cubicBezTo>
                    <a:pt x="388" y="415"/>
                    <a:pt x="420" y="406"/>
                    <a:pt x="445" y="388"/>
                  </a:cubicBezTo>
                  <a:lnTo>
                    <a:pt x="690" y="252"/>
                  </a:lnTo>
                  <a:cubicBezTo>
                    <a:pt x="740" y="223"/>
                    <a:pt x="740" y="172"/>
                    <a:pt x="690" y="145"/>
                  </a:cubicBezTo>
                  <a:lnTo>
                    <a:pt x="481" y="22"/>
                  </a:lnTo>
                  <a:cubicBezTo>
                    <a:pt x="453" y="8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2" name="Google Shape;7927;p65"/>
            <p:cNvSpPr/>
            <p:nvPr/>
          </p:nvSpPr>
          <p:spPr>
            <a:xfrm>
              <a:off x="7079396" y="8056735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67" y="0"/>
                  </a:moveTo>
                  <a:cubicBezTo>
                    <a:pt x="332" y="0"/>
                    <a:pt x="298" y="7"/>
                    <a:pt x="273" y="22"/>
                  </a:cubicBezTo>
                  <a:lnTo>
                    <a:pt x="51" y="152"/>
                  </a:lnTo>
                  <a:cubicBezTo>
                    <a:pt x="1" y="181"/>
                    <a:pt x="1" y="231"/>
                    <a:pt x="51" y="260"/>
                  </a:cubicBezTo>
                  <a:lnTo>
                    <a:pt x="289" y="397"/>
                  </a:lnTo>
                  <a:cubicBezTo>
                    <a:pt x="317" y="410"/>
                    <a:pt x="351" y="417"/>
                    <a:pt x="385" y="417"/>
                  </a:cubicBezTo>
                  <a:cubicBezTo>
                    <a:pt x="419" y="417"/>
                    <a:pt x="453" y="410"/>
                    <a:pt x="482" y="397"/>
                  </a:cubicBezTo>
                  <a:lnTo>
                    <a:pt x="698" y="267"/>
                  </a:lnTo>
                  <a:cubicBezTo>
                    <a:pt x="748" y="238"/>
                    <a:pt x="748" y="195"/>
                    <a:pt x="698" y="158"/>
                  </a:cubicBezTo>
                  <a:lnTo>
                    <a:pt x="461" y="22"/>
                  </a:lnTo>
                  <a:cubicBezTo>
                    <a:pt x="435" y="7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7928;p65"/>
            <p:cNvSpPr/>
            <p:nvPr/>
          </p:nvSpPr>
          <p:spPr>
            <a:xfrm>
              <a:off x="7090037" y="8170693"/>
              <a:ext cx="79802" cy="45008"/>
            </a:xfrm>
            <a:custGeom>
              <a:avLst/>
              <a:gdLst/>
              <a:ahLst/>
              <a:cxnLst/>
              <a:rect l="l" t="t" r="r" b="b"/>
              <a:pathLst>
                <a:path w="750" h="423" extrusionOk="0">
                  <a:moveTo>
                    <a:pt x="385" y="0"/>
                  </a:moveTo>
                  <a:cubicBezTo>
                    <a:pt x="353" y="0"/>
                    <a:pt x="321" y="8"/>
                    <a:pt x="296" y="22"/>
                  </a:cubicBezTo>
                  <a:lnTo>
                    <a:pt x="51" y="166"/>
                  </a:lnTo>
                  <a:cubicBezTo>
                    <a:pt x="1" y="195"/>
                    <a:pt x="1" y="245"/>
                    <a:pt x="51" y="274"/>
                  </a:cubicBezTo>
                  <a:lnTo>
                    <a:pt x="275" y="397"/>
                  </a:lnTo>
                  <a:cubicBezTo>
                    <a:pt x="300" y="414"/>
                    <a:pt x="334" y="423"/>
                    <a:pt x="368" y="423"/>
                  </a:cubicBezTo>
                  <a:cubicBezTo>
                    <a:pt x="402" y="423"/>
                    <a:pt x="436" y="414"/>
                    <a:pt x="461" y="397"/>
                  </a:cubicBezTo>
                  <a:lnTo>
                    <a:pt x="698" y="259"/>
                  </a:lnTo>
                  <a:cubicBezTo>
                    <a:pt x="749" y="231"/>
                    <a:pt x="749" y="181"/>
                    <a:pt x="698" y="152"/>
                  </a:cubicBezTo>
                  <a:lnTo>
                    <a:pt x="475" y="22"/>
                  </a:lnTo>
                  <a:cubicBezTo>
                    <a:pt x="450" y="8"/>
                    <a:pt x="418" y="0"/>
                    <a:pt x="38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7929;p65"/>
            <p:cNvSpPr/>
            <p:nvPr/>
          </p:nvSpPr>
          <p:spPr>
            <a:xfrm>
              <a:off x="7113765" y="7940543"/>
              <a:ext cx="57564" cy="31389"/>
            </a:xfrm>
            <a:custGeom>
              <a:avLst/>
              <a:gdLst/>
              <a:ahLst/>
              <a:cxnLst/>
              <a:rect l="l" t="t" r="r" b="b"/>
              <a:pathLst>
                <a:path w="541" h="295" extrusionOk="0">
                  <a:moveTo>
                    <a:pt x="356" y="0"/>
                  </a:moveTo>
                  <a:cubicBezTo>
                    <a:pt x="323" y="0"/>
                    <a:pt x="288" y="8"/>
                    <a:pt x="259" y="22"/>
                  </a:cubicBezTo>
                  <a:lnTo>
                    <a:pt x="52" y="145"/>
                  </a:lnTo>
                  <a:cubicBezTo>
                    <a:pt x="0" y="172"/>
                    <a:pt x="0" y="222"/>
                    <a:pt x="52" y="252"/>
                  </a:cubicBezTo>
                  <a:lnTo>
                    <a:pt x="86" y="274"/>
                  </a:lnTo>
                  <a:cubicBezTo>
                    <a:pt x="112" y="288"/>
                    <a:pt x="147" y="295"/>
                    <a:pt x="181" y="295"/>
                  </a:cubicBezTo>
                  <a:cubicBezTo>
                    <a:pt x="215" y="295"/>
                    <a:pt x="249" y="288"/>
                    <a:pt x="274" y="274"/>
                  </a:cubicBezTo>
                  <a:lnTo>
                    <a:pt x="483" y="152"/>
                  </a:lnTo>
                  <a:cubicBezTo>
                    <a:pt x="533" y="122"/>
                    <a:pt x="540" y="72"/>
                    <a:pt x="483" y="43"/>
                  </a:cubicBezTo>
                  <a:lnTo>
                    <a:pt x="447" y="22"/>
                  </a:lnTo>
                  <a:cubicBezTo>
                    <a:pt x="422" y="8"/>
                    <a:pt x="390" y="0"/>
                    <a:pt x="35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7930;p65"/>
            <p:cNvSpPr/>
            <p:nvPr/>
          </p:nvSpPr>
          <p:spPr>
            <a:xfrm>
              <a:off x="7093867" y="7988744"/>
              <a:ext cx="77461" cy="43412"/>
            </a:xfrm>
            <a:custGeom>
              <a:avLst/>
              <a:gdLst/>
              <a:ahLst/>
              <a:cxnLst/>
              <a:rect l="l" t="t" r="r" b="b"/>
              <a:pathLst>
                <a:path w="728" h="408" extrusionOk="0">
                  <a:moveTo>
                    <a:pt x="368" y="0"/>
                  </a:moveTo>
                  <a:cubicBezTo>
                    <a:pt x="334" y="0"/>
                    <a:pt x="299" y="7"/>
                    <a:pt x="273" y="21"/>
                  </a:cubicBezTo>
                  <a:lnTo>
                    <a:pt x="51" y="151"/>
                  </a:lnTo>
                  <a:cubicBezTo>
                    <a:pt x="1" y="180"/>
                    <a:pt x="1" y="230"/>
                    <a:pt x="51" y="259"/>
                  </a:cubicBezTo>
                  <a:lnTo>
                    <a:pt x="267" y="382"/>
                  </a:lnTo>
                  <a:cubicBezTo>
                    <a:pt x="292" y="399"/>
                    <a:pt x="326" y="408"/>
                    <a:pt x="360" y="408"/>
                  </a:cubicBezTo>
                  <a:cubicBezTo>
                    <a:pt x="394" y="408"/>
                    <a:pt x="429" y="399"/>
                    <a:pt x="455" y="382"/>
                  </a:cubicBezTo>
                  <a:lnTo>
                    <a:pt x="677" y="259"/>
                  </a:lnTo>
                  <a:cubicBezTo>
                    <a:pt x="727" y="230"/>
                    <a:pt x="727" y="180"/>
                    <a:pt x="677" y="151"/>
                  </a:cubicBezTo>
                  <a:lnTo>
                    <a:pt x="461" y="21"/>
                  </a:lnTo>
                  <a:cubicBezTo>
                    <a:pt x="436" y="7"/>
                    <a:pt x="402" y="0"/>
                    <a:pt x="36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7931;p65"/>
            <p:cNvSpPr/>
            <p:nvPr/>
          </p:nvSpPr>
          <p:spPr>
            <a:xfrm>
              <a:off x="7115361" y="8098871"/>
              <a:ext cx="76503" cy="42667"/>
            </a:xfrm>
            <a:custGeom>
              <a:avLst/>
              <a:gdLst/>
              <a:ahLst/>
              <a:cxnLst/>
              <a:rect l="l" t="t" r="r" b="b"/>
              <a:pathLst>
                <a:path w="719" h="401" extrusionOk="0">
                  <a:moveTo>
                    <a:pt x="363" y="1"/>
                  </a:moveTo>
                  <a:cubicBezTo>
                    <a:pt x="329" y="1"/>
                    <a:pt x="295" y="7"/>
                    <a:pt x="266" y="21"/>
                  </a:cubicBezTo>
                  <a:lnTo>
                    <a:pt x="51" y="144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59" y="373"/>
                  </a:lnTo>
                  <a:cubicBezTo>
                    <a:pt x="284" y="391"/>
                    <a:pt x="319" y="400"/>
                    <a:pt x="353" y="400"/>
                  </a:cubicBezTo>
                  <a:cubicBezTo>
                    <a:pt x="387" y="400"/>
                    <a:pt x="421" y="391"/>
                    <a:pt x="446" y="373"/>
                  </a:cubicBezTo>
                  <a:lnTo>
                    <a:pt x="668" y="252"/>
                  </a:lnTo>
                  <a:cubicBezTo>
                    <a:pt x="718" y="223"/>
                    <a:pt x="718" y="173"/>
                    <a:pt x="668" y="144"/>
                  </a:cubicBezTo>
                  <a:lnTo>
                    <a:pt x="460" y="21"/>
                  </a:lnTo>
                  <a:cubicBezTo>
                    <a:pt x="431" y="7"/>
                    <a:pt x="397" y="1"/>
                    <a:pt x="36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7932;p65"/>
            <p:cNvSpPr/>
            <p:nvPr/>
          </p:nvSpPr>
          <p:spPr>
            <a:xfrm>
              <a:off x="7131321" y="8026943"/>
              <a:ext cx="79802" cy="44476"/>
            </a:xfrm>
            <a:custGeom>
              <a:avLst/>
              <a:gdLst/>
              <a:ahLst/>
              <a:cxnLst/>
              <a:rect l="l" t="t" r="r" b="b"/>
              <a:pathLst>
                <a:path w="750" h="418" extrusionOk="0">
                  <a:moveTo>
                    <a:pt x="368" y="1"/>
                  </a:moveTo>
                  <a:cubicBezTo>
                    <a:pt x="334" y="1"/>
                    <a:pt x="300" y="8"/>
                    <a:pt x="275" y="23"/>
                  </a:cubicBezTo>
                  <a:lnTo>
                    <a:pt x="51" y="143"/>
                  </a:lnTo>
                  <a:cubicBezTo>
                    <a:pt x="1" y="180"/>
                    <a:pt x="1" y="223"/>
                    <a:pt x="51" y="259"/>
                  </a:cubicBezTo>
                  <a:lnTo>
                    <a:pt x="289" y="395"/>
                  </a:lnTo>
                  <a:cubicBezTo>
                    <a:pt x="317" y="410"/>
                    <a:pt x="351" y="417"/>
                    <a:pt x="385" y="417"/>
                  </a:cubicBezTo>
                  <a:cubicBezTo>
                    <a:pt x="418" y="417"/>
                    <a:pt x="450" y="410"/>
                    <a:pt x="475" y="395"/>
                  </a:cubicBezTo>
                  <a:lnTo>
                    <a:pt x="698" y="266"/>
                  </a:lnTo>
                  <a:cubicBezTo>
                    <a:pt x="749" y="238"/>
                    <a:pt x="749" y="187"/>
                    <a:pt x="698" y="159"/>
                  </a:cubicBezTo>
                  <a:lnTo>
                    <a:pt x="461" y="23"/>
                  </a:lnTo>
                  <a:cubicBezTo>
                    <a:pt x="436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7933;p65"/>
            <p:cNvSpPr/>
            <p:nvPr/>
          </p:nvSpPr>
          <p:spPr>
            <a:xfrm>
              <a:off x="7144409" y="8140900"/>
              <a:ext cx="77355" cy="43625"/>
            </a:xfrm>
            <a:custGeom>
              <a:avLst/>
              <a:gdLst/>
              <a:ahLst/>
              <a:cxnLst/>
              <a:rect l="l" t="t" r="r" b="b"/>
              <a:pathLst>
                <a:path w="727" h="410" extrusionOk="0">
                  <a:moveTo>
                    <a:pt x="363" y="1"/>
                  </a:moveTo>
                  <a:cubicBezTo>
                    <a:pt x="329" y="1"/>
                    <a:pt x="295" y="7"/>
                    <a:pt x="266" y="21"/>
                  </a:cubicBezTo>
                  <a:lnTo>
                    <a:pt x="50" y="151"/>
                  </a:lnTo>
                  <a:cubicBezTo>
                    <a:pt x="0" y="180"/>
                    <a:pt x="0" y="230"/>
                    <a:pt x="50" y="259"/>
                  </a:cubicBezTo>
                  <a:lnTo>
                    <a:pt x="273" y="389"/>
                  </a:lnTo>
                  <a:cubicBezTo>
                    <a:pt x="297" y="403"/>
                    <a:pt x="328" y="410"/>
                    <a:pt x="359" y="410"/>
                  </a:cubicBezTo>
                  <a:cubicBezTo>
                    <a:pt x="394" y="410"/>
                    <a:pt x="430" y="401"/>
                    <a:pt x="461" y="382"/>
                  </a:cubicBezTo>
                  <a:lnTo>
                    <a:pt x="677" y="259"/>
                  </a:lnTo>
                  <a:cubicBezTo>
                    <a:pt x="727" y="230"/>
                    <a:pt x="727" y="180"/>
                    <a:pt x="677" y="151"/>
                  </a:cubicBezTo>
                  <a:lnTo>
                    <a:pt x="454" y="21"/>
                  </a:lnTo>
                  <a:cubicBezTo>
                    <a:pt x="428" y="7"/>
                    <a:pt x="396" y="1"/>
                    <a:pt x="36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7934;p65"/>
            <p:cNvSpPr/>
            <p:nvPr/>
          </p:nvSpPr>
          <p:spPr>
            <a:xfrm>
              <a:off x="7146750" y="7959589"/>
              <a:ext cx="75759" cy="42242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353" y="1"/>
                  </a:moveTo>
                  <a:cubicBezTo>
                    <a:pt x="319" y="1"/>
                    <a:pt x="284" y="8"/>
                    <a:pt x="259" y="23"/>
                  </a:cubicBezTo>
                  <a:lnTo>
                    <a:pt x="51" y="145"/>
                  </a:lnTo>
                  <a:cubicBezTo>
                    <a:pt x="1" y="173"/>
                    <a:pt x="1" y="224"/>
                    <a:pt x="51" y="252"/>
                  </a:cubicBezTo>
                  <a:lnTo>
                    <a:pt x="259" y="375"/>
                  </a:lnTo>
                  <a:cubicBezTo>
                    <a:pt x="284" y="389"/>
                    <a:pt x="319" y="396"/>
                    <a:pt x="353" y="396"/>
                  </a:cubicBezTo>
                  <a:cubicBezTo>
                    <a:pt x="387" y="396"/>
                    <a:pt x="421" y="389"/>
                    <a:pt x="446" y="375"/>
                  </a:cubicBezTo>
                  <a:lnTo>
                    <a:pt x="661" y="252"/>
                  </a:lnTo>
                  <a:cubicBezTo>
                    <a:pt x="711" y="224"/>
                    <a:pt x="711" y="173"/>
                    <a:pt x="661" y="145"/>
                  </a:cubicBezTo>
                  <a:lnTo>
                    <a:pt x="446" y="23"/>
                  </a:lnTo>
                  <a:cubicBezTo>
                    <a:pt x="421" y="8"/>
                    <a:pt x="387" y="1"/>
                    <a:pt x="35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7935;p65"/>
            <p:cNvSpPr/>
            <p:nvPr/>
          </p:nvSpPr>
          <p:spPr>
            <a:xfrm>
              <a:off x="7165158" y="7909154"/>
              <a:ext cx="59692" cy="32985"/>
            </a:xfrm>
            <a:custGeom>
              <a:avLst/>
              <a:gdLst/>
              <a:ahLst/>
              <a:cxnLst/>
              <a:rect l="l" t="t" r="r" b="b"/>
              <a:pathLst>
                <a:path w="561" h="310" extrusionOk="0">
                  <a:moveTo>
                    <a:pt x="383" y="0"/>
                  </a:moveTo>
                  <a:cubicBezTo>
                    <a:pt x="350" y="0"/>
                    <a:pt x="316" y="8"/>
                    <a:pt x="287" y="22"/>
                  </a:cubicBezTo>
                  <a:lnTo>
                    <a:pt x="50" y="158"/>
                  </a:lnTo>
                  <a:cubicBezTo>
                    <a:pt x="0" y="188"/>
                    <a:pt x="0" y="238"/>
                    <a:pt x="50" y="267"/>
                  </a:cubicBezTo>
                  <a:lnTo>
                    <a:pt x="86" y="288"/>
                  </a:lnTo>
                  <a:cubicBezTo>
                    <a:pt x="111" y="303"/>
                    <a:pt x="146" y="310"/>
                    <a:pt x="180" y="310"/>
                  </a:cubicBezTo>
                  <a:cubicBezTo>
                    <a:pt x="214" y="310"/>
                    <a:pt x="248" y="303"/>
                    <a:pt x="273" y="288"/>
                  </a:cubicBezTo>
                  <a:lnTo>
                    <a:pt x="509" y="152"/>
                  </a:lnTo>
                  <a:cubicBezTo>
                    <a:pt x="561" y="122"/>
                    <a:pt x="561" y="72"/>
                    <a:pt x="509" y="43"/>
                  </a:cubicBezTo>
                  <a:lnTo>
                    <a:pt x="475" y="22"/>
                  </a:lnTo>
                  <a:cubicBezTo>
                    <a:pt x="449" y="8"/>
                    <a:pt x="416" y="0"/>
                    <a:pt x="38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1" name="Google Shape;7936;p65"/>
            <p:cNvSpPr/>
            <p:nvPr/>
          </p:nvSpPr>
          <p:spPr>
            <a:xfrm>
              <a:off x="7167286" y="8068227"/>
              <a:ext cx="76716" cy="42987"/>
            </a:xfrm>
            <a:custGeom>
              <a:avLst/>
              <a:gdLst/>
              <a:ahLst/>
              <a:cxnLst/>
              <a:rect l="l" t="t" r="r" b="b"/>
              <a:pathLst>
                <a:path w="721" h="404" extrusionOk="0">
                  <a:moveTo>
                    <a:pt x="368" y="1"/>
                  </a:moveTo>
                  <a:cubicBezTo>
                    <a:pt x="334" y="1"/>
                    <a:pt x="299" y="8"/>
                    <a:pt x="273" y="23"/>
                  </a:cubicBezTo>
                  <a:lnTo>
                    <a:pt x="51" y="152"/>
                  </a:lnTo>
                  <a:cubicBezTo>
                    <a:pt x="1" y="180"/>
                    <a:pt x="1" y="230"/>
                    <a:pt x="51" y="259"/>
                  </a:cubicBezTo>
                  <a:lnTo>
                    <a:pt x="260" y="382"/>
                  </a:lnTo>
                  <a:cubicBezTo>
                    <a:pt x="285" y="396"/>
                    <a:pt x="319" y="404"/>
                    <a:pt x="353" y="404"/>
                  </a:cubicBezTo>
                  <a:cubicBezTo>
                    <a:pt x="387" y="404"/>
                    <a:pt x="421" y="396"/>
                    <a:pt x="446" y="382"/>
                  </a:cubicBezTo>
                  <a:lnTo>
                    <a:pt x="670" y="252"/>
                  </a:lnTo>
                  <a:cubicBezTo>
                    <a:pt x="720" y="223"/>
                    <a:pt x="720" y="180"/>
                    <a:pt x="670" y="144"/>
                  </a:cubicBezTo>
                  <a:lnTo>
                    <a:pt x="462" y="23"/>
                  </a:lnTo>
                  <a:cubicBezTo>
                    <a:pt x="437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2" name="Google Shape;7937;p65"/>
            <p:cNvSpPr/>
            <p:nvPr/>
          </p:nvSpPr>
          <p:spPr>
            <a:xfrm>
              <a:off x="7184204" y="7997043"/>
              <a:ext cx="78844" cy="43731"/>
            </a:xfrm>
            <a:custGeom>
              <a:avLst/>
              <a:gdLst/>
              <a:ahLst/>
              <a:cxnLst/>
              <a:rect l="l" t="t" r="r" b="b"/>
              <a:pathLst>
                <a:path w="741" h="411" extrusionOk="0">
                  <a:moveTo>
                    <a:pt x="353" y="1"/>
                  </a:moveTo>
                  <a:cubicBezTo>
                    <a:pt x="318" y="1"/>
                    <a:pt x="284" y="8"/>
                    <a:pt x="259" y="23"/>
                  </a:cubicBezTo>
                  <a:lnTo>
                    <a:pt x="51" y="145"/>
                  </a:lnTo>
                  <a:cubicBezTo>
                    <a:pt x="1" y="174"/>
                    <a:pt x="1" y="224"/>
                    <a:pt x="51" y="252"/>
                  </a:cubicBezTo>
                  <a:lnTo>
                    <a:pt x="287" y="390"/>
                  </a:lnTo>
                  <a:cubicBezTo>
                    <a:pt x="313" y="404"/>
                    <a:pt x="347" y="411"/>
                    <a:pt x="382" y="411"/>
                  </a:cubicBezTo>
                  <a:cubicBezTo>
                    <a:pt x="416" y="411"/>
                    <a:pt x="450" y="404"/>
                    <a:pt x="475" y="390"/>
                  </a:cubicBezTo>
                  <a:lnTo>
                    <a:pt x="684" y="267"/>
                  </a:lnTo>
                  <a:cubicBezTo>
                    <a:pt x="741" y="238"/>
                    <a:pt x="741" y="188"/>
                    <a:pt x="684" y="159"/>
                  </a:cubicBezTo>
                  <a:lnTo>
                    <a:pt x="446" y="23"/>
                  </a:lnTo>
                  <a:cubicBezTo>
                    <a:pt x="421" y="8"/>
                    <a:pt x="387" y="1"/>
                    <a:pt x="35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7938;p65"/>
            <p:cNvSpPr/>
            <p:nvPr/>
          </p:nvSpPr>
          <p:spPr>
            <a:xfrm>
              <a:off x="7196334" y="8110788"/>
              <a:ext cx="78099" cy="43199"/>
            </a:xfrm>
            <a:custGeom>
              <a:avLst/>
              <a:gdLst/>
              <a:ahLst/>
              <a:cxnLst/>
              <a:rect l="l" t="t" r="r" b="b"/>
              <a:pathLst>
                <a:path w="734" h="406" extrusionOk="0">
                  <a:moveTo>
                    <a:pt x="373" y="0"/>
                  </a:moveTo>
                  <a:cubicBezTo>
                    <a:pt x="337" y="0"/>
                    <a:pt x="301" y="9"/>
                    <a:pt x="275" y="25"/>
                  </a:cubicBezTo>
                  <a:lnTo>
                    <a:pt x="52" y="147"/>
                  </a:lnTo>
                  <a:cubicBezTo>
                    <a:pt x="0" y="184"/>
                    <a:pt x="0" y="227"/>
                    <a:pt x="52" y="261"/>
                  </a:cubicBezTo>
                  <a:lnTo>
                    <a:pt x="275" y="384"/>
                  </a:lnTo>
                  <a:cubicBezTo>
                    <a:pt x="300" y="398"/>
                    <a:pt x="332" y="406"/>
                    <a:pt x="365" y="406"/>
                  </a:cubicBezTo>
                  <a:cubicBezTo>
                    <a:pt x="399" y="406"/>
                    <a:pt x="433" y="398"/>
                    <a:pt x="461" y="384"/>
                  </a:cubicBezTo>
                  <a:lnTo>
                    <a:pt x="677" y="261"/>
                  </a:lnTo>
                  <a:cubicBezTo>
                    <a:pt x="727" y="227"/>
                    <a:pt x="734" y="184"/>
                    <a:pt x="677" y="147"/>
                  </a:cubicBezTo>
                  <a:lnTo>
                    <a:pt x="461" y="25"/>
                  </a:lnTo>
                  <a:cubicBezTo>
                    <a:pt x="437" y="8"/>
                    <a:pt x="406" y="0"/>
                    <a:pt x="37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4" name="Google Shape;7939;p65"/>
            <p:cNvSpPr/>
            <p:nvPr/>
          </p:nvSpPr>
          <p:spPr>
            <a:xfrm>
              <a:off x="7198036" y="7928200"/>
              <a:ext cx="78844" cy="43731"/>
            </a:xfrm>
            <a:custGeom>
              <a:avLst/>
              <a:gdLst/>
              <a:ahLst/>
              <a:cxnLst/>
              <a:rect l="l" t="t" r="r" b="b"/>
              <a:pathLst>
                <a:path w="741" h="411" extrusionOk="0">
                  <a:moveTo>
                    <a:pt x="381" y="1"/>
                  </a:moveTo>
                  <a:cubicBezTo>
                    <a:pt x="347" y="1"/>
                    <a:pt x="312" y="8"/>
                    <a:pt x="286" y="23"/>
                  </a:cubicBezTo>
                  <a:lnTo>
                    <a:pt x="50" y="159"/>
                  </a:lnTo>
                  <a:cubicBezTo>
                    <a:pt x="0" y="188"/>
                    <a:pt x="0" y="238"/>
                    <a:pt x="50" y="268"/>
                  </a:cubicBezTo>
                  <a:lnTo>
                    <a:pt x="259" y="390"/>
                  </a:lnTo>
                  <a:cubicBezTo>
                    <a:pt x="284" y="404"/>
                    <a:pt x="318" y="411"/>
                    <a:pt x="352" y="411"/>
                  </a:cubicBezTo>
                  <a:cubicBezTo>
                    <a:pt x="386" y="411"/>
                    <a:pt x="420" y="404"/>
                    <a:pt x="445" y="390"/>
                  </a:cubicBezTo>
                  <a:lnTo>
                    <a:pt x="690" y="252"/>
                  </a:lnTo>
                  <a:cubicBezTo>
                    <a:pt x="740" y="224"/>
                    <a:pt x="740" y="174"/>
                    <a:pt x="690" y="145"/>
                  </a:cubicBezTo>
                  <a:lnTo>
                    <a:pt x="474" y="23"/>
                  </a:lnTo>
                  <a:cubicBezTo>
                    <a:pt x="449" y="8"/>
                    <a:pt x="415" y="1"/>
                    <a:pt x="38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5" name="Google Shape;7940;p65"/>
            <p:cNvSpPr/>
            <p:nvPr/>
          </p:nvSpPr>
          <p:spPr>
            <a:xfrm>
              <a:off x="7219317" y="7876275"/>
              <a:ext cx="62139" cy="34474"/>
            </a:xfrm>
            <a:custGeom>
              <a:avLst/>
              <a:gdLst/>
              <a:ahLst/>
              <a:cxnLst/>
              <a:rect l="l" t="t" r="r" b="b"/>
              <a:pathLst>
                <a:path w="584" h="324" extrusionOk="0">
                  <a:moveTo>
                    <a:pt x="404" y="0"/>
                  </a:moveTo>
                  <a:cubicBezTo>
                    <a:pt x="370" y="0"/>
                    <a:pt x="336" y="8"/>
                    <a:pt x="311" y="22"/>
                  </a:cubicBezTo>
                  <a:lnTo>
                    <a:pt x="52" y="172"/>
                  </a:lnTo>
                  <a:cubicBezTo>
                    <a:pt x="0" y="202"/>
                    <a:pt x="0" y="252"/>
                    <a:pt x="52" y="281"/>
                  </a:cubicBezTo>
                  <a:lnTo>
                    <a:pt x="86" y="302"/>
                  </a:lnTo>
                  <a:cubicBezTo>
                    <a:pt x="112" y="317"/>
                    <a:pt x="147" y="324"/>
                    <a:pt x="181" y="324"/>
                  </a:cubicBezTo>
                  <a:cubicBezTo>
                    <a:pt x="215" y="324"/>
                    <a:pt x="249" y="317"/>
                    <a:pt x="274" y="302"/>
                  </a:cubicBezTo>
                  <a:lnTo>
                    <a:pt x="533" y="152"/>
                  </a:lnTo>
                  <a:cubicBezTo>
                    <a:pt x="583" y="122"/>
                    <a:pt x="583" y="72"/>
                    <a:pt x="533" y="43"/>
                  </a:cubicBezTo>
                  <a:lnTo>
                    <a:pt x="497" y="22"/>
                  </a:lnTo>
                  <a:cubicBezTo>
                    <a:pt x="472" y="8"/>
                    <a:pt x="438" y="0"/>
                    <a:pt x="40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6" name="Google Shape;7941;p65"/>
            <p:cNvSpPr/>
            <p:nvPr/>
          </p:nvSpPr>
          <p:spPr>
            <a:xfrm>
              <a:off x="7219317" y="8038541"/>
              <a:ext cx="75865" cy="42774"/>
            </a:xfrm>
            <a:custGeom>
              <a:avLst/>
              <a:gdLst/>
              <a:ahLst/>
              <a:cxnLst/>
              <a:rect l="l" t="t" r="r" b="b"/>
              <a:pathLst>
                <a:path w="713" h="402" extrusionOk="0">
                  <a:moveTo>
                    <a:pt x="361" y="0"/>
                  </a:moveTo>
                  <a:cubicBezTo>
                    <a:pt x="327" y="0"/>
                    <a:pt x="293" y="9"/>
                    <a:pt x="268" y="28"/>
                  </a:cubicBezTo>
                  <a:lnTo>
                    <a:pt x="59" y="150"/>
                  </a:lnTo>
                  <a:cubicBezTo>
                    <a:pt x="0" y="179"/>
                    <a:pt x="0" y="229"/>
                    <a:pt x="52" y="259"/>
                  </a:cubicBezTo>
                  <a:lnTo>
                    <a:pt x="268" y="379"/>
                  </a:lnTo>
                  <a:cubicBezTo>
                    <a:pt x="293" y="394"/>
                    <a:pt x="327" y="401"/>
                    <a:pt x="361" y="401"/>
                  </a:cubicBezTo>
                  <a:cubicBezTo>
                    <a:pt x="395" y="401"/>
                    <a:pt x="429" y="394"/>
                    <a:pt x="454" y="379"/>
                  </a:cubicBezTo>
                  <a:lnTo>
                    <a:pt x="663" y="259"/>
                  </a:lnTo>
                  <a:cubicBezTo>
                    <a:pt x="713" y="229"/>
                    <a:pt x="713" y="179"/>
                    <a:pt x="663" y="150"/>
                  </a:cubicBezTo>
                  <a:lnTo>
                    <a:pt x="454" y="28"/>
                  </a:lnTo>
                  <a:cubicBezTo>
                    <a:pt x="429" y="9"/>
                    <a:pt x="395" y="0"/>
                    <a:pt x="36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7" name="Google Shape;7942;p65"/>
            <p:cNvSpPr/>
            <p:nvPr/>
          </p:nvSpPr>
          <p:spPr>
            <a:xfrm>
              <a:off x="7235384" y="7965761"/>
              <a:ext cx="82036" cy="45966"/>
            </a:xfrm>
            <a:custGeom>
              <a:avLst/>
              <a:gdLst/>
              <a:ahLst/>
              <a:cxnLst/>
              <a:rect l="l" t="t" r="r" b="b"/>
              <a:pathLst>
                <a:path w="771" h="432" extrusionOk="0">
                  <a:moveTo>
                    <a:pt x="382" y="1"/>
                  </a:moveTo>
                  <a:cubicBezTo>
                    <a:pt x="348" y="1"/>
                    <a:pt x="314" y="8"/>
                    <a:pt x="289" y="22"/>
                  </a:cubicBezTo>
                  <a:lnTo>
                    <a:pt x="51" y="158"/>
                  </a:lnTo>
                  <a:cubicBezTo>
                    <a:pt x="1" y="187"/>
                    <a:pt x="1" y="237"/>
                    <a:pt x="51" y="266"/>
                  </a:cubicBezTo>
                  <a:lnTo>
                    <a:pt x="289" y="410"/>
                  </a:lnTo>
                  <a:cubicBezTo>
                    <a:pt x="314" y="424"/>
                    <a:pt x="348" y="432"/>
                    <a:pt x="382" y="432"/>
                  </a:cubicBezTo>
                  <a:cubicBezTo>
                    <a:pt x="416" y="432"/>
                    <a:pt x="450" y="424"/>
                    <a:pt x="475" y="410"/>
                  </a:cubicBezTo>
                  <a:lnTo>
                    <a:pt x="712" y="266"/>
                  </a:lnTo>
                  <a:cubicBezTo>
                    <a:pt x="763" y="237"/>
                    <a:pt x="770" y="187"/>
                    <a:pt x="712" y="158"/>
                  </a:cubicBezTo>
                  <a:lnTo>
                    <a:pt x="475" y="22"/>
                  </a:lnTo>
                  <a:cubicBezTo>
                    <a:pt x="450" y="8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8" name="Google Shape;7943;p65"/>
            <p:cNvSpPr/>
            <p:nvPr/>
          </p:nvSpPr>
          <p:spPr>
            <a:xfrm>
              <a:off x="7240704" y="8145476"/>
              <a:ext cx="77461" cy="42880"/>
            </a:xfrm>
            <a:custGeom>
              <a:avLst/>
              <a:gdLst/>
              <a:ahLst/>
              <a:cxnLst/>
              <a:rect l="l" t="t" r="r" b="b"/>
              <a:pathLst>
                <a:path w="728" h="403" extrusionOk="0">
                  <a:moveTo>
                    <a:pt x="365" y="1"/>
                  </a:moveTo>
                  <a:cubicBezTo>
                    <a:pt x="332" y="1"/>
                    <a:pt x="299" y="8"/>
                    <a:pt x="274" y="21"/>
                  </a:cubicBezTo>
                  <a:lnTo>
                    <a:pt x="51" y="151"/>
                  </a:lnTo>
                  <a:cubicBezTo>
                    <a:pt x="1" y="180"/>
                    <a:pt x="1" y="230"/>
                    <a:pt x="51" y="259"/>
                  </a:cubicBezTo>
                  <a:lnTo>
                    <a:pt x="274" y="382"/>
                  </a:lnTo>
                  <a:cubicBezTo>
                    <a:pt x="299" y="396"/>
                    <a:pt x="332" y="403"/>
                    <a:pt x="365" y="403"/>
                  </a:cubicBezTo>
                  <a:cubicBezTo>
                    <a:pt x="398" y="403"/>
                    <a:pt x="432" y="396"/>
                    <a:pt x="462" y="382"/>
                  </a:cubicBezTo>
                  <a:lnTo>
                    <a:pt x="677" y="259"/>
                  </a:lnTo>
                  <a:cubicBezTo>
                    <a:pt x="727" y="230"/>
                    <a:pt x="727" y="180"/>
                    <a:pt x="677" y="151"/>
                  </a:cubicBezTo>
                  <a:lnTo>
                    <a:pt x="462" y="21"/>
                  </a:lnTo>
                  <a:cubicBezTo>
                    <a:pt x="432" y="8"/>
                    <a:pt x="398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9" name="Google Shape;7944;p65"/>
            <p:cNvSpPr/>
            <p:nvPr/>
          </p:nvSpPr>
          <p:spPr>
            <a:xfrm>
              <a:off x="7248471" y="8081208"/>
              <a:ext cx="77355" cy="42880"/>
            </a:xfrm>
            <a:custGeom>
              <a:avLst/>
              <a:gdLst/>
              <a:ahLst/>
              <a:cxnLst/>
              <a:rect l="l" t="t" r="r" b="b"/>
              <a:pathLst>
                <a:path w="727" h="403" extrusionOk="0">
                  <a:moveTo>
                    <a:pt x="359" y="1"/>
                  </a:moveTo>
                  <a:cubicBezTo>
                    <a:pt x="325" y="1"/>
                    <a:pt x="291" y="8"/>
                    <a:pt x="266" y="22"/>
                  </a:cubicBezTo>
                  <a:lnTo>
                    <a:pt x="50" y="144"/>
                  </a:lnTo>
                  <a:cubicBezTo>
                    <a:pt x="0" y="173"/>
                    <a:pt x="0" y="223"/>
                    <a:pt x="50" y="253"/>
                  </a:cubicBezTo>
                  <a:lnTo>
                    <a:pt x="273" y="382"/>
                  </a:lnTo>
                  <a:cubicBezTo>
                    <a:pt x="298" y="396"/>
                    <a:pt x="332" y="403"/>
                    <a:pt x="366" y="403"/>
                  </a:cubicBezTo>
                  <a:cubicBezTo>
                    <a:pt x="400" y="403"/>
                    <a:pt x="434" y="396"/>
                    <a:pt x="459" y="382"/>
                  </a:cubicBezTo>
                  <a:lnTo>
                    <a:pt x="668" y="260"/>
                  </a:lnTo>
                  <a:cubicBezTo>
                    <a:pt x="727" y="230"/>
                    <a:pt x="727" y="180"/>
                    <a:pt x="675" y="151"/>
                  </a:cubicBezTo>
                  <a:lnTo>
                    <a:pt x="452" y="22"/>
                  </a:lnTo>
                  <a:cubicBezTo>
                    <a:pt x="427" y="8"/>
                    <a:pt x="393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0" name="Google Shape;7945;p65"/>
            <p:cNvSpPr/>
            <p:nvPr/>
          </p:nvSpPr>
          <p:spPr>
            <a:xfrm>
              <a:off x="7252302" y="7895322"/>
              <a:ext cx="81079" cy="45221"/>
            </a:xfrm>
            <a:custGeom>
              <a:avLst/>
              <a:gdLst/>
              <a:ahLst/>
              <a:cxnLst/>
              <a:rect l="l" t="t" r="r" b="b"/>
              <a:pathLst>
                <a:path w="762" h="425" extrusionOk="0">
                  <a:moveTo>
                    <a:pt x="403" y="1"/>
                  </a:moveTo>
                  <a:cubicBezTo>
                    <a:pt x="369" y="1"/>
                    <a:pt x="334" y="8"/>
                    <a:pt x="309" y="23"/>
                  </a:cubicBezTo>
                  <a:lnTo>
                    <a:pt x="51" y="173"/>
                  </a:lnTo>
                  <a:cubicBezTo>
                    <a:pt x="1" y="202"/>
                    <a:pt x="1" y="252"/>
                    <a:pt x="51" y="282"/>
                  </a:cubicBezTo>
                  <a:lnTo>
                    <a:pt x="259" y="404"/>
                  </a:lnTo>
                  <a:cubicBezTo>
                    <a:pt x="284" y="418"/>
                    <a:pt x="318" y="425"/>
                    <a:pt x="353" y="425"/>
                  </a:cubicBezTo>
                  <a:cubicBezTo>
                    <a:pt x="387" y="425"/>
                    <a:pt x="421" y="418"/>
                    <a:pt x="446" y="404"/>
                  </a:cubicBezTo>
                  <a:lnTo>
                    <a:pt x="704" y="252"/>
                  </a:lnTo>
                  <a:cubicBezTo>
                    <a:pt x="761" y="225"/>
                    <a:pt x="761" y="182"/>
                    <a:pt x="711" y="145"/>
                  </a:cubicBezTo>
                  <a:lnTo>
                    <a:pt x="496" y="23"/>
                  </a:lnTo>
                  <a:cubicBezTo>
                    <a:pt x="471" y="8"/>
                    <a:pt x="437" y="1"/>
                    <a:pt x="40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1" name="Google Shape;7946;p65"/>
            <p:cNvSpPr/>
            <p:nvPr/>
          </p:nvSpPr>
          <p:spPr>
            <a:xfrm>
              <a:off x="7270710" y="8007258"/>
              <a:ext cx="78844" cy="44263"/>
            </a:xfrm>
            <a:custGeom>
              <a:avLst/>
              <a:gdLst/>
              <a:ahLst/>
              <a:cxnLst/>
              <a:rect l="l" t="t" r="r" b="b"/>
              <a:pathLst>
                <a:path w="741" h="416" extrusionOk="0">
                  <a:moveTo>
                    <a:pt x="388" y="1"/>
                  </a:moveTo>
                  <a:cubicBezTo>
                    <a:pt x="354" y="1"/>
                    <a:pt x="319" y="9"/>
                    <a:pt x="293" y="27"/>
                  </a:cubicBezTo>
                  <a:lnTo>
                    <a:pt x="57" y="165"/>
                  </a:lnTo>
                  <a:cubicBezTo>
                    <a:pt x="0" y="192"/>
                    <a:pt x="0" y="242"/>
                    <a:pt x="57" y="272"/>
                  </a:cubicBezTo>
                  <a:lnTo>
                    <a:pt x="266" y="394"/>
                  </a:lnTo>
                  <a:cubicBezTo>
                    <a:pt x="291" y="409"/>
                    <a:pt x="325" y="416"/>
                    <a:pt x="359" y="416"/>
                  </a:cubicBezTo>
                  <a:cubicBezTo>
                    <a:pt x="393" y="416"/>
                    <a:pt x="427" y="409"/>
                    <a:pt x="452" y="394"/>
                  </a:cubicBezTo>
                  <a:lnTo>
                    <a:pt x="690" y="258"/>
                  </a:lnTo>
                  <a:cubicBezTo>
                    <a:pt x="740" y="228"/>
                    <a:pt x="740" y="178"/>
                    <a:pt x="690" y="149"/>
                  </a:cubicBezTo>
                  <a:lnTo>
                    <a:pt x="481" y="27"/>
                  </a:lnTo>
                  <a:cubicBezTo>
                    <a:pt x="456" y="9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7947;p65"/>
            <p:cNvSpPr/>
            <p:nvPr/>
          </p:nvSpPr>
          <p:spPr>
            <a:xfrm>
              <a:off x="7292735" y="8115044"/>
              <a:ext cx="77355" cy="43519"/>
            </a:xfrm>
            <a:custGeom>
              <a:avLst/>
              <a:gdLst/>
              <a:ahLst/>
              <a:cxnLst/>
              <a:rect l="l" t="t" r="r" b="b"/>
              <a:pathLst>
                <a:path w="727" h="409" extrusionOk="0">
                  <a:moveTo>
                    <a:pt x="368" y="1"/>
                  </a:moveTo>
                  <a:cubicBezTo>
                    <a:pt x="334" y="1"/>
                    <a:pt x="299" y="10"/>
                    <a:pt x="274" y="28"/>
                  </a:cubicBezTo>
                  <a:lnTo>
                    <a:pt x="52" y="150"/>
                  </a:lnTo>
                  <a:cubicBezTo>
                    <a:pt x="0" y="178"/>
                    <a:pt x="0" y="230"/>
                    <a:pt x="52" y="257"/>
                  </a:cubicBezTo>
                  <a:lnTo>
                    <a:pt x="268" y="387"/>
                  </a:lnTo>
                  <a:cubicBezTo>
                    <a:pt x="296" y="401"/>
                    <a:pt x="330" y="409"/>
                    <a:pt x="364" y="409"/>
                  </a:cubicBezTo>
                  <a:cubicBezTo>
                    <a:pt x="398" y="409"/>
                    <a:pt x="432" y="401"/>
                    <a:pt x="461" y="387"/>
                  </a:cubicBezTo>
                  <a:lnTo>
                    <a:pt x="676" y="257"/>
                  </a:lnTo>
                  <a:cubicBezTo>
                    <a:pt x="726" y="230"/>
                    <a:pt x="726" y="178"/>
                    <a:pt x="676" y="150"/>
                  </a:cubicBezTo>
                  <a:lnTo>
                    <a:pt x="461" y="28"/>
                  </a:lnTo>
                  <a:cubicBezTo>
                    <a:pt x="436" y="10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7948;p65"/>
            <p:cNvSpPr/>
            <p:nvPr/>
          </p:nvSpPr>
          <p:spPr>
            <a:xfrm>
              <a:off x="7299651" y="8049926"/>
              <a:ext cx="80334" cy="44370"/>
            </a:xfrm>
            <a:custGeom>
              <a:avLst/>
              <a:gdLst/>
              <a:ahLst/>
              <a:cxnLst/>
              <a:rect l="l" t="t" r="r" b="b"/>
              <a:pathLst>
                <a:path w="755" h="417" extrusionOk="0">
                  <a:moveTo>
                    <a:pt x="389" y="0"/>
                  </a:moveTo>
                  <a:cubicBezTo>
                    <a:pt x="355" y="0"/>
                    <a:pt x="321" y="8"/>
                    <a:pt x="296" y="22"/>
                  </a:cubicBezTo>
                  <a:lnTo>
                    <a:pt x="58" y="159"/>
                  </a:lnTo>
                  <a:cubicBezTo>
                    <a:pt x="1" y="186"/>
                    <a:pt x="1" y="238"/>
                    <a:pt x="51" y="266"/>
                  </a:cubicBezTo>
                  <a:lnTo>
                    <a:pt x="273" y="395"/>
                  </a:lnTo>
                  <a:cubicBezTo>
                    <a:pt x="298" y="410"/>
                    <a:pt x="332" y="417"/>
                    <a:pt x="367" y="417"/>
                  </a:cubicBezTo>
                  <a:cubicBezTo>
                    <a:pt x="401" y="417"/>
                    <a:pt x="435" y="410"/>
                    <a:pt x="461" y="395"/>
                  </a:cubicBezTo>
                  <a:lnTo>
                    <a:pt x="698" y="259"/>
                  </a:lnTo>
                  <a:cubicBezTo>
                    <a:pt x="755" y="229"/>
                    <a:pt x="755" y="179"/>
                    <a:pt x="698" y="152"/>
                  </a:cubicBezTo>
                  <a:lnTo>
                    <a:pt x="482" y="22"/>
                  </a:lnTo>
                  <a:cubicBezTo>
                    <a:pt x="457" y="8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7949;p65"/>
            <p:cNvSpPr/>
            <p:nvPr/>
          </p:nvSpPr>
          <p:spPr>
            <a:xfrm>
              <a:off x="7289756" y="7925221"/>
              <a:ext cx="97252" cy="55116"/>
            </a:xfrm>
            <a:custGeom>
              <a:avLst/>
              <a:gdLst/>
              <a:ahLst/>
              <a:cxnLst/>
              <a:rect l="l" t="t" r="r" b="b"/>
              <a:pathLst>
                <a:path w="914" h="518" extrusionOk="0">
                  <a:moveTo>
                    <a:pt x="532" y="1"/>
                  </a:moveTo>
                  <a:cubicBezTo>
                    <a:pt x="498" y="1"/>
                    <a:pt x="464" y="7"/>
                    <a:pt x="439" y="21"/>
                  </a:cubicBezTo>
                  <a:lnTo>
                    <a:pt x="51" y="246"/>
                  </a:lnTo>
                  <a:cubicBezTo>
                    <a:pt x="1" y="273"/>
                    <a:pt x="1" y="323"/>
                    <a:pt x="51" y="352"/>
                  </a:cubicBezTo>
                  <a:lnTo>
                    <a:pt x="287" y="496"/>
                  </a:lnTo>
                  <a:cubicBezTo>
                    <a:pt x="313" y="510"/>
                    <a:pt x="347" y="518"/>
                    <a:pt x="382" y="518"/>
                  </a:cubicBezTo>
                  <a:cubicBezTo>
                    <a:pt x="416" y="518"/>
                    <a:pt x="450" y="510"/>
                    <a:pt x="475" y="496"/>
                  </a:cubicBezTo>
                  <a:lnTo>
                    <a:pt x="863" y="266"/>
                  </a:lnTo>
                  <a:cubicBezTo>
                    <a:pt x="913" y="237"/>
                    <a:pt x="913" y="187"/>
                    <a:pt x="863" y="159"/>
                  </a:cubicBezTo>
                  <a:lnTo>
                    <a:pt x="625" y="21"/>
                  </a:lnTo>
                  <a:cubicBezTo>
                    <a:pt x="600" y="7"/>
                    <a:pt x="566" y="1"/>
                    <a:pt x="53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7950;p65"/>
            <p:cNvSpPr/>
            <p:nvPr/>
          </p:nvSpPr>
          <p:spPr>
            <a:xfrm>
              <a:off x="7344873" y="8085890"/>
              <a:ext cx="77355" cy="42774"/>
            </a:xfrm>
            <a:custGeom>
              <a:avLst/>
              <a:gdLst/>
              <a:ahLst/>
              <a:cxnLst/>
              <a:rect l="l" t="t" r="r" b="b"/>
              <a:pathLst>
                <a:path w="727" h="402" extrusionOk="0">
                  <a:moveTo>
                    <a:pt x="359" y="0"/>
                  </a:moveTo>
                  <a:cubicBezTo>
                    <a:pt x="325" y="0"/>
                    <a:pt x="291" y="7"/>
                    <a:pt x="266" y="21"/>
                  </a:cubicBezTo>
                  <a:lnTo>
                    <a:pt x="57" y="143"/>
                  </a:lnTo>
                  <a:cubicBezTo>
                    <a:pt x="0" y="173"/>
                    <a:pt x="0" y="223"/>
                    <a:pt x="50" y="252"/>
                  </a:cubicBezTo>
                  <a:lnTo>
                    <a:pt x="273" y="381"/>
                  </a:lnTo>
                  <a:cubicBezTo>
                    <a:pt x="298" y="395"/>
                    <a:pt x="332" y="402"/>
                    <a:pt x="366" y="402"/>
                  </a:cubicBezTo>
                  <a:cubicBezTo>
                    <a:pt x="400" y="402"/>
                    <a:pt x="434" y="395"/>
                    <a:pt x="459" y="381"/>
                  </a:cubicBezTo>
                  <a:lnTo>
                    <a:pt x="668" y="259"/>
                  </a:lnTo>
                  <a:cubicBezTo>
                    <a:pt x="726" y="223"/>
                    <a:pt x="726" y="179"/>
                    <a:pt x="675" y="150"/>
                  </a:cubicBezTo>
                  <a:lnTo>
                    <a:pt x="452" y="21"/>
                  </a:lnTo>
                  <a:cubicBezTo>
                    <a:pt x="427" y="7"/>
                    <a:pt x="393" y="0"/>
                    <a:pt x="35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7951;p65"/>
            <p:cNvSpPr/>
            <p:nvPr/>
          </p:nvSpPr>
          <p:spPr>
            <a:xfrm>
              <a:off x="7324869" y="7956610"/>
              <a:ext cx="113319" cy="63629"/>
            </a:xfrm>
            <a:custGeom>
              <a:avLst/>
              <a:gdLst/>
              <a:ahLst/>
              <a:cxnLst/>
              <a:rect l="l" t="t" r="r" b="b"/>
              <a:pathLst>
                <a:path w="1065" h="598" extrusionOk="0">
                  <a:moveTo>
                    <a:pt x="708" y="1"/>
                  </a:moveTo>
                  <a:cubicBezTo>
                    <a:pt x="675" y="1"/>
                    <a:pt x="641" y="7"/>
                    <a:pt x="612" y="21"/>
                  </a:cubicBezTo>
                  <a:lnTo>
                    <a:pt x="59" y="346"/>
                  </a:lnTo>
                  <a:cubicBezTo>
                    <a:pt x="0" y="373"/>
                    <a:pt x="0" y="425"/>
                    <a:pt x="52" y="453"/>
                  </a:cubicBezTo>
                  <a:lnTo>
                    <a:pt x="267" y="575"/>
                  </a:lnTo>
                  <a:cubicBezTo>
                    <a:pt x="292" y="590"/>
                    <a:pt x="327" y="597"/>
                    <a:pt x="361" y="597"/>
                  </a:cubicBezTo>
                  <a:cubicBezTo>
                    <a:pt x="395" y="597"/>
                    <a:pt x="429" y="590"/>
                    <a:pt x="454" y="575"/>
                  </a:cubicBezTo>
                  <a:lnTo>
                    <a:pt x="1014" y="252"/>
                  </a:lnTo>
                  <a:cubicBezTo>
                    <a:pt x="1064" y="223"/>
                    <a:pt x="1064" y="173"/>
                    <a:pt x="1014" y="144"/>
                  </a:cubicBezTo>
                  <a:lnTo>
                    <a:pt x="799" y="21"/>
                  </a:lnTo>
                  <a:cubicBezTo>
                    <a:pt x="774" y="7"/>
                    <a:pt x="741" y="1"/>
                    <a:pt x="70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7952;p65"/>
            <p:cNvSpPr/>
            <p:nvPr/>
          </p:nvSpPr>
          <p:spPr>
            <a:xfrm>
              <a:off x="7396053" y="8054501"/>
              <a:ext cx="80334" cy="44476"/>
            </a:xfrm>
            <a:custGeom>
              <a:avLst/>
              <a:gdLst/>
              <a:ahLst/>
              <a:cxnLst/>
              <a:rect l="l" t="t" r="r" b="b"/>
              <a:pathLst>
                <a:path w="755" h="418" extrusionOk="0">
                  <a:moveTo>
                    <a:pt x="389" y="0"/>
                  </a:moveTo>
                  <a:cubicBezTo>
                    <a:pt x="354" y="0"/>
                    <a:pt x="320" y="8"/>
                    <a:pt x="295" y="22"/>
                  </a:cubicBezTo>
                  <a:lnTo>
                    <a:pt x="57" y="159"/>
                  </a:lnTo>
                  <a:cubicBezTo>
                    <a:pt x="0" y="186"/>
                    <a:pt x="0" y="238"/>
                    <a:pt x="57" y="266"/>
                  </a:cubicBezTo>
                  <a:lnTo>
                    <a:pt x="273" y="395"/>
                  </a:lnTo>
                  <a:cubicBezTo>
                    <a:pt x="298" y="410"/>
                    <a:pt x="332" y="417"/>
                    <a:pt x="366" y="417"/>
                  </a:cubicBezTo>
                  <a:cubicBezTo>
                    <a:pt x="401" y="417"/>
                    <a:pt x="435" y="410"/>
                    <a:pt x="461" y="395"/>
                  </a:cubicBezTo>
                  <a:lnTo>
                    <a:pt x="697" y="259"/>
                  </a:lnTo>
                  <a:cubicBezTo>
                    <a:pt x="754" y="223"/>
                    <a:pt x="754" y="179"/>
                    <a:pt x="697" y="152"/>
                  </a:cubicBezTo>
                  <a:lnTo>
                    <a:pt x="482" y="22"/>
                  </a:lnTo>
                  <a:cubicBezTo>
                    <a:pt x="457" y="8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7953;p65"/>
            <p:cNvSpPr/>
            <p:nvPr/>
          </p:nvSpPr>
          <p:spPr>
            <a:xfrm>
              <a:off x="7354023" y="7986403"/>
              <a:ext cx="136089" cy="76503"/>
            </a:xfrm>
            <a:custGeom>
              <a:avLst/>
              <a:gdLst/>
              <a:ahLst/>
              <a:cxnLst/>
              <a:rect l="l" t="t" r="r" b="b"/>
              <a:pathLst>
                <a:path w="1279" h="719" extrusionOk="0">
                  <a:moveTo>
                    <a:pt x="913" y="0"/>
                  </a:moveTo>
                  <a:cubicBezTo>
                    <a:pt x="879" y="0"/>
                    <a:pt x="845" y="8"/>
                    <a:pt x="820" y="22"/>
                  </a:cubicBezTo>
                  <a:lnTo>
                    <a:pt x="50" y="461"/>
                  </a:lnTo>
                  <a:cubicBezTo>
                    <a:pt x="0" y="490"/>
                    <a:pt x="0" y="540"/>
                    <a:pt x="50" y="568"/>
                  </a:cubicBezTo>
                  <a:lnTo>
                    <a:pt x="273" y="697"/>
                  </a:lnTo>
                  <a:cubicBezTo>
                    <a:pt x="298" y="712"/>
                    <a:pt x="332" y="719"/>
                    <a:pt x="366" y="719"/>
                  </a:cubicBezTo>
                  <a:cubicBezTo>
                    <a:pt x="400" y="719"/>
                    <a:pt x="434" y="712"/>
                    <a:pt x="459" y="697"/>
                  </a:cubicBezTo>
                  <a:lnTo>
                    <a:pt x="1229" y="259"/>
                  </a:lnTo>
                  <a:cubicBezTo>
                    <a:pt x="1279" y="223"/>
                    <a:pt x="1279" y="179"/>
                    <a:pt x="1229" y="152"/>
                  </a:cubicBezTo>
                  <a:lnTo>
                    <a:pt x="1006" y="22"/>
                  </a:lnTo>
                  <a:cubicBezTo>
                    <a:pt x="981" y="8"/>
                    <a:pt x="947" y="0"/>
                    <a:pt x="91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7954;p65"/>
            <p:cNvSpPr/>
            <p:nvPr/>
          </p:nvSpPr>
          <p:spPr>
            <a:xfrm>
              <a:off x="7450425" y="8016302"/>
              <a:ext cx="91825" cy="51286"/>
            </a:xfrm>
            <a:custGeom>
              <a:avLst/>
              <a:gdLst/>
              <a:ahLst/>
              <a:cxnLst/>
              <a:rect l="l" t="t" r="r" b="b"/>
              <a:pathLst>
                <a:path w="863" h="482" extrusionOk="0">
                  <a:moveTo>
                    <a:pt x="495" y="0"/>
                  </a:moveTo>
                  <a:cubicBezTo>
                    <a:pt x="461" y="0"/>
                    <a:pt x="427" y="7"/>
                    <a:pt x="402" y="21"/>
                  </a:cubicBezTo>
                  <a:lnTo>
                    <a:pt x="57" y="223"/>
                  </a:lnTo>
                  <a:cubicBezTo>
                    <a:pt x="0" y="252"/>
                    <a:pt x="0" y="302"/>
                    <a:pt x="57" y="330"/>
                  </a:cubicBezTo>
                  <a:lnTo>
                    <a:pt x="273" y="459"/>
                  </a:lnTo>
                  <a:cubicBezTo>
                    <a:pt x="298" y="474"/>
                    <a:pt x="332" y="481"/>
                    <a:pt x="366" y="481"/>
                  </a:cubicBezTo>
                  <a:cubicBezTo>
                    <a:pt x="400" y="481"/>
                    <a:pt x="434" y="474"/>
                    <a:pt x="459" y="459"/>
                  </a:cubicBezTo>
                  <a:lnTo>
                    <a:pt x="804" y="259"/>
                  </a:lnTo>
                  <a:cubicBezTo>
                    <a:pt x="863" y="230"/>
                    <a:pt x="863" y="180"/>
                    <a:pt x="804" y="150"/>
                  </a:cubicBezTo>
                  <a:lnTo>
                    <a:pt x="588" y="21"/>
                  </a:lnTo>
                  <a:cubicBezTo>
                    <a:pt x="563" y="7"/>
                    <a:pt x="529" y="0"/>
                    <a:pt x="49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7955;p65"/>
            <p:cNvSpPr/>
            <p:nvPr/>
          </p:nvSpPr>
          <p:spPr>
            <a:xfrm>
              <a:off x="6365750" y="7837119"/>
              <a:ext cx="1405896" cy="829407"/>
            </a:xfrm>
            <a:custGeom>
              <a:avLst/>
              <a:gdLst/>
              <a:ahLst/>
              <a:cxnLst/>
              <a:rect l="l" t="t" r="r" b="b"/>
              <a:pathLst>
                <a:path w="13213" h="7795" extrusionOk="0">
                  <a:moveTo>
                    <a:pt x="8426" y="368"/>
                  </a:moveTo>
                  <a:cubicBezTo>
                    <a:pt x="8460" y="368"/>
                    <a:pt x="8494" y="376"/>
                    <a:pt x="8519" y="390"/>
                  </a:cubicBezTo>
                  <a:lnTo>
                    <a:pt x="8555" y="411"/>
                  </a:lnTo>
                  <a:cubicBezTo>
                    <a:pt x="8605" y="440"/>
                    <a:pt x="8605" y="490"/>
                    <a:pt x="8555" y="520"/>
                  </a:cubicBezTo>
                  <a:lnTo>
                    <a:pt x="8296" y="670"/>
                  </a:lnTo>
                  <a:cubicBezTo>
                    <a:pt x="8271" y="685"/>
                    <a:pt x="8237" y="692"/>
                    <a:pt x="8203" y="692"/>
                  </a:cubicBezTo>
                  <a:cubicBezTo>
                    <a:pt x="8169" y="692"/>
                    <a:pt x="8134" y="685"/>
                    <a:pt x="8108" y="670"/>
                  </a:cubicBezTo>
                  <a:lnTo>
                    <a:pt x="8074" y="649"/>
                  </a:lnTo>
                  <a:cubicBezTo>
                    <a:pt x="8022" y="620"/>
                    <a:pt x="8022" y="570"/>
                    <a:pt x="8074" y="540"/>
                  </a:cubicBezTo>
                  <a:lnTo>
                    <a:pt x="8333" y="390"/>
                  </a:lnTo>
                  <a:cubicBezTo>
                    <a:pt x="8358" y="376"/>
                    <a:pt x="8392" y="368"/>
                    <a:pt x="8426" y="368"/>
                  </a:cubicBezTo>
                  <a:close/>
                  <a:moveTo>
                    <a:pt x="8735" y="548"/>
                  </a:moveTo>
                  <a:cubicBezTo>
                    <a:pt x="8769" y="548"/>
                    <a:pt x="8803" y="555"/>
                    <a:pt x="8828" y="570"/>
                  </a:cubicBezTo>
                  <a:lnTo>
                    <a:pt x="9043" y="692"/>
                  </a:lnTo>
                  <a:cubicBezTo>
                    <a:pt x="9093" y="729"/>
                    <a:pt x="9093" y="772"/>
                    <a:pt x="9036" y="799"/>
                  </a:cubicBezTo>
                  <a:lnTo>
                    <a:pt x="8778" y="951"/>
                  </a:lnTo>
                  <a:cubicBezTo>
                    <a:pt x="8753" y="965"/>
                    <a:pt x="8719" y="972"/>
                    <a:pt x="8685" y="972"/>
                  </a:cubicBezTo>
                  <a:cubicBezTo>
                    <a:pt x="8650" y="972"/>
                    <a:pt x="8616" y="965"/>
                    <a:pt x="8591" y="951"/>
                  </a:cubicBezTo>
                  <a:lnTo>
                    <a:pt x="8383" y="829"/>
                  </a:lnTo>
                  <a:cubicBezTo>
                    <a:pt x="8333" y="799"/>
                    <a:pt x="8333" y="749"/>
                    <a:pt x="8383" y="720"/>
                  </a:cubicBezTo>
                  <a:lnTo>
                    <a:pt x="8641" y="570"/>
                  </a:lnTo>
                  <a:cubicBezTo>
                    <a:pt x="8666" y="555"/>
                    <a:pt x="8701" y="548"/>
                    <a:pt x="8735" y="548"/>
                  </a:cubicBezTo>
                  <a:close/>
                  <a:moveTo>
                    <a:pt x="7896" y="677"/>
                  </a:moveTo>
                  <a:cubicBezTo>
                    <a:pt x="7929" y="677"/>
                    <a:pt x="7962" y="685"/>
                    <a:pt x="7988" y="699"/>
                  </a:cubicBezTo>
                  <a:lnTo>
                    <a:pt x="8022" y="720"/>
                  </a:lnTo>
                  <a:cubicBezTo>
                    <a:pt x="8074" y="749"/>
                    <a:pt x="8074" y="799"/>
                    <a:pt x="8022" y="829"/>
                  </a:cubicBezTo>
                  <a:lnTo>
                    <a:pt x="7786" y="965"/>
                  </a:lnTo>
                  <a:cubicBezTo>
                    <a:pt x="7761" y="980"/>
                    <a:pt x="7727" y="987"/>
                    <a:pt x="7693" y="987"/>
                  </a:cubicBezTo>
                  <a:cubicBezTo>
                    <a:pt x="7659" y="987"/>
                    <a:pt x="7624" y="980"/>
                    <a:pt x="7599" y="965"/>
                  </a:cubicBezTo>
                  <a:lnTo>
                    <a:pt x="7563" y="944"/>
                  </a:lnTo>
                  <a:cubicBezTo>
                    <a:pt x="7513" y="915"/>
                    <a:pt x="7513" y="865"/>
                    <a:pt x="7563" y="835"/>
                  </a:cubicBezTo>
                  <a:lnTo>
                    <a:pt x="7800" y="699"/>
                  </a:lnTo>
                  <a:cubicBezTo>
                    <a:pt x="7829" y="685"/>
                    <a:pt x="7863" y="677"/>
                    <a:pt x="7896" y="677"/>
                  </a:cubicBezTo>
                  <a:close/>
                  <a:moveTo>
                    <a:pt x="7386" y="972"/>
                  </a:moveTo>
                  <a:cubicBezTo>
                    <a:pt x="7420" y="972"/>
                    <a:pt x="7452" y="980"/>
                    <a:pt x="7477" y="994"/>
                  </a:cubicBezTo>
                  <a:lnTo>
                    <a:pt x="7513" y="1015"/>
                  </a:lnTo>
                  <a:cubicBezTo>
                    <a:pt x="7570" y="1044"/>
                    <a:pt x="7563" y="1094"/>
                    <a:pt x="7513" y="1124"/>
                  </a:cubicBezTo>
                  <a:lnTo>
                    <a:pt x="7304" y="1246"/>
                  </a:lnTo>
                  <a:cubicBezTo>
                    <a:pt x="7279" y="1260"/>
                    <a:pt x="7245" y="1267"/>
                    <a:pt x="7211" y="1267"/>
                  </a:cubicBezTo>
                  <a:cubicBezTo>
                    <a:pt x="7177" y="1267"/>
                    <a:pt x="7142" y="1260"/>
                    <a:pt x="7116" y="1246"/>
                  </a:cubicBezTo>
                  <a:lnTo>
                    <a:pt x="7082" y="1224"/>
                  </a:lnTo>
                  <a:cubicBezTo>
                    <a:pt x="7030" y="1194"/>
                    <a:pt x="7030" y="1144"/>
                    <a:pt x="7082" y="1117"/>
                  </a:cubicBezTo>
                  <a:lnTo>
                    <a:pt x="7289" y="994"/>
                  </a:lnTo>
                  <a:cubicBezTo>
                    <a:pt x="7318" y="980"/>
                    <a:pt x="7353" y="972"/>
                    <a:pt x="7386" y="972"/>
                  </a:cubicBezTo>
                  <a:close/>
                  <a:moveTo>
                    <a:pt x="8203" y="857"/>
                  </a:moveTo>
                  <a:cubicBezTo>
                    <a:pt x="8237" y="857"/>
                    <a:pt x="8271" y="864"/>
                    <a:pt x="8296" y="879"/>
                  </a:cubicBezTo>
                  <a:lnTo>
                    <a:pt x="8512" y="1001"/>
                  </a:lnTo>
                  <a:cubicBezTo>
                    <a:pt x="8562" y="1030"/>
                    <a:pt x="8562" y="1080"/>
                    <a:pt x="8512" y="1108"/>
                  </a:cubicBezTo>
                  <a:lnTo>
                    <a:pt x="8267" y="1246"/>
                  </a:lnTo>
                  <a:cubicBezTo>
                    <a:pt x="8242" y="1260"/>
                    <a:pt x="8208" y="1267"/>
                    <a:pt x="8174" y="1267"/>
                  </a:cubicBezTo>
                  <a:cubicBezTo>
                    <a:pt x="8140" y="1267"/>
                    <a:pt x="8106" y="1260"/>
                    <a:pt x="8081" y="1246"/>
                  </a:cubicBezTo>
                  <a:lnTo>
                    <a:pt x="7872" y="1124"/>
                  </a:lnTo>
                  <a:cubicBezTo>
                    <a:pt x="7822" y="1094"/>
                    <a:pt x="7822" y="1044"/>
                    <a:pt x="7872" y="1015"/>
                  </a:cubicBezTo>
                  <a:lnTo>
                    <a:pt x="8108" y="879"/>
                  </a:lnTo>
                  <a:cubicBezTo>
                    <a:pt x="8134" y="864"/>
                    <a:pt x="8169" y="857"/>
                    <a:pt x="8203" y="857"/>
                  </a:cubicBezTo>
                  <a:close/>
                  <a:moveTo>
                    <a:pt x="9216" y="829"/>
                  </a:moveTo>
                  <a:cubicBezTo>
                    <a:pt x="9250" y="829"/>
                    <a:pt x="9284" y="835"/>
                    <a:pt x="9309" y="849"/>
                  </a:cubicBezTo>
                  <a:lnTo>
                    <a:pt x="9547" y="987"/>
                  </a:lnTo>
                  <a:cubicBezTo>
                    <a:pt x="9597" y="1015"/>
                    <a:pt x="9597" y="1065"/>
                    <a:pt x="9547" y="1094"/>
                  </a:cubicBezTo>
                  <a:lnTo>
                    <a:pt x="9159" y="1324"/>
                  </a:lnTo>
                  <a:cubicBezTo>
                    <a:pt x="9134" y="1338"/>
                    <a:pt x="9100" y="1346"/>
                    <a:pt x="9066" y="1346"/>
                  </a:cubicBezTo>
                  <a:cubicBezTo>
                    <a:pt x="9031" y="1346"/>
                    <a:pt x="8997" y="1338"/>
                    <a:pt x="8971" y="1324"/>
                  </a:cubicBezTo>
                  <a:lnTo>
                    <a:pt x="8735" y="1180"/>
                  </a:lnTo>
                  <a:cubicBezTo>
                    <a:pt x="8685" y="1151"/>
                    <a:pt x="8685" y="1101"/>
                    <a:pt x="8735" y="1074"/>
                  </a:cubicBezTo>
                  <a:lnTo>
                    <a:pt x="9123" y="849"/>
                  </a:lnTo>
                  <a:cubicBezTo>
                    <a:pt x="9148" y="835"/>
                    <a:pt x="9182" y="829"/>
                    <a:pt x="9216" y="829"/>
                  </a:cubicBezTo>
                  <a:close/>
                  <a:moveTo>
                    <a:pt x="6901" y="1246"/>
                  </a:moveTo>
                  <a:cubicBezTo>
                    <a:pt x="6935" y="1246"/>
                    <a:pt x="6970" y="1256"/>
                    <a:pt x="6996" y="1274"/>
                  </a:cubicBezTo>
                  <a:lnTo>
                    <a:pt x="7030" y="1289"/>
                  </a:lnTo>
                  <a:cubicBezTo>
                    <a:pt x="7082" y="1317"/>
                    <a:pt x="7082" y="1367"/>
                    <a:pt x="7030" y="1396"/>
                  </a:cubicBezTo>
                  <a:lnTo>
                    <a:pt x="6808" y="1526"/>
                  </a:lnTo>
                  <a:cubicBezTo>
                    <a:pt x="6783" y="1540"/>
                    <a:pt x="6749" y="1547"/>
                    <a:pt x="6714" y="1547"/>
                  </a:cubicBezTo>
                  <a:cubicBezTo>
                    <a:pt x="6680" y="1547"/>
                    <a:pt x="6646" y="1540"/>
                    <a:pt x="6621" y="1526"/>
                  </a:cubicBezTo>
                  <a:lnTo>
                    <a:pt x="6592" y="1505"/>
                  </a:lnTo>
                  <a:cubicBezTo>
                    <a:pt x="6535" y="1475"/>
                    <a:pt x="6535" y="1425"/>
                    <a:pt x="6592" y="1396"/>
                  </a:cubicBezTo>
                  <a:lnTo>
                    <a:pt x="6808" y="1274"/>
                  </a:lnTo>
                  <a:cubicBezTo>
                    <a:pt x="6833" y="1256"/>
                    <a:pt x="6867" y="1246"/>
                    <a:pt x="6901" y="1246"/>
                  </a:cubicBezTo>
                  <a:close/>
                  <a:moveTo>
                    <a:pt x="7693" y="1152"/>
                  </a:moveTo>
                  <a:cubicBezTo>
                    <a:pt x="7727" y="1152"/>
                    <a:pt x="7761" y="1159"/>
                    <a:pt x="7786" y="1174"/>
                  </a:cubicBezTo>
                  <a:lnTo>
                    <a:pt x="8001" y="1296"/>
                  </a:lnTo>
                  <a:cubicBezTo>
                    <a:pt x="8051" y="1324"/>
                    <a:pt x="8051" y="1375"/>
                    <a:pt x="8001" y="1403"/>
                  </a:cubicBezTo>
                  <a:lnTo>
                    <a:pt x="7786" y="1526"/>
                  </a:lnTo>
                  <a:cubicBezTo>
                    <a:pt x="7761" y="1540"/>
                    <a:pt x="7727" y="1547"/>
                    <a:pt x="7693" y="1547"/>
                  </a:cubicBezTo>
                  <a:cubicBezTo>
                    <a:pt x="7659" y="1547"/>
                    <a:pt x="7624" y="1540"/>
                    <a:pt x="7599" y="1526"/>
                  </a:cubicBezTo>
                  <a:lnTo>
                    <a:pt x="7391" y="1403"/>
                  </a:lnTo>
                  <a:cubicBezTo>
                    <a:pt x="7341" y="1375"/>
                    <a:pt x="7341" y="1324"/>
                    <a:pt x="7391" y="1296"/>
                  </a:cubicBezTo>
                  <a:lnTo>
                    <a:pt x="7599" y="1174"/>
                  </a:lnTo>
                  <a:cubicBezTo>
                    <a:pt x="7624" y="1159"/>
                    <a:pt x="7659" y="1152"/>
                    <a:pt x="7693" y="1152"/>
                  </a:cubicBezTo>
                  <a:close/>
                  <a:moveTo>
                    <a:pt x="8555" y="1210"/>
                  </a:moveTo>
                  <a:cubicBezTo>
                    <a:pt x="8589" y="1210"/>
                    <a:pt x="8623" y="1217"/>
                    <a:pt x="8648" y="1231"/>
                  </a:cubicBezTo>
                  <a:lnTo>
                    <a:pt x="8885" y="1367"/>
                  </a:lnTo>
                  <a:cubicBezTo>
                    <a:pt x="8943" y="1396"/>
                    <a:pt x="8936" y="1446"/>
                    <a:pt x="8885" y="1475"/>
                  </a:cubicBezTo>
                  <a:lnTo>
                    <a:pt x="8648" y="1619"/>
                  </a:lnTo>
                  <a:cubicBezTo>
                    <a:pt x="8623" y="1633"/>
                    <a:pt x="8589" y="1641"/>
                    <a:pt x="8555" y="1641"/>
                  </a:cubicBezTo>
                  <a:cubicBezTo>
                    <a:pt x="8521" y="1641"/>
                    <a:pt x="8487" y="1633"/>
                    <a:pt x="8462" y="1619"/>
                  </a:cubicBezTo>
                  <a:lnTo>
                    <a:pt x="8224" y="1475"/>
                  </a:lnTo>
                  <a:cubicBezTo>
                    <a:pt x="8174" y="1446"/>
                    <a:pt x="8174" y="1396"/>
                    <a:pt x="8224" y="1367"/>
                  </a:cubicBezTo>
                  <a:lnTo>
                    <a:pt x="8462" y="1231"/>
                  </a:lnTo>
                  <a:cubicBezTo>
                    <a:pt x="8487" y="1217"/>
                    <a:pt x="8521" y="1210"/>
                    <a:pt x="8555" y="1210"/>
                  </a:cubicBezTo>
                  <a:close/>
                  <a:moveTo>
                    <a:pt x="9722" y="1124"/>
                  </a:moveTo>
                  <a:cubicBezTo>
                    <a:pt x="9755" y="1124"/>
                    <a:pt x="9788" y="1130"/>
                    <a:pt x="9813" y="1144"/>
                  </a:cubicBezTo>
                  <a:lnTo>
                    <a:pt x="10028" y="1267"/>
                  </a:lnTo>
                  <a:cubicBezTo>
                    <a:pt x="10078" y="1296"/>
                    <a:pt x="10078" y="1346"/>
                    <a:pt x="10028" y="1375"/>
                  </a:cubicBezTo>
                  <a:lnTo>
                    <a:pt x="9468" y="1698"/>
                  </a:lnTo>
                  <a:cubicBezTo>
                    <a:pt x="9443" y="1713"/>
                    <a:pt x="9409" y="1720"/>
                    <a:pt x="9375" y="1720"/>
                  </a:cubicBezTo>
                  <a:cubicBezTo>
                    <a:pt x="9341" y="1720"/>
                    <a:pt x="9306" y="1713"/>
                    <a:pt x="9281" y="1698"/>
                  </a:cubicBezTo>
                  <a:lnTo>
                    <a:pt x="9066" y="1576"/>
                  </a:lnTo>
                  <a:cubicBezTo>
                    <a:pt x="9014" y="1548"/>
                    <a:pt x="9014" y="1496"/>
                    <a:pt x="9073" y="1469"/>
                  </a:cubicBezTo>
                  <a:lnTo>
                    <a:pt x="9626" y="1144"/>
                  </a:lnTo>
                  <a:cubicBezTo>
                    <a:pt x="9655" y="1130"/>
                    <a:pt x="9689" y="1124"/>
                    <a:pt x="9722" y="1124"/>
                  </a:cubicBezTo>
                  <a:close/>
                  <a:moveTo>
                    <a:pt x="6413" y="1533"/>
                  </a:moveTo>
                  <a:cubicBezTo>
                    <a:pt x="6447" y="1533"/>
                    <a:pt x="6481" y="1540"/>
                    <a:pt x="6506" y="1555"/>
                  </a:cubicBezTo>
                  <a:lnTo>
                    <a:pt x="6542" y="1576"/>
                  </a:lnTo>
                  <a:cubicBezTo>
                    <a:pt x="6592" y="1605"/>
                    <a:pt x="6592" y="1655"/>
                    <a:pt x="6542" y="1684"/>
                  </a:cubicBezTo>
                  <a:lnTo>
                    <a:pt x="6319" y="1807"/>
                  </a:lnTo>
                  <a:cubicBezTo>
                    <a:pt x="6294" y="1824"/>
                    <a:pt x="6262" y="1833"/>
                    <a:pt x="6229" y="1833"/>
                  </a:cubicBezTo>
                  <a:cubicBezTo>
                    <a:pt x="6196" y="1833"/>
                    <a:pt x="6162" y="1824"/>
                    <a:pt x="6133" y="1807"/>
                  </a:cubicBezTo>
                  <a:lnTo>
                    <a:pt x="6104" y="1791"/>
                  </a:lnTo>
                  <a:cubicBezTo>
                    <a:pt x="6047" y="1755"/>
                    <a:pt x="6047" y="1712"/>
                    <a:pt x="6104" y="1684"/>
                  </a:cubicBezTo>
                  <a:lnTo>
                    <a:pt x="6319" y="1555"/>
                  </a:lnTo>
                  <a:cubicBezTo>
                    <a:pt x="6344" y="1540"/>
                    <a:pt x="6379" y="1533"/>
                    <a:pt x="6413" y="1533"/>
                  </a:cubicBezTo>
                  <a:close/>
                  <a:moveTo>
                    <a:pt x="7211" y="1425"/>
                  </a:moveTo>
                  <a:cubicBezTo>
                    <a:pt x="7245" y="1425"/>
                    <a:pt x="7279" y="1432"/>
                    <a:pt x="7304" y="1446"/>
                  </a:cubicBezTo>
                  <a:lnTo>
                    <a:pt x="7520" y="1576"/>
                  </a:lnTo>
                  <a:cubicBezTo>
                    <a:pt x="7570" y="1605"/>
                    <a:pt x="7570" y="1655"/>
                    <a:pt x="7520" y="1684"/>
                  </a:cubicBezTo>
                  <a:lnTo>
                    <a:pt x="7298" y="1807"/>
                  </a:lnTo>
                  <a:cubicBezTo>
                    <a:pt x="7272" y="1824"/>
                    <a:pt x="7237" y="1833"/>
                    <a:pt x="7203" y="1833"/>
                  </a:cubicBezTo>
                  <a:cubicBezTo>
                    <a:pt x="7169" y="1833"/>
                    <a:pt x="7135" y="1824"/>
                    <a:pt x="7110" y="1807"/>
                  </a:cubicBezTo>
                  <a:lnTo>
                    <a:pt x="6894" y="1684"/>
                  </a:lnTo>
                  <a:cubicBezTo>
                    <a:pt x="6844" y="1655"/>
                    <a:pt x="6844" y="1605"/>
                    <a:pt x="6894" y="1576"/>
                  </a:cubicBezTo>
                  <a:lnTo>
                    <a:pt x="7116" y="1446"/>
                  </a:lnTo>
                  <a:cubicBezTo>
                    <a:pt x="7142" y="1432"/>
                    <a:pt x="7177" y="1425"/>
                    <a:pt x="7211" y="1425"/>
                  </a:cubicBezTo>
                  <a:close/>
                  <a:moveTo>
                    <a:pt x="8045" y="1504"/>
                  </a:moveTo>
                  <a:cubicBezTo>
                    <a:pt x="8079" y="1504"/>
                    <a:pt x="8113" y="1511"/>
                    <a:pt x="8138" y="1526"/>
                  </a:cubicBezTo>
                  <a:lnTo>
                    <a:pt x="8376" y="1662"/>
                  </a:lnTo>
                  <a:cubicBezTo>
                    <a:pt x="8433" y="1691"/>
                    <a:pt x="8433" y="1741"/>
                    <a:pt x="8376" y="1770"/>
                  </a:cubicBezTo>
                  <a:lnTo>
                    <a:pt x="8167" y="1893"/>
                  </a:lnTo>
                  <a:cubicBezTo>
                    <a:pt x="8142" y="1907"/>
                    <a:pt x="8108" y="1914"/>
                    <a:pt x="8074" y="1914"/>
                  </a:cubicBezTo>
                  <a:cubicBezTo>
                    <a:pt x="8039" y="1914"/>
                    <a:pt x="8005" y="1907"/>
                    <a:pt x="7979" y="1893"/>
                  </a:cubicBezTo>
                  <a:lnTo>
                    <a:pt x="7743" y="1755"/>
                  </a:lnTo>
                  <a:cubicBezTo>
                    <a:pt x="7693" y="1727"/>
                    <a:pt x="7693" y="1677"/>
                    <a:pt x="7743" y="1648"/>
                  </a:cubicBezTo>
                  <a:lnTo>
                    <a:pt x="7951" y="1526"/>
                  </a:lnTo>
                  <a:cubicBezTo>
                    <a:pt x="7976" y="1511"/>
                    <a:pt x="8010" y="1504"/>
                    <a:pt x="8045" y="1504"/>
                  </a:cubicBezTo>
                  <a:close/>
                  <a:moveTo>
                    <a:pt x="8893" y="1600"/>
                  </a:moveTo>
                  <a:cubicBezTo>
                    <a:pt x="8927" y="1600"/>
                    <a:pt x="8961" y="1608"/>
                    <a:pt x="8986" y="1626"/>
                  </a:cubicBezTo>
                  <a:lnTo>
                    <a:pt x="9195" y="1748"/>
                  </a:lnTo>
                  <a:cubicBezTo>
                    <a:pt x="9245" y="1777"/>
                    <a:pt x="9245" y="1827"/>
                    <a:pt x="9195" y="1857"/>
                  </a:cubicBezTo>
                  <a:lnTo>
                    <a:pt x="8957" y="1993"/>
                  </a:lnTo>
                  <a:cubicBezTo>
                    <a:pt x="8932" y="2008"/>
                    <a:pt x="8898" y="2015"/>
                    <a:pt x="8864" y="2015"/>
                  </a:cubicBezTo>
                  <a:cubicBezTo>
                    <a:pt x="8830" y="2015"/>
                    <a:pt x="8796" y="2008"/>
                    <a:pt x="8771" y="1993"/>
                  </a:cubicBezTo>
                  <a:lnTo>
                    <a:pt x="8562" y="1871"/>
                  </a:lnTo>
                  <a:cubicBezTo>
                    <a:pt x="8505" y="1841"/>
                    <a:pt x="8505" y="1791"/>
                    <a:pt x="8562" y="1764"/>
                  </a:cubicBezTo>
                  <a:lnTo>
                    <a:pt x="8798" y="1626"/>
                  </a:lnTo>
                  <a:cubicBezTo>
                    <a:pt x="8824" y="1608"/>
                    <a:pt x="8859" y="1600"/>
                    <a:pt x="8893" y="1600"/>
                  </a:cubicBezTo>
                  <a:close/>
                  <a:moveTo>
                    <a:pt x="6721" y="1712"/>
                  </a:moveTo>
                  <a:cubicBezTo>
                    <a:pt x="6755" y="1712"/>
                    <a:pt x="6790" y="1720"/>
                    <a:pt x="6815" y="1734"/>
                  </a:cubicBezTo>
                  <a:lnTo>
                    <a:pt x="7023" y="1857"/>
                  </a:lnTo>
                  <a:cubicBezTo>
                    <a:pt x="7082" y="1884"/>
                    <a:pt x="7073" y="1936"/>
                    <a:pt x="7023" y="1964"/>
                  </a:cubicBezTo>
                  <a:lnTo>
                    <a:pt x="6808" y="2093"/>
                  </a:lnTo>
                  <a:cubicBezTo>
                    <a:pt x="6783" y="2108"/>
                    <a:pt x="6749" y="2115"/>
                    <a:pt x="6714" y="2115"/>
                  </a:cubicBezTo>
                  <a:cubicBezTo>
                    <a:pt x="6680" y="2115"/>
                    <a:pt x="6646" y="2108"/>
                    <a:pt x="6621" y="2093"/>
                  </a:cubicBezTo>
                  <a:lnTo>
                    <a:pt x="6406" y="1971"/>
                  </a:lnTo>
                  <a:cubicBezTo>
                    <a:pt x="6356" y="1936"/>
                    <a:pt x="6356" y="1893"/>
                    <a:pt x="6413" y="1857"/>
                  </a:cubicBezTo>
                  <a:lnTo>
                    <a:pt x="6628" y="1734"/>
                  </a:lnTo>
                  <a:cubicBezTo>
                    <a:pt x="6653" y="1720"/>
                    <a:pt x="6687" y="1712"/>
                    <a:pt x="6721" y="1712"/>
                  </a:cubicBezTo>
                  <a:close/>
                  <a:moveTo>
                    <a:pt x="10201" y="1403"/>
                  </a:moveTo>
                  <a:cubicBezTo>
                    <a:pt x="10235" y="1403"/>
                    <a:pt x="10269" y="1411"/>
                    <a:pt x="10294" y="1425"/>
                  </a:cubicBezTo>
                  <a:lnTo>
                    <a:pt x="10517" y="1555"/>
                  </a:lnTo>
                  <a:cubicBezTo>
                    <a:pt x="10567" y="1582"/>
                    <a:pt x="10567" y="1626"/>
                    <a:pt x="10517" y="1662"/>
                  </a:cubicBezTo>
                  <a:lnTo>
                    <a:pt x="9747" y="2100"/>
                  </a:lnTo>
                  <a:cubicBezTo>
                    <a:pt x="9722" y="2115"/>
                    <a:pt x="9688" y="2122"/>
                    <a:pt x="9654" y="2122"/>
                  </a:cubicBezTo>
                  <a:cubicBezTo>
                    <a:pt x="9620" y="2122"/>
                    <a:pt x="9586" y="2115"/>
                    <a:pt x="9561" y="2100"/>
                  </a:cubicBezTo>
                  <a:lnTo>
                    <a:pt x="9338" y="1971"/>
                  </a:lnTo>
                  <a:cubicBezTo>
                    <a:pt x="9288" y="1943"/>
                    <a:pt x="9288" y="1893"/>
                    <a:pt x="9338" y="1864"/>
                  </a:cubicBezTo>
                  <a:lnTo>
                    <a:pt x="10108" y="1425"/>
                  </a:lnTo>
                  <a:cubicBezTo>
                    <a:pt x="10133" y="1411"/>
                    <a:pt x="10167" y="1403"/>
                    <a:pt x="10201" y="1403"/>
                  </a:cubicBezTo>
                  <a:close/>
                  <a:moveTo>
                    <a:pt x="5924" y="1814"/>
                  </a:moveTo>
                  <a:cubicBezTo>
                    <a:pt x="5958" y="1814"/>
                    <a:pt x="5993" y="1820"/>
                    <a:pt x="6018" y="1834"/>
                  </a:cubicBezTo>
                  <a:lnTo>
                    <a:pt x="6054" y="1857"/>
                  </a:lnTo>
                  <a:cubicBezTo>
                    <a:pt x="6104" y="1884"/>
                    <a:pt x="6104" y="1936"/>
                    <a:pt x="6054" y="1964"/>
                  </a:cubicBezTo>
                  <a:lnTo>
                    <a:pt x="5809" y="2100"/>
                  </a:lnTo>
                  <a:cubicBezTo>
                    <a:pt x="5784" y="2118"/>
                    <a:pt x="5751" y="2127"/>
                    <a:pt x="5718" y="2127"/>
                  </a:cubicBezTo>
                  <a:cubicBezTo>
                    <a:pt x="5685" y="2127"/>
                    <a:pt x="5651" y="2118"/>
                    <a:pt x="5622" y="2100"/>
                  </a:cubicBezTo>
                  <a:lnTo>
                    <a:pt x="5593" y="2086"/>
                  </a:lnTo>
                  <a:cubicBezTo>
                    <a:pt x="5536" y="2050"/>
                    <a:pt x="5543" y="2007"/>
                    <a:pt x="5593" y="1979"/>
                  </a:cubicBezTo>
                  <a:lnTo>
                    <a:pt x="5831" y="1834"/>
                  </a:lnTo>
                  <a:cubicBezTo>
                    <a:pt x="5856" y="1820"/>
                    <a:pt x="5890" y="1814"/>
                    <a:pt x="5924" y="1814"/>
                  </a:cubicBezTo>
                  <a:close/>
                  <a:moveTo>
                    <a:pt x="10689" y="1684"/>
                  </a:moveTo>
                  <a:cubicBezTo>
                    <a:pt x="10723" y="1684"/>
                    <a:pt x="10757" y="1691"/>
                    <a:pt x="10782" y="1705"/>
                  </a:cubicBezTo>
                  <a:lnTo>
                    <a:pt x="10998" y="1834"/>
                  </a:lnTo>
                  <a:cubicBezTo>
                    <a:pt x="11057" y="1864"/>
                    <a:pt x="11057" y="1914"/>
                    <a:pt x="10998" y="1943"/>
                  </a:cubicBezTo>
                  <a:lnTo>
                    <a:pt x="10653" y="2143"/>
                  </a:lnTo>
                  <a:cubicBezTo>
                    <a:pt x="10628" y="2158"/>
                    <a:pt x="10594" y="2165"/>
                    <a:pt x="10560" y="2165"/>
                  </a:cubicBezTo>
                  <a:cubicBezTo>
                    <a:pt x="10526" y="2165"/>
                    <a:pt x="10492" y="2158"/>
                    <a:pt x="10467" y="2143"/>
                  </a:cubicBezTo>
                  <a:lnTo>
                    <a:pt x="10251" y="2014"/>
                  </a:lnTo>
                  <a:cubicBezTo>
                    <a:pt x="10194" y="1986"/>
                    <a:pt x="10194" y="1936"/>
                    <a:pt x="10251" y="1907"/>
                  </a:cubicBezTo>
                  <a:lnTo>
                    <a:pt x="10596" y="1705"/>
                  </a:lnTo>
                  <a:cubicBezTo>
                    <a:pt x="10621" y="1691"/>
                    <a:pt x="10655" y="1684"/>
                    <a:pt x="10689" y="1684"/>
                  </a:cubicBezTo>
                  <a:close/>
                  <a:moveTo>
                    <a:pt x="7563" y="1785"/>
                  </a:moveTo>
                  <a:cubicBezTo>
                    <a:pt x="7597" y="1785"/>
                    <a:pt x="7631" y="1792"/>
                    <a:pt x="7656" y="1807"/>
                  </a:cubicBezTo>
                  <a:lnTo>
                    <a:pt x="7893" y="1943"/>
                  </a:lnTo>
                  <a:cubicBezTo>
                    <a:pt x="7944" y="1971"/>
                    <a:pt x="7944" y="2022"/>
                    <a:pt x="7893" y="2050"/>
                  </a:cubicBezTo>
                  <a:lnTo>
                    <a:pt x="7670" y="2179"/>
                  </a:lnTo>
                  <a:cubicBezTo>
                    <a:pt x="7645" y="2194"/>
                    <a:pt x="7613" y="2201"/>
                    <a:pt x="7580" y="2201"/>
                  </a:cubicBezTo>
                  <a:cubicBezTo>
                    <a:pt x="7546" y="2201"/>
                    <a:pt x="7512" y="2194"/>
                    <a:pt x="7484" y="2179"/>
                  </a:cubicBezTo>
                  <a:lnTo>
                    <a:pt x="7246" y="2043"/>
                  </a:lnTo>
                  <a:cubicBezTo>
                    <a:pt x="7196" y="2007"/>
                    <a:pt x="7196" y="1964"/>
                    <a:pt x="7246" y="1927"/>
                  </a:cubicBezTo>
                  <a:lnTo>
                    <a:pt x="7470" y="1807"/>
                  </a:lnTo>
                  <a:cubicBezTo>
                    <a:pt x="7495" y="1792"/>
                    <a:pt x="7529" y="1785"/>
                    <a:pt x="7563" y="1785"/>
                  </a:cubicBezTo>
                  <a:close/>
                  <a:moveTo>
                    <a:pt x="8383" y="1893"/>
                  </a:moveTo>
                  <a:cubicBezTo>
                    <a:pt x="8417" y="1893"/>
                    <a:pt x="8451" y="1902"/>
                    <a:pt x="8476" y="1921"/>
                  </a:cubicBezTo>
                  <a:lnTo>
                    <a:pt x="8685" y="2043"/>
                  </a:lnTo>
                  <a:cubicBezTo>
                    <a:pt x="8735" y="2072"/>
                    <a:pt x="8735" y="2122"/>
                    <a:pt x="8685" y="2152"/>
                  </a:cubicBezTo>
                  <a:lnTo>
                    <a:pt x="8476" y="2272"/>
                  </a:lnTo>
                  <a:cubicBezTo>
                    <a:pt x="8451" y="2287"/>
                    <a:pt x="8417" y="2294"/>
                    <a:pt x="8383" y="2294"/>
                  </a:cubicBezTo>
                  <a:cubicBezTo>
                    <a:pt x="8349" y="2294"/>
                    <a:pt x="8315" y="2287"/>
                    <a:pt x="8290" y="2272"/>
                  </a:cubicBezTo>
                  <a:lnTo>
                    <a:pt x="8074" y="2152"/>
                  </a:lnTo>
                  <a:cubicBezTo>
                    <a:pt x="8022" y="2122"/>
                    <a:pt x="8022" y="2072"/>
                    <a:pt x="8081" y="2043"/>
                  </a:cubicBezTo>
                  <a:lnTo>
                    <a:pt x="8290" y="1921"/>
                  </a:lnTo>
                  <a:cubicBezTo>
                    <a:pt x="8315" y="1902"/>
                    <a:pt x="8349" y="1893"/>
                    <a:pt x="8383" y="1893"/>
                  </a:cubicBezTo>
                  <a:close/>
                  <a:moveTo>
                    <a:pt x="5414" y="2107"/>
                  </a:moveTo>
                  <a:cubicBezTo>
                    <a:pt x="5448" y="2107"/>
                    <a:pt x="5482" y="2115"/>
                    <a:pt x="5507" y="2129"/>
                  </a:cubicBezTo>
                  <a:lnTo>
                    <a:pt x="5543" y="2152"/>
                  </a:lnTo>
                  <a:cubicBezTo>
                    <a:pt x="5593" y="2179"/>
                    <a:pt x="5593" y="2229"/>
                    <a:pt x="5543" y="2259"/>
                  </a:cubicBezTo>
                  <a:lnTo>
                    <a:pt x="5327" y="2381"/>
                  </a:lnTo>
                  <a:cubicBezTo>
                    <a:pt x="5302" y="2396"/>
                    <a:pt x="5268" y="2403"/>
                    <a:pt x="5234" y="2403"/>
                  </a:cubicBezTo>
                  <a:cubicBezTo>
                    <a:pt x="5200" y="2403"/>
                    <a:pt x="5166" y="2396"/>
                    <a:pt x="5141" y="2381"/>
                  </a:cubicBezTo>
                  <a:lnTo>
                    <a:pt x="5112" y="2359"/>
                  </a:lnTo>
                  <a:cubicBezTo>
                    <a:pt x="5055" y="2331"/>
                    <a:pt x="5055" y="2281"/>
                    <a:pt x="5112" y="2252"/>
                  </a:cubicBezTo>
                  <a:lnTo>
                    <a:pt x="5321" y="2129"/>
                  </a:lnTo>
                  <a:cubicBezTo>
                    <a:pt x="5346" y="2115"/>
                    <a:pt x="5380" y="2107"/>
                    <a:pt x="5414" y="2107"/>
                  </a:cubicBezTo>
                  <a:close/>
                  <a:moveTo>
                    <a:pt x="6233" y="1993"/>
                  </a:moveTo>
                  <a:cubicBezTo>
                    <a:pt x="6267" y="1993"/>
                    <a:pt x="6301" y="2000"/>
                    <a:pt x="6326" y="2014"/>
                  </a:cubicBezTo>
                  <a:lnTo>
                    <a:pt x="6535" y="2136"/>
                  </a:lnTo>
                  <a:cubicBezTo>
                    <a:pt x="6592" y="2166"/>
                    <a:pt x="6592" y="2216"/>
                    <a:pt x="6535" y="2245"/>
                  </a:cubicBezTo>
                  <a:lnTo>
                    <a:pt x="6297" y="2388"/>
                  </a:lnTo>
                  <a:cubicBezTo>
                    <a:pt x="6272" y="2403"/>
                    <a:pt x="6238" y="2410"/>
                    <a:pt x="6204" y="2410"/>
                  </a:cubicBezTo>
                  <a:cubicBezTo>
                    <a:pt x="6170" y="2410"/>
                    <a:pt x="6136" y="2403"/>
                    <a:pt x="6111" y="2388"/>
                  </a:cubicBezTo>
                  <a:lnTo>
                    <a:pt x="5895" y="2259"/>
                  </a:lnTo>
                  <a:cubicBezTo>
                    <a:pt x="5845" y="2229"/>
                    <a:pt x="5845" y="2186"/>
                    <a:pt x="5895" y="2152"/>
                  </a:cubicBezTo>
                  <a:lnTo>
                    <a:pt x="6140" y="2014"/>
                  </a:lnTo>
                  <a:cubicBezTo>
                    <a:pt x="6165" y="2000"/>
                    <a:pt x="6199" y="1993"/>
                    <a:pt x="6233" y="1993"/>
                  </a:cubicBezTo>
                  <a:close/>
                  <a:moveTo>
                    <a:pt x="9166" y="2000"/>
                  </a:moveTo>
                  <a:cubicBezTo>
                    <a:pt x="9200" y="2000"/>
                    <a:pt x="9234" y="2008"/>
                    <a:pt x="9259" y="2022"/>
                  </a:cubicBezTo>
                  <a:lnTo>
                    <a:pt x="9475" y="2152"/>
                  </a:lnTo>
                  <a:cubicBezTo>
                    <a:pt x="9532" y="2179"/>
                    <a:pt x="9532" y="2229"/>
                    <a:pt x="9475" y="2259"/>
                  </a:cubicBezTo>
                  <a:lnTo>
                    <a:pt x="9238" y="2395"/>
                  </a:lnTo>
                  <a:cubicBezTo>
                    <a:pt x="9212" y="2410"/>
                    <a:pt x="9178" y="2417"/>
                    <a:pt x="9144" y="2417"/>
                  </a:cubicBezTo>
                  <a:cubicBezTo>
                    <a:pt x="9109" y="2417"/>
                    <a:pt x="9075" y="2410"/>
                    <a:pt x="9050" y="2395"/>
                  </a:cubicBezTo>
                  <a:lnTo>
                    <a:pt x="8828" y="2266"/>
                  </a:lnTo>
                  <a:cubicBezTo>
                    <a:pt x="8778" y="2238"/>
                    <a:pt x="8778" y="2186"/>
                    <a:pt x="8835" y="2159"/>
                  </a:cubicBezTo>
                  <a:lnTo>
                    <a:pt x="9073" y="2022"/>
                  </a:lnTo>
                  <a:cubicBezTo>
                    <a:pt x="9098" y="2008"/>
                    <a:pt x="9132" y="2000"/>
                    <a:pt x="9166" y="2000"/>
                  </a:cubicBezTo>
                  <a:close/>
                  <a:moveTo>
                    <a:pt x="10072" y="2043"/>
                  </a:moveTo>
                  <a:cubicBezTo>
                    <a:pt x="10106" y="2043"/>
                    <a:pt x="10140" y="2051"/>
                    <a:pt x="10165" y="2065"/>
                  </a:cubicBezTo>
                  <a:lnTo>
                    <a:pt x="10380" y="2195"/>
                  </a:lnTo>
                  <a:cubicBezTo>
                    <a:pt x="10437" y="2222"/>
                    <a:pt x="10437" y="2266"/>
                    <a:pt x="10380" y="2302"/>
                  </a:cubicBezTo>
                  <a:lnTo>
                    <a:pt x="10144" y="2438"/>
                  </a:lnTo>
                  <a:cubicBezTo>
                    <a:pt x="10118" y="2453"/>
                    <a:pt x="10084" y="2460"/>
                    <a:pt x="10049" y="2460"/>
                  </a:cubicBezTo>
                  <a:cubicBezTo>
                    <a:pt x="10015" y="2460"/>
                    <a:pt x="9981" y="2453"/>
                    <a:pt x="9956" y="2438"/>
                  </a:cubicBezTo>
                  <a:lnTo>
                    <a:pt x="9740" y="2309"/>
                  </a:lnTo>
                  <a:cubicBezTo>
                    <a:pt x="9683" y="2281"/>
                    <a:pt x="9683" y="2229"/>
                    <a:pt x="9740" y="2202"/>
                  </a:cubicBezTo>
                  <a:lnTo>
                    <a:pt x="9978" y="2065"/>
                  </a:lnTo>
                  <a:cubicBezTo>
                    <a:pt x="10003" y="2051"/>
                    <a:pt x="10037" y="2043"/>
                    <a:pt x="10072" y="2043"/>
                  </a:cubicBezTo>
                  <a:close/>
                  <a:moveTo>
                    <a:pt x="7074" y="2064"/>
                  </a:moveTo>
                  <a:cubicBezTo>
                    <a:pt x="7108" y="2064"/>
                    <a:pt x="7142" y="2071"/>
                    <a:pt x="7168" y="2086"/>
                  </a:cubicBezTo>
                  <a:lnTo>
                    <a:pt x="7405" y="2222"/>
                  </a:lnTo>
                  <a:cubicBezTo>
                    <a:pt x="7455" y="2259"/>
                    <a:pt x="7455" y="2302"/>
                    <a:pt x="7405" y="2331"/>
                  </a:cubicBezTo>
                  <a:lnTo>
                    <a:pt x="7189" y="2461"/>
                  </a:lnTo>
                  <a:cubicBezTo>
                    <a:pt x="7160" y="2474"/>
                    <a:pt x="7126" y="2481"/>
                    <a:pt x="7092" y="2481"/>
                  </a:cubicBezTo>
                  <a:cubicBezTo>
                    <a:pt x="7058" y="2481"/>
                    <a:pt x="7024" y="2474"/>
                    <a:pt x="6996" y="2461"/>
                  </a:cubicBezTo>
                  <a:lnTo>
                    <a:pt x="6758" y="2324"/>
                  </a:lnTo>
                  <a:cubicBezTo>
                    <a:pt x="6708" y="2295"/>
                    <a:pt x="6708" y="2245"/>
                    <a:pt x="6758" y="2216"/>
                  </a:cubicBezTo>
                  <a:lnTo>
                    <a:pt x="6980" y="2086"/>
                  </a:lnTo>
                  <a:cubicBezTo>
                    <a:pt x="7005" y="2071"/>
                    <a:pt x="7039" y="2064"/>
                    <a:pt x="7074" y="2064"/>
                  </a:cubicBezTo>
                  <a:close/>
                  <a:moveTo>
                    <a:pt x="7901" y="2173"/>
                  </a:moveTo>
                  <a:cubicBezTo>
                    <a:pt x="7935" y="2173"/>
                    <a:pt x="7970" y="2180"/>
                    <a:pt x="7995" y="2195"/>
                  </a:cubicBezTo>
                  <a:lnTo>
                    <a:pt x="8203" y="2316"/>
                  </a:lnTo>
                  <a:cubicBezTo>
                    <a:pt x="8253" y="2352"/>
                    <a:pt x="8253" y="2395"/>
                    <a:pt x="8203" y="2424"/>
                  </a:cubicBezTo>
                  <a:lnTo>
                    <a:pt x="7979" y="2554"/>
                  </a:lnTo>
                  <a:cubicBezTo>
                    <a:pt x="7954" y="2568"/>
                    <a:pt x="7920" y="2576"/>
                    <a:pt x="7886" y="2576"/>
                  </a:cubicBezTo>
                  <a:cubicBezTo>
                    <a:pt x="7852" y="2576"/>
                    <a:pt x="7818" y="2568"/>
                    <a:pt x="7793" y="2554"/>
                  </a:cubicBezTo>
                  <a:lnTo>
                    <a:pt x="7584" y="2431"/>
                  </a:lnTo>
                  <a:cubicBezTo>
                    <a:pt x="7534" y="2402"/>
                    <a:pt x="7534" y="2352"/>
                    <a:pt x="7584" y="2324"/>
                  </a:cubicBezTo>
                  <a:lnTo>
                    <a:pt x="7806" y="2195"/>
                  </a:lnTo>
                  <a:cubicBezTo>
                    <a:pt x="7832" y="2180"/>
                    <a:pt x="7867" y="2173"/>
                    <a:pt x="7901" y="2173"/>
                  </a:cubicBezTo>
                  <a:close/>
                  <a:moveTo>
                    <a:pt x="5723" y="2288"/>
                  </a:moveTo>
                  <a:cubicBezTo>
                    <a:pt x="5757" y="2288"/>
                    <a:pt x="5791" y="2295"/>
                    <a:pt x="5816" y="2309"/>
                  </a:cubicBezTo>
                  <a:lnTo>
                    <a:pt x="6024" y="2431"/>
                  </a:lnTo>
                  <a:cubicBezTo>
                    <a:pt x="6081" y="2461"/>
                    <a:pt x="6081" y="2511"/>
                    <a:pt x="6024" y="2540"/>
                  </a:cubicBezTo>
                  <a:lnTo>
                    <a:pt x="5816" y="2661"/>
                  </a:lnTo>
                  <a:cubicBezTo>
                    <a:pt x="5791" y="2675"/>
                    <a:pt x="5757" y="2683"/>
                    <a:pt x="5723" y="2683"/>
                  </a:cubicBezTo>
                  <a:cubicBezTo>
                    <a:pt x="5688" y="2683"/>
                    <a:pt x="5654" y="2675"/>
                    <a:pt x="5629" y="2661"/>
                  </a:cubicBezTo>
                  <a:lnTo>
                    <a:pt x="5414" y="2540"/>
                  </a:lnTo>
                  <a:cubicBezTo>
                    <a:pt x="5364" y="2511"/>
                    <a:pt x="5364" y="2461"/>
                    <a:pt x="5414" y="2431"/>
                  </a:cubicBezTo>
                  <a:lnTo>
                    <a:pt x="5629" y="2309"/>
                  </a:lnTo>
                  <a:cubicBezTo>
                    <a:pt x="5654" y="2295"/>
                    <a:pt x="5688" y="2288"/>
                    <a:pt x="5723" y="2288"/>
                  </a:cubicBezTo>
                  <a:close/>
                  <a:moveTo>
                    <a:pt x="4932" y="2388"/>
                  </a:moveTo>
                  <a:cubicBezTo>
                    <a:pt x="4967" y="2388"/>
                    <a:pt x="5001" y="2396"/>
                    <a:pt x="5026" y="2410"/>
                  </a:cubicBezTo>
                  <a:lnTo>
                    <a:pt x="5062" y="2431"/>
                  </a:lnTo>
                  <a:cubicBezTo>
                    <a:pt x="5112" y="2461"/>
                    <a:pt x="5112" y="2511"/>
                    <a:pt x="5062" y="2540"/>
                  </a:cubicBezTo>
                  <a:lnTo>
                    <a:pt x="4839" y="2669"/>
                  </a:lnTo>
                  <a:cubicBezTo>
                    <a:pt x="4813" y="2683"/>
                    <a:pt x="4779" y="2690"/>
                    <a:pt x="4745" y="2690"/>
                  </a:cubicBezTo>
                  <a:cubicBezTo>
                    <a:pt x="4710" y="2690"/>
                    <a:pt x="4676" y="2683"/>
                    <a:pt x="4651" y="2669"/>
                  </a:cubicBezTo>
                  <a:lnTo>
                    <a:pt x="4615" y="2647"/>
                  </a:lnTo>
                  <a:cubicBezTo>
                    <a:pt x="4565" y="2617"/>
                    <a:pt x="4565" y="2567"/>
                    <a:pt x="4615" y="2540"/>
                  </a:cubicBezTo>
                  <a:lnTo>
                    <a:pt x="4839" y="2410"/>
                  </a:lnTo>
                  <a:cubicBezTo>
                    <a:pt x="4864" y="2396"/>
                    <a:pt x="4898" y="2388"/>
                    <a:pt x="4932" y="2388"/>
                  </a:cubicBezTo>
                  <a:close/>
                  <a:moveTo>
                    <a:pt x="8655" y="2295"/>
                  </a:moveTo>
                  <a:cubicBezTo>
                    <a:pt x="8689" y="2295"/>
                    <a:pt x="8723" y="2302"/>
                    <a:pt x="8748" y="2316"/>
                  </a:cubicBezTo>
                  <a:lnTo>
                    <a:pt x="8971" y="2445"/>
                  </a:lnTo>
                  <a:cubicBezTo>
                    <a:pt x="9023" y="2474"/>
                    <a:pt x="9023" y="2524"/>
                    <a:pt x="8964" y="2554"/>
                  </a:cubicBezTo>
                  <a:lnTo>
                    <a:pt x="8755" y="2676"/>
                  </a:lnTo>
                  <a:cubicBezTo>
                    <a:pt x="8730" y="2690"/>
                    <a:pt x="8696" y="2697"/>
                    <a:pt x="8662" y="2697"/>
                  </a:cubicBezTo>
                  <a:cubicBezTo>
                    <a:pt x="8628" y="2697"/>
                    <a:pt x="8594" y="2690"/>
                    <a:pt x="8569" y="2676"/>
                  </a:cubicBezTo>
                  <a:lnTo>
                    <a:pt x="8346" y="2547"/>
                  </a:lnTo>
                  <a:cubicBezTo>
                    <a:pt x="8296" y="2517"/>
                    <a:pt x="8296" y="2467"/>
                    <a:pt x="8346" y="2438"/>
                  </a:cubicBezTo>
                  <a:lnTo>
                    <a:pt x="8562" y="2316"/>
                  </a:lnTo>
                  <a:cubicBezTo>
                    <a:pt x="8587" y="2302"/>
                    <a:pt x="8621" y="2295"/>
                    <a:pt x="8655" y="2295"/>
                  </a:cubicBezTo>
                  <a:close/>
                  <a:moveTo>
                    <a:pt x="9561" y="2338"/>
                  </a:moveTo>
                  <a:cubicBezTo>
                    <a:pt x="9595" y="2338"/>
                    <a:pt x="9629" y="2345"/>
                    <a:pt x="9654" y="2359"/>
                  </a:cubicBezTo>
                  <a:lnTo>
                    <a:pt x="9877" y="2488"/>
                  </a:lnTo>
                  <a:cubicBezTo>
                    <a:pt x="9928" y="2517"/>
                    <a:pt x="9928" y="2561"/>
                    <a:pt x="9870" y="2597"/>
                  </a:cubicBezTo>
                  <a:lnTo>
                    <a:pt x="9661" y="2719"/>
                  </a:lnTo>
                  <a:cubicBezTo>
                    <a:pt x="9636" y="2733"/>
                    <a:pt x="9602" y="2740"/>
                    <a:pt x="9568" y="2740"/>
                  </a:cubicBezTo>
                  <a:cubicBezTo>
                    <a:pt x="9534" y="2740"/>
                    <a:pt x="9500" y="2733"/>
                    <a:pt x="9475" y="2719"/>
                  </a:cubicBezTo>
                  <a:lnTo>
                    <a:pt x="9252" y="2590"/>
                  </a:lnTo>
                  <a:cubicBezTo>
                    <a:pt x="9202" y="2561"/>
                    <a:pt x="9202" y="2511"/>
                    <a:pt x="9259" y="2481"/>
                  </a:cubicBezTo>
                  <a:lnTo>
                    <a:pt x="9468" y="2359"/>
                  </a:lnTo>
                  <a:cubicBezTo>
                    <a:pt x="9493" y="2345"/>
                    <a:pt x="9527" y="2338"/>
                    <a:pt x="9561" y="2338"/>
                  </a:cubicBezTo>
                  <a:close/>
                  <a:moveTo>
                    <a:pt x="6585" y="2345"/>
                  </a:moveTo>
                  <a:cubicBezTo>
                    <a:pt x="6619" y="2345"/>
                    <a:pt x="6653" y="2353"/>
                    <a:pt x="6678" y="2367"/>
                  </a:cubicBezTo>
                  <a:lnTo>
                    <a:pt x="6916" y="2511"/>
                  </a:lnTo>
                  <a:cubicBezTo>
                    <a:pt x="6966" y="2540"/>
                    <a:pt x="6966" y="2590"/>
                    <a:pt x="6916" y="2617"/>
                  </a:cubicBezTo>
                  <a:lnTo>
                    <a:pt x="6678" y="2756"/>
                  </a:lnTo>
                  <a:cubicBezTo>
                    <a:pt x="6650" y="2769"/>
                    <a:pt x="6616" y="2776"/>
                    <a:pt x="6582" y="2776"/>
                  </a:cubicBezTo>
                  <a:cubicBezTo>
                    <a:pt x="6548" y="2776"/>
                    <a:pt x="6514" y="2769"/>
                    <a:pt x="6485" y="2756"/>
                  </a:cubicBezTo>
                  <a:lnTo>
                    <a:pt x="6247" y="2617"/>
                  </a:lnTo>
                  <a:cubicBezTo>
                    <a:pt x="6197" y="2590"/>
                    <a:pt x="6197" y="2540"/>
                    <a:pt x="6254" y="2511"/>
                  </a:cubicBezTo>
                  <a:lnTo>
                    <a:pt x="6492" y="2367"/>
                  </a:lnTo>
                  <a:cubicBezTo>
                    <a:pt x="6517" y="2353"/>
                    <a:pt x="6551" y="2345"/>
                    <a:pt x="6585" y="2345"/>
                  </a:cubicBezTo>
                  <a:close/>
                  <a:moveTo>
                    <a:pt x="7408" y="2461"/>
                  </a:moveTo>
                  <a:cubicBezTo>
                    <a:pt x="7442" y="2461"/>
                    <a:pt x="7476" y="2467"/>
                    <a:pt x="7505" y="2481"/>
                  </a:cubicBezTo>
                  <a:lnTo>
                    <a:pt x="7713" y="2604"/>
                  </a:lnTo>
                  <a:cubicBezTo>
                    <a:pt x="7763" y="2633"/>
                    <a:pt x="7763" y="2683"/>
                    <a:pt x="7713" y="2712"/>
                  </a:cubicBezTo>
                  <a:lnTo>
                    <a:pt x="7491" y="2833"/>
                  </a:lnTo>
                  <a:cubicBezTo>
                    <a:pt x="7466" y="2851"/>
                    <a:pt x="7432" y="2860"/>
                    <a:pt x="7398" y="2860"/>
                  </a:cubicBezTo>
                  <a:cubicBezTo>
                    <a:pt x="7364" y="2860"/>
                    <a:pt x="7329" y="2851"/>
                    <a:pt x="7304" y="2833"/>
                  </a:cubicBezTo>
                  <a:lnTo>
                    <a:pt x="7096" y="2712"/>
                  </a:lnTo>
                  <a:cubicBezTo>
                    <a:pt x="7046" y="2683"/>
                    <a:pt x="7046" y="2633"/>
                    <a:pt x="7096" y="2604"/>
                  </a:cubicBezTo>
                  <a:lnTo>
                    <a:pt x="7311" y="2481"/>
                  </a:lnTo>
                  <a:cubicBezTo>
                    <a:pt x="7340" y="2467"/>
                    <a:pt x="7374" y="2461"/>
                    <a:pt x="7408" y="2461"/>
                  </a:cubicBezTo>
                  <a:close/>
                  <a:moveTo>
                    <a:pt x="4440" y="2668"/>
                  </a:moveTo>
                  <a:cubicBezTo>
                    <a:pt x="4474" y="2668"/>
                    <a:pt x="4508" y="2675"/>
                    <a:pt x="4537" y="2690"/>
                  </a:cubicBezTo>
                  <a:lnTo>
                    <a:pt x="4565" y="2712"/>
                  </a:lnTo>
                  <a:cubicBezTo>
                    <a:pt x="4624" y="2740"/>
                    <a:pt x="4624" y="2790"/>
                    <a:pt x="4565" y="2819"/>
                  </a:cubicBezTo>
                  <a:lnTo>
                    <a:pt x="4386" y="2928"/>
                  </a:lnTo>
                  <a:cubicBezTo>
                    <a:pt x="4357" y="2942"/>
                    <a:pt x="4323" y="2949"/>
                    <a:pt x="4290" y="2949"/>
                  </a:cubicBezTo>
                  <a:cubicBezTo>
                    <a:pt x="4257" y="2949"/>
                    <a:pt x="4224" y="2942"/>
                    <a:pt x="4199" y="2928"/>
                  </a:cubicBezTo>
                  <a:lnTo>
                    <a:pt x="4163" y="2906"/>
                  </a:lnTo>
                  <a:cubicBezTo>
                    <a:pt x="4113" y="2876"/>
                    <a:pt x="4113" y="2826"/>
                    <a:pt x="4163" y="2799"/>
                  </a:cubicBezTo>
                  <a:lnTo>
                    <a:pt x="4349" y="2690"/>
                  </a:lnTo>
                  <a:cubicBezTo>
                    <a:pt x="4374" y="2675"/>
                    <a:pt x="4407" y="2668"/>
                    <a:pt x="4440" y="2668"/>
                  </a:cubicBezTo>
                  <a:close/>
                  <a:moveTo>
                    <a:pt x="5241" y="2568"/>
                  </a:moveTo>
                  <a:cubicBezTo>
                    <a:pt x="5275" y="2568"/>
                    <a:pt x="5309" y="2575"/>
                    <a:pt x="5334" y="2590"/>
                  </a:cubicBezTo>
                  <a:lnTo>
                    <a:pt x="5543" y="2712"/>
                  </a:lnTo>
                  <a:cubicBezTo>
                    <a:pt x="5600" y="2740"/>
                    <a:pt x="5593" y="2790"/>
                    <a:pt x="5543" y="2819"/>
                  </a:cubicBezTo>
                  <a:lnTo>
                    <a:pt x="5321" y="2949"/>
                  </a:lnTo>
                  <a:cubicBezTo>
                    <a:pt x="5296" y="2963"/>
                    <a:pt x="5263" y="2971"/>
                    <a:pt x="5230" y="2971"/>
                  </a:cubicBezTo>
                  <a:cubicBezTo>
                    <a:pt x="5196" y="2971"/>
                    <a:pt x="5162" y="2963"/>
                    <a:pt x="5133" y="2949"/>
                  </a:cubicBezTo>
                  <a:lnTo>
                    <a:pt x="4926" y="2826"/>
                  </a:lnTo>
                  <a:cubicBezTo>
                    <a:pt x="4874" y="2799"/>
                    <a:pt x="4874" y="2747"/>
                    <a:pt x="4926" y="2719"/>
                  </a:cubicBezTo>
                  <a:lnTo>
                    <a:pt x="5148" y="2590"/>
                  </a:lnTo>
                  <a:cubicBezTo>
                    <a:pt x="5173" y="2575"/>
                    <a:pt x="5207" y="2568"/>
                    <a:pt x="5241" y="2568"/>
                  </a:cubicBezTo>
                  <a:close/>
                  <a:moveTo>
                    <a:pt x="8179" y="2572"/>
                  </a:moveTo>
                  <a:cubicBezTo>
                    <a:pt x="8212" y="2572"/>
                    <a:pt x="8243" y="2580"/>
                    <a:pt x="8267" y="2597"/>
                  </a:cubicBezTo>
                  <a:lnTo>
                    <a:pt x="8483" y="2719"/>
                  </a:lnTo>
                  <a:cubicBezTo>
                    <a:pt x="8540" y="2756"/>
                    <a:pt x="8533" y="2799"/>
                    <a:pt x="8483" y="2833"/>
                  </a:cubicBezTo>
                  <a:lnTo>
                    <a:pt x="8267" y="2956"/>
                  </a:lnTo>
                  <a:cubicBezTo>
                    <a:pt x="8239" y="2970"/>
                    <a:pt x="8205" y="2978"/>
                    <a:pt x="8171" y="2978"/>
                  </a:cubicBezTo>
                  <a:cubicBezTo>
                    <a:pt x="8138" y="2978"/>
                    <a:pt x="8106" y="2970"/>
                    <a:pt x="8081" y="2956"/>
                  </a:cubicBezTo>
                  <a:lnTo>
                    <a:pt x="7858" y="2833"/>
                  </a:lnTo>
                  <a:cubicBezTo>
                    <a:pt x="7806" y="2799"/>
                    <a:pt x="7806" y="2756"/>
                    <a:pt x="7858" y="2719"/>
                  </a:cubicBezTo>
                  <a:lnTo>
                    <a:pt x="8081" y="2597"/>
                  </a:lnTo>
                  <a:cubicBezTo>
                    <a:pt x="8107" y="2581"/>
                    <a:pt x="8143" y="2572"/>
                    <a:pt x="8179" y="2572"/>
                  </a:cubicBezTo>
                  <a:close/>
                  <a:moveTo>
                    <a:pt x="9080" y="2613"/>
                  </a:moveTo>
                  <a:cubicBezTo>
                    <a:pt x="9114" y="2613"/>
                    <a:pt x="9148" y="2622"/>
                    <a:pt x="9173" y="2640"/>
                  </a:cubicBezTo>
                  <a:lnTo>
                    <a:pt x="9388" y="2762"/>
                  </a:lnTo>
                  <a:cubicBezTo>
                    <a:pt x="9438" y="2790"/>
                    <a:pt x="9438" y="2842"/>
                    <a:pt x="9388" y="2869"/>
                  </a:cubicBezTo>
                  <a:lnTo>
                    <a:pt x="9173" y="2999"/>
                  </a:lnTo>
                  <a:cubicBezTo>
                    <a:pt x="9144" y="3013"/>
                    <a:pt x="9110" y="3021"/>
                    <a:pt x="9076" y="3021"/>
                  </a:cubicBezTo>
                  <a:cubicBezTo>
                    <a:pt x="9042" y="3021"/>
                    <a:pt x="9008" y="3013"/>
                    <a:pt x="8980" y="2999"/>
                  </a:cubicBezTo>
                  <a:lnTo>
                    <a:pt x="8764" y="2869"/>
                  </a:lnTo>
                  <a:cubicBezTo>
                    <a:pt x="8712" y="2842"/>
                    <a:pt x="8712" y="2790"/>
                    <a:pt x="8764" y="2762"/>
                  </a:cubicBezTo>
                  <a:lnTo>
                    <a:pt x="8986" y="2640"/>
                  </a:lnTo>
                  <a:cubicBezTo>
                    <a:pt x="9011" y="2622"/>
                    <a:pt x="9046" y="2613"/>
                    <a:pt x="9080" y="2613"/>
                  </a:cubicBezTo>
                  <a:close/>
                  <a:moveTo>
                    <a:pt x="6074" y="2640"/>
                  </a:moveTo>
                  <a:cubicBezTo>
                    <a:pt x="6109" y="2640"/>
                    <a:pt x="6143" y="2647"/>
                    <a:pt x="6168" y="2661"/>
                  </a:cubicBezTo>
                  <a:lnTo>
                    <a:pt x="6406" y="2806"/>
                  </a:lnTo>
                  <a:cubicBezTo>
                    <a:pt x="6456" y="2833"/>
                    <a:pt x="6456" y="2876"/>
                    <a:pt x="6406" y="2912"/>
                  </a:cubicBezTo>
                  <a:lnTo>
                    <a:pt x="6190" y="3035"/>
                  </a:lnTo>
                  <a:cubicBezTo>
                    <a:pt x="6165" y="3050"/>
                    <a:pt x="6133" y="3057"/>
                    <a:pt x="6099" y="3057"/>
                  </a:cubicBezTo>
                  <a:cubicBezTo>
                    <a:pt x="6066" y="3057"/>
                    <a:pt x="6032" y="3050"/>
                    <a:pt x="6004" y="3035"/>
                  </a:cubicBezTo>
                  <a:lnTo>
                    <a:pt x="5766" y="2892"/>
                  </a:lnTo>
                  <a:cubicBezTo>
                    <a:pt x="5716" y="2862"/>
                    <a:pt x="5716" y="2812"/>
                    <a:pt x="5766" y="2783"/>
                  </a:cubicBezTo>
                  <a:lnTo>
                    <a:pt x="5981" y="2661"/>
                  </a:lnTo>
                  <a:cubicBezTo>
                    <a:pt x="6006" y="2647"/>
                    <a:pt x="6040" y="2640"/>
                    <a:pt x="6074" y="2640"/>
                  </a:cubicBezTo>
                  <a:close/>
                  <a:moveTo>
                    <a:pt x="6921" y="2740"/>
                  </a:moveTo>
                  <a:cubicBezTo>
                    <a:pt x="6954" y="2740"/>
                    <a:pt x="6988" y="2748"/>
                    <a:pt x="7016" y="2762"/>
                  </a:cubicBezTo>
                  <a:lnTo>
                    <a:pt x="7225" y="2885"/>
                  </a:lnTo>
                  <a:cubicBezTo>
                    <a:pt x="7275" y="2912"/>
                    <a:pt x="7275" y="2963"/>
                    <a:pt x="7225" y="2992"/>
                  </a:cubicBezTo>
                  <a:lnTo>
                    <a:pt x="6980" y="3128"/>
                  </a:lnTo>
                  <a:cubicBezTo>
                    <a:pt x="6955" y="3146"/>
                    <a:pt x="6923" y="3155"/>
                    <a:pt x="6890" y="3155"/>
                  </a:cubicBezTo>
                  <a:cubicBezTo>
                    <a:pt x="6856" y="3155"/>
                    <a:pt x="6822" y="3146"/>
                    <a:pt x="6794" y="3128"/>
                  </a:cubicBezTo>
                  <a:lnTo>
                    <a:pt x="6585" y="3006"/>
                  </a:lnTo>
                  <a:cubicBezTo>
                    <a:pt x="6535" y="2978"/>
                    <a:pt x="6535" y="2928"/>
                    <a:pt x="6585" y="2899"/>
                  </a:cubicBezTo>
                  <a:lnTo>
                    <a:pt x="6830" y="2762"/>
                  </a:lnTo>
                  <a:cubicBezTo>
                    <a:pt x="6855" y="2748"/>
                    <a:pt x="6887" y="2740"/>
                    <a:pt x="6921" y="2740"/>
                  </a:cubicBezTo>
                  <a:close/>
                  <a:moveTo>
                    <a:pt x="4748" y="2849"/>
                  </a:moveTo>
                  <a:cubicBezTo>
                    <a:pt x="4781" y="2849"/>
                    <a:pt x="4813" y="2856"/>
                    <a:pt x="4839" y="2869"/>
                  </a:cubicBezTo>
                  <a:lnTo>
                    <a:pt x="5055" y="2999"/>
                  </a:lnTo>
                  <a:cubicBezTo>
                    <a:pt x="5105" y="3028"/>
                    <a:pt x="5105" y="3071"/>
                    <a:pt x="5055" y="3107"/>
                  </a:cubicBezTo>
                  <a:lnTo>
                    <a:pt x="4867" y="3207"/>
                  </a:lnTo>
                  <a:cubicBezTo>
                    <a:pt x="4842" y="3226"/>
                    <a:pt x="4808" y="3235"/>
                    <a:pt x="4774" y="3235"/>
                  </a:cubicBezTo>
                  <a:cubicBezTo>
                    <a:pt x="4740" y="3235"/>
                    <a:pt x="4706" y="3226"/>
                    <a:pt x="4681" y="3207"/>
                  </a:cubicBezTo>
                  <a:lnTo>
                    <a:pt x="4465" y="3085"/>
                  </a:lnTo>
                  <a:cubicBezTo>
                    <a:pt x="4415" y="3057"/>
                    <a:pt x="4415" y="3006"/>
                    <a:pt x="4472" y="2978"/>
                  </a:cubicBezTo>
                  <a:lnTo>
                    <a:pt x="4651" y="2869"/>
                  </a:lnTo>
                  <a:cubicBezTo>
                    <a:pt x="4681" y="2856"/>
                    <a:pt x="4715" y="2849"/>
                    <a:pt x="4748" y="2849"/>
                  </a:cubicBezTo>
                  <a:close/>
                  <a:moveTo>
                    <a:pt x="3984" y="2935"/>
                  </a:moveTo>
                  <a:cubicBezTo>
                    <a:pt x="4018" y="2935"/>
                    <a:pt x="4052" y="2942"/>
                    <a:pt x="4077" y="2956"/>
                  </a:cubicBezTo>
                  <a:lnTo>
                    <a:pt x="4113" y="2978"/>
                  </a:lnTo>
                  <a:cubicBezTo>
                    <a:pt x="4163" y="3006"/>
                    <a:pt x="4163" y="3057"/>
                    <a:pt x="4113" y="3085"/>
                  </a:cubicBezTo>
                  <a:lnTo>
                    <a:pt x="3875" y="3221"/>
                  </a:lnTo>
                  <a:cubicBezTo>
                    <a:pt x="3846" y="3236"/>
                    <a:pt x="3812" y="3243"/>
                    <a:pt x="3779" y="3243"/>
                  </a:cubicBezTo>
                  <a:cubicBezTo>
                    <a:pt x="3746" y="3243"/>
                    <a:pt x="3714" y="3236"/>
                    <a:pt x="3689" y="3221"/>
                  </a:cubicBezTo>
                  <a:lnTo>
                    <a:pt x="3652" y="3201"/>
                  </a:lnTo>
                  <a:cubicBezTo>
                    <a:pt x="3602" y="3171"/>
                    <a:pt x="3602" y="3121"/>
                    <a:pt x="3652" y="3092"/>
                  </a:cubicBezTo>
                  <a:lnTo>
                    <a:pt x="3890" y="2956"/>
                  </a:lnTo>
                  <a:cubicBezTo>
                    <a:pt x="3915" y="2942"/>
                    <a:pt x="3950" y="2935"/>
                    <a:pt x="3984" y="2935"/>
                  </a:cubicBezTo>
                  <a:close/>
                  <a:moveTo>
                    <a:pt x="7681" y="2856"/>
                  </a:moveTo>
                  <a:cubicBezTo>
                    <a:pt x="7714" y="2856"/>
                    <a:pt x="7746" y="2862"/>
                    <a:pt x="7772" y="2876"/>
                  </a:cubicBezTo>
                  <a:lnTo>
                    <a:pt x="7995" y="3006"/>
                  </a:lnTo>
                  <a:cubicBezTo>
                    <a:pt x="8045" y="3035"/>
                    <a:pt x="8045" y="3085"/>
                    <a:pt x="7995" y="3114"/>
                  </a:cubicBezTo>
                  <a:lnTo>
                    <a:pt x="7779" y="3237"/>
                  </a:lnTo>
                  <a:cubicBezTo>
                    <a:pt x="7748" y="3256"/>
                    <a:pt x="7712" y="3265"/>
                    <a:pt x="7677" y="3265"/>
                  </a:cubicBezTo>
                  <a:cubicBezTo>
                    <a:pt x="7646" y="3265"/>
                    <a:pt x="7615" y="3258"/>
                    <a:pt x="7591" y="3244"/>
                  </a:cubicBezTo>
                  <a:lnTo>
                    <a:pt x="7368" y="3114"/>
                  </a:lnTo>
                  <a:cubicBezTo>
                    <a:pt x="7318" y="3085"/>
                    <a:pt x="7318" y="3035"/>
                    <a:pt x="7368" y="3006"/>
                  </a:cubicBezTo>
                  <a:lnTo>
                    <a:pt x="7584" y="2876"/>
                  </a:lnTo>
                  <a:cubicBezTo>
                    <a:pt x="7613" y="2862"/>
                    <a:pt x="7647" y="2856"/>
                    <a:pt x="7681" y="2856"/>
                  </a:cubicBezTo>
                  <a:close/>
                  <a:moveTo>
                    <a:pt x="8588" y="2899"/>
                  </a:moveTo>
                  <a:cubicBezTo>
                    <a:pt x="8621" y="2899"/>
                    <a:pt x="8655" y="2906"/>
                    <a:pt x="8685" y="2919"/>
                  </a:cubicBezTo>
                  <a:lnTo>
                    <a:pt x="8900" y="3049"/>
                  </a:lnTo>
                  <a:cubicBezTo>
                    <a:pt x="8950" y="3078"/>
                    <a:pt x="8950" y="3128"/>
                    <a:pt x="8900" y="3157"/>
                  </a:cubicBezTo>
                  <a:lnTo>
                    <a:pt x="8685" y="3280"/>
                  </a:lnTo>
                  <a:cubicBezTo>
                    <a:pt x="8655" y="3294"/>
                    <a:pt x="8621" y="3301"/>
                    <a:pt x="8588" y="3301"/>
                  </a:cubicBezTo>
                  <a:cubicBezTo>
                    <a:pt x="8555" y="3301"/>
                    <a:pt x="8522" y="3294"/>
                    <a:pt x="8497" y="3280"/>
                  </a:cubicBezTo>
                  <a:lnTo>
                    <a:pt x="8274" y="3157"/>
                  </a:lnTo>
                  <a:cubicBezTo>
                    <a:pt x="8224" y="3128"/>
                    <a:pt x="8224" y="3078"/>
                    <a:pt x="8274" y="3049"/>
                  </a:cubicBezTo>
                  <a:lnTo>
                    <a:pt x="8497" y="2919"/>
                  </a:lnTo>
                  <a:cubicBezTo>
                    <a:pt x="8522" y="2906"/>
                    <a:pt x="8555" y="2899"/>
                    <a:pt x="8588" y="2899"/>
                  </a:cubicBezTo>
                  <a:close/>
                  <a:moveTo>
                    <a:pt x="5593" y="2920"/>
                  </a:moveTo>
                  <a:cubicBezTo>
                    <a:pt x="5627" y="2920"/>
                    <a:pt x="5661" y="2927"/>
                    <a:pt x="5686" y="2942"/>
                  </a:cubicBezTo>
                  <a:lnTo>
                    <a:pt x="5924" y="3078"/>
                  </a:lnTo>
                  <a:cubicBezTo>
                    <a:pt x="5974" y="3107"/>
                    <a:pt x="5974" y="3157"/>
                    <a:pt x="5924" y="3187"/>
                  </a:cubicBezTo>
                  <a:lnTo>
                    <a:pt x="5702" y="3316"/>
                  </a:lnTo>
                  <a:cubicBezTo>
                    <a:pt x="5676" y="3330"/>
                    <a:pt x="5641" y="3337"/>
                    <a:pt x="5607" y="3337"/>
                  </a:cubicBezTo>
                  <a:cubicBezTo>
                    <a:pt x="5573" y="3337"/>
                    <a:pt x="5539" y="3330"/>
                    <a:pt x="5514" y="3316"/>
                  </a:cubicBezTo>
                  <a:lnTo>
                    <a:pt x="5277" y="3178"/>
                  </a:lnTo>
                  <a:cubicBezTo>
                    <a:pt x="5227" y="3151"/>
                    <a:pt x="5227" y="3101"/>
                    <a:pt x="5277" y="3071"/>
                  </a:cubicBezTo>
                  <a:lnTo>
                    <a:pt x="5500" y="2942"/>
                  </a:lnTo>
                  <a:cubicBezTo>
                    <a:pt x="5525" y="2927"/>
                    <a:pt x="5559" y="2920"/>
                    <a:pt x="5593" y="2920"/>
                  </a:cubicBezTo>
                  <a:close/>
                  <a:moveTo>
                    <a:pt x="6410" y="3035"/>
                  </a:moveTo>
                  <a:cubicBezTo>
                    <a:pt x="6443" y="3035"/>
                    <a:pt x="6477" y="3043"/>
                    <a:pt x="6506" y="3057"/>
                  </a:cubicBezTo>
                  <a:lnTo>
                    <a:pt x="6714" y="3178"/>
                  </a:lnTo>
                  <a:cubicBezTo>
                    <a:pt x="6765" y="3207"/>
                    <a:pt x="6765" y="3258"/>
                    <a:pt x="6714" y="3287"/>
                  </a:cubicBezTo>
                  <a:lnTo>
                    <a:pt x="6499" y="3409"/>
                  </a:lnTo>
                  <a:cubicBezTo>
                    <a:pt x="6474" y="3423"/>
                    <a:pt x="6440" y="3430"/>
                    <a:pt x="6406" y="3430"/>
                  </a:cubicBezTo>
                  <a:cubicBezTo>
                    <a:pt x="6372" y="3430"/>
                    <a:pt x="6338" y="3423"/>
                    <a:pt x="6313" y="3409"/>
                  </a:cubicBezTo>
                  <a:lnTo>
                    <a:pt x="6104" y="3287"/>
                  </a:lnTo>
                  <a:cubicBezTo>
                    <a:pt x="6054" y="3258"/>
                    <a:pt x="6054" y="3207"/>
                    <a:pt x="6104" y="3178"/>
                  </a:cubicBezTo>
                  <a:lnTo>
                    <a:pt x="6319" y="3057"/>
                  </a:lnTo>
                  <a:cubicBezTo>
                    <a:pt x="6344" y="3043"/>
                    <a:pt x="6377" y="3035"/>
                    <a:pt x="6410" y="3035"/>
                  </a:cubicBezTo>
                  <a:close/>
                  <a:moveTo>
                    <a:pt x="3473" y="3229"/>
                  </a:moveTo>
                  <a:cubicBezTo>
                    <a:pt x="3507" y="3229"/>
                    <a:pt x="3541" y="3236"/>
                    <a:pt x="3566" y="3251"/>
                  </a:cubicBezTo>
                  <a:lnTo>
                    <a:pt x="3602" y="3273"/>
                  </a:lnTo>
                  <a:cubicBezTo>
                    <a:pt x="3652" y="3301"/>
                    <a:pt x="3652" y="3351"/>
                    <a:pt x="3602" y="3380"/>
                  </a:cubicBezTo>
                  <a:lnTo>
                    <a:pt x="3394" y="3502"/>
                  </a:lnTo>
                  <a:cubicBezTo>
                    <a:pt x="3365" y="3517"/>
                    <a:pt x="3331" y="3524"/>
                    <a:pt x="3297" y="3524"/>
                  </a:cubicBezTo>
                  <a:cubicBezTo>
                    <a:pt x="3263" y="3524"/>
                    <a:pt x="3229" y="3517"/>
                    <a:pt x="3200" y="3502"/>
                  </a:cubicBezTo>
                  <a:lnTo>
                    <a:pt x="3171" y="3480"/>
                  </a:lnTo>
                  <a:cubicBezTo>
                    <a:pt x="3114" y="3452"/>
                    <a:pt x="3114" y="3402"/>
                    <a:pt x="3171" y="3373"/>
                  </a:cubicBezTo>
                  <a:lnTo>
                    <a:pt x="3380" y="3251"/>
                  </a:lnTo>
                  <a:cubicBezTo>
                    <a:pt x="3405" y="3236"/>
                    <a:pt x="3439" y="3229"/>
                    <a:pt x="3473" y="3229"/>
                  </a:cubicBezTo>
                  <a:close/>
                  <a:moveTo>
                    <a:pt x="4292" y="3114"/>
                  </a:moveTo>
                  <a:cubicBezTo>
                    <a:pt x="4326" y="3114"/>
                    <a:pt x="4361" y="3121"/>
                    <a:pt x="4386" y="3135"/>
                  </a:cubicBezTo>
                  <a:lnTo>
                    <a:pt x="4601" y="3258"/>
                  </a:lnTo>
                  <a:cubicBezTo>
                    <a:pt x="4651" y="3287"/>
                    <a:pt x="4651" y="3337"/>
                    <a:pt x="4594" y="3366"/>
                  </a:cubicBezTo>
                  <a:lnTo>
                    <a:pt x="4356" y="3502"/>
                  </a:lnTo>
                  <a:cubicBezTo>
                    <a:pt x="4331" y="3521"/>
                    <a:pt x="4297" y="3530"/>
                    <a:pt x="4263" y="3530"/>
                  </a:cubicBezTo>
                  <a:cubicBezTo>
                    <a:pt x="4229" y="3530"/>
                    <a:pt x="4195" y="3521"/>
                    <a:pt x="4170" y="3502"/>
                  </a:cubicBezTo>
                  <a:lnTo>
                    <a:pt x="3961" y="3380"/>
                  </a:lnTo>
                  <a:cubicBezTo>
                    <a:pt x="3904" y="3351"/>
                    <a:pt x="3911" y="3301"/>
                    <a:pt x="3961" y="3273"/>
                  </a:cubicBezTo>
                  <a:lnTo>
                    <a:pt x="4199" y="3135"/>
                  </a:lnTo>
                  <a:cubicBezTo>
                    <a:pt x="4224" y="3121"/>
                    <a:pt x="4258" y="3114"/>
                    <a:pt x="4292" y="3114"/>
                  </a:cubicBezTo>
                  <a:close/>
                  <a:moveTo>
                    <a:pt x="7192" y="3135"/>
                  </a:moveTo>
                  <a:cubicBezTo>
                    <a:pt x="7225" y="3135"/>
                    <a:pt x="7257" y="3143"/>
                    <a:pt x="7282" y="3157"/>
                  </a:cubicBezTo>
                  <a:lnTo>
                    <a:pt x="7505" y="3287"/>
                  </a:lnTo>
                  <a:cubicBezTo>
                    <a:pt x="7556" y="3316"/>
                    <a:pt x="7556" y="3366"/>
                    <a:pt x="7505" y="3394"/>
                  </a:cubicBezTo>
                  <a:lnTo>
                    <a:pt x="7268" y="3532"/>
                  </a:lnTo>
                  <a:cubicBezTo>
                    <a:pt x="7243" y="3549"/>
                    <a:pt x="7209" y="3558"/>
                    <a:pt x="7175" y="3558"/>
                  </a:cubicBezTo>
                  <a:cubicBezTo>
                    <a:pt x="7141" y="3558"/>
                    <a:pt x="7107" y="3549"/>
                    <a:pt x="7082" y="3532"/>
                  </a:cubicBezTo>
                  <a:lnTo>
                    <a:pt x="6858" y="3409"/>
                  </a:lnTo>
                  <a:cubicBezTo>
                    <a:pt x="6808" y="3380"/>
                    <a:pt x="6808" y="3330"/>
                    <a:pt x="6858" y="3301"/>
                  </a:cubicBezTo>
                  <a:lnTo>
                    <a:pt x="7103" y="3157"/>
                  </a:lnTo>
                  <a:cubicBezTo>
                    <a:pt x="7128" y="3143"/>
                    <a:pt x="7160" y="3135"/>
                    <a:pt x="7192" y="3135"/>
                  </a:cubicBezTo>
                  <a:close/>
                  <a:moveTo>
                    <a:pt x="5100" y="3203"/>
                  </a:moveTo>
                  <a:cubicBezTo>
                    <a:pt x="5134" y="3203"/>
                    <a:pt x="5166" y="3212"/>
                    <a:pt x="5191" y="3230"/>
                  </a:cubicBezTo>
                  <a:lnTo>
                    <a:pt x="5434" y="3366"/>
                  </a:lnTo>
                  <a:cubicBezTo>
                    <a:pt x="5486" y="3394"/>
                    <a:pt x="5486" y="3446"/>
                    <a:pt x="5428" y="3473"/>
                  </a:cubicBezTo>
                  <a:lnTo>
                    <a:pt x="5248" y="3582"/>
                  </a:lnTo>
                  <a:cubicBezTo>
                    <a:pt x="5220" y="3596"/>
                    <a:pt x="5186" y="3603"/>
                    <a:pt x="5152" y="3603"/>
                  </a:cubicBezTo>
                  <a:cubicBezTo>
                    <a:pt x="5119" y="3603"/>
                    <a:pt x="5087" y="3596"/>
                    <a:pt x="5062" y="3582"/>
                  </a:cubicBezTo>
                  <a:lnTo>
                    <a:pt x="4824" y="3446"/>
                  </a:lnTo>
                  <a:cubicBezTo>
                    <a:pt x="4767" y="3409"/>
                    <a:pt x="4767" y="3366"/>
                    <a:pt x="4824" y="3330"/>
                  </a:cubicBezTo>
                  <a:lnTo>
                    <a:pt x="5003" y="3230"/>
                  </a:lnTo>
                  <a:cubicBezTo>
                    <a:pt x="5032" y="3212"/>
                    <a:pt x="5067" y="3203"/>
                    <a:pt x="5100" y="3203"/>
                  </a:cubicBezTo>
                  <a:close/>
                  <a:moveTo>
                    <a:pt x="5928" y="3315"/>
                  </a:moveTo>
                  <a:cubicBezTo>
                    <a:pt x="5962" y="3315"/>
                    <a:pt x="5996" y="3322"/>
                    <a:pt x="6024" y="3337"/>
                  </a:cubicBezTo>
                  <a:lnTo>
                    <a:pt x="6233" y="3459"/>
                  </a:lnTo>
                  <a:cubicBezTo>
                    <a:pt x="6283" y="3489"/>
                    <a:pt x="6283" y="3539"/>
                    <a:pt x="6233" y="3566"/>
                  </a:cubicBezTo>
                  <a:lnTo>
                    <a:pt x="6011" y="3696"/>
                  </a:lnTo>
                  <a:cubicBezTo>
                    <a:pt x="5986" y="3710"/>
                    <a:pt x="5952" y="3718"/>
                    <a:pt x="5917" y="3718"/>
                  </a:cubicBezTo>
                  <a:cubicBezTo>
                    <a:pt x="5883" y="3718"/>
                    <a:pt x="5848" y="3710"/>
                    <a:pt x="5823" y="3696"/>
                  </a:cubicBezTo>
                  <a:lnTo>
                    <a:pt x="5616" y="3575"/>
                  </a:lnTo>
                  <a:cubicBezTo>
                    <a:pt x="5557" y="3546"/>
                    <a:pt x="5564" y="3496"/>
                    <a:pt x="5616" y="3466"/>
                  </a:cubicBezTo>
                  <a:lnTo>
                    <a:pt x="5831" y="3337"/>
                  </a:lnTo>
                  <a:cubicBezTo>
                    <a:pt x="5860" y="3322"/>
                    <a:pt x="5894" y="3315"/>
                    <a:pt x="5928" y="3315"/>
                  </a:cubicBezTo>
                  <a:close/>
                  <a:moveTo>
                    <a:pt x="3782" y="3409"/>
                  </a:moveTo>
                  <a:cubicBezTo>
                    <a:pt x="3816" y="3409"/>
                    <a:pt x="3850" y="3416"/>
                    <a:pt x="3875" y="3430"/>
                  </a:cubicBezTo>
                  <a:lnTo>
                    <a:pt x="4091" y="3553"/>
                  </a:lnTo>
                  <a:cubicBezTo>
                    <a:pt x="4141" y="3582"/>
                    <a:pt x="4141" y="3632"/>
                    <a:pt x="4091" y="3661"/>
                  </a:cubicBezTo>
                  <a:lnTo>
                    <a:pt x="3875" y="3782"/>
                  </a:lnTo>
                  <a:cubicBezTo>
                    <a:pt x="3850" y="3797"/>
                    <a:pt x="3816" y="3804"/>
                    <a:pt x="3782" y="3804"/>
                  </a:cubicBezTo>
                  <a:cubicBezTo>
                    <a:pt x="3748" y="3804"/>
                    <a:pt x="3714" y="3797"/>
                    <a:pt x="3689" y="3782"/>
                  </a:cubicBezTo>
                  <a:lnTo>
                    <a:pt x="3473" y="3661"/>
                  </a:lnTo>
                  <a:cubicBezTo>
                    <a:pt x="3423" y="3632"/>
                    <a:pt x="3423" y="3582"/>
                    <a:pt x="3480" y="3553"/>
                  </a:cubicBezTo>
                  <a:lnTo>
                    <a:pt x="3689" y="3430"/>
                  </a:lnTo>
                  <a:cubicBezTo>
                    <a:pt x="3714" y="3416"/>
                    <a:pt x="3748" y="3409"/>
                    <a:pt x="3782" y="3409"/>
                  </a:cubicBezTo>
                  <a:close/>
                  <a:moveTo>
                    <a:pt x="2992" y="3510"/>
                  </a:moveTo>
                  <a:cubicBezTo>
                    <a:pt x="3026" y="3510"/>
                    <a:pt x="3060" y="3517"/>
                    <a:pt x="3085" y="3532"/>
                  </a:cubicBezTo>
                  <a:lnTo>
                    <a:pt x="3121" y="3553"/>
                  </a:lnTo>
                  <a:cubicBezTo>
                    <a:pt x="3171" y="3582"/>
                    <a:pt x="3171" y="3632"/>
                    <a:pt x="3121" y="3661"/>
                  </a:cubicBezTo>
                  <a:lnTo>
                    <a:pt x="2899" y="3782"/>
                  </a:lnTo>
                  <a:cubicBezTo>
                    <a:pt x="2873" y="3800"/>
                    <a:pt x="2838" y="3809"/>
                    <a:pt x="2804" y="3809"/>
                  </a:cubicBezTo>
                  <a:cubicBezTo>
                    <a:pt x="2770" y="3809"/>
                    <a:pt x="2736" y="3800"/>
                    <a:pt x="2710" y="3782"/>
                  </a:cubicBezTo>
                  <a:lnTo>
                    <a:pt x="2674" y="3768"/>
                  </a:lnTo>
                  <a:cubicBezTo>
                    <a:pt x="2624" y="3732"/>
                    <a:pt x="2624" y="3689"/>
                    <a:pt x="2674" y="3653"/>
                  </a:cubicBezTo>
                  <a:lnTo>
                    <a:pt x="2899" y="3532"/>
                  </a:lnTo>
                  <a:cubicBezTo>
                    <a:pt x="2924" y="3517"/>
                    <a:pt x="2958" y="3510"/>
                    <a:pt x="2992" y="3510"/>
                  </a:cubicBezTo>
                  <a:close/>
                  <a:moveTo>
                    <a:pt x="6683" y="3430"/>
                  </a:moveTo>
                  <a:cubicBezTo>
                    <a:pt x="6716" y="3430"/>
                    <a:pt x="6751" y="3438"/>
                    <a:pt x="6780" y="3452"/>
                  </a:cubicBezTo>
                  <a:lnTo>
                    <a:pt x="6996" y="3582"/>
                  </a:lnTo>
                  <a:cubicBezTo>
                    <a:pt x="7046" y="3609"/>
                    <a:pt x="7046" y="3661"/>
                    <a:pt x="6996" y="3689"/>
                  </a:cubicBezTo>
                  <a:lnTo>
                    <a:pt x="6787" y="3811"/>
                  </a:lnTo>
                  <a:cubicBezTo>
                    <a:pt x="6758" y="3826"/>
                    <a:pt x="6724" y="3833"/>
                    <a:pt x="6690" y="3833"/>
                  </a:cubicBezTo>
                  <a:cubicBezTo>
                    <a:pt x="6657" y="3833"/>
                    <a:pt x="6625" y="3826"/>
                    <a:pt x="6599" y="3811"/>
                  </a:cubicBezTo>
                  <a:lnTo>
                    <a:pt x="6376" y="3682"/>
                  </a:lnTo>
                  <a:cubicBezTo>
                    <a:pt x="6326" y="3653"/>
                    <a:pt x="6326" y="3609"/>
                    <a:pt x="6376" y="3575"/>
                  </a:cubicBezTo>
                  <a:lnTo>
                    <a:pt x="6592" y="3452"/>
                  </a:lnTo>
                  <a:cubicBezTo>
                    <a:pt x="6617" y="3438"/>
                    <a:pt x="6649" y="3430"/>
                    <a:pt x="6683" y="3430"/>
                  </a:cubicBezTo>
                  <a:close/>
                  <a:moveTo>
                    <a:pt x="4644" y="3467"/>
                  </a:moveTo>
                  <a:cubicBezTo>
                    <a:pt x="4678" y="3467"/>
                    <a:pt x="4712" y="3474"/>
                    <a:pt x="4738" y="3489"/>
                  </a:cubicBezTo>
                  <a:lnTo>
                    <a:pt x="4976" y="3625"/>
                  </a:lnTo>
                  <a:cubicBezTo>
                    <a:pt x="5026" y="3661"/>
                    <a:pt x="5026" y="3704"/>
                    <a:pt x="4976" y="3739"/>
                  </a:cubicBezTo>
                  <a:lnTo>
                    <a:pt x="4738" y="3877"/>
                  </a:lnTo>
                  <a:cubicBezTo>
                    <a:pt x="4712" y="3891"/>
                    <a:pt x="4678" y="3898"/>
                    <a:pt x="4644" y="3898"/>
                  </a:cubicBezTo>
                  <a:cubicBezTo>
                    <a:pt x="4610" y="3898"/>
                    <a:pt x="4576" y="3891"/>
                    <a:pt x="4551" y="3877"/>
                  </a:cubicBezTo>
                  <a:lnTo>
                    <a:pt x="4313" y="3739"/>
                  </a:lnTo>
                  <a:cubicBezTo>
                    <a:pt x="4256" y="3704"/>
                    <a:pt x="4256" y="3661"/>
                    <a:pt x="4313" y="3625"/>
                  </a:cubicBezTo>
                  <a:lnTo>
                    <a:pt x="4551" y="3489"/>
                  </a:lnTo>
                  <a:cubicBezTo>
                    <a:pt x="4576" y="3474"/>
                    <a:pt x="4610" y="3467"/>
                    <a:pt x="4644" y="3467"/>
                  </a:cubicBezTo>
                  <a:close/>
                  <a:moveTo>
                    <a:pt x="5435" y="3596"/>
                  </a:moveTo>
                  <a:cubicBezTo>
                    <a:pt x="5469" y="3596"/>
                    <a:pt x="5503" y="3603"/>
                    <a:pt x="5529" y="3618"/>
                  </a:cubicBezTo>
                  <a:lnTo>
                    <a:pt x="5736" y="3739"/>
                  </a:lnTo>
                  <a:cubicBezTo>
                    <a:pt x="5795" y="3768"/>
                    <a:pt x="5795" y="3818"/>
                    <a:pt x="5736" y="3847"/>
                  </a:cubicBezTo>
                  <a:lnTo>
                    <a:pt x="5557" y="3954"/>
                  </a:lnTo>
                  <a:cubicBezTo>
                    <a:pt x="5528" y="3969"/>
                    <a:pt x="5494" y="3976"/>
                    <a:pt x="5460" y="3976"/>
                  </a:cubicBezTo>
                  <a:cubicBezTo>
                    <a:pt x="5426" y="3976"/>
                    <a:pt x="5392" y="3969"/>
                    <a:pt x="5364" y="3954"/>
                  </a:cubicBezTo>
                  <a:lnTo>
                    <a:pt x="5155" y="3834"/>
                  </a:lnTo>
                  <a:cubicBezTo>
                    <a:pt x="5105" y="3804"/>
                    <a:pt x="5105" y="3754"/>
                    <a:pt x="5155" y="3725"/>
                  </a:cubicBezTo>
                  <a:lnTo>
                    <a:pt x="5341" y="3618"/>
                  </a:lnTo>
                  <a:cubicBezTo>
                    <a:pt x="5366" y="3603"/>
                    <a:pt x="5400" y="3596"/>
                    <a:pt x="5435" y="3596"/>
                  </a:cubicBezTo>
                  <a:close/>
                  <a:moveTo>
                    <a:pt x="3300" y="3689"/>
                  </a:moveTo>
                  <a:cubicBezTo>
                    <a:pt x="3335" y="3689"/>
                    <a:pt x="3369" y="3697"/>
                    <a:pt x="3394" y="3711"/>
                  </a:cubicBezTo>
                  <a:lnTo>
                    <a:pt x="3602" y="3834"/>
                  </a:lnTo>
                  <a:cubicBezTo>
                    <a:pt x="3659" y="3861"/>
                    <a:pt x="3659" y="3911"/>
                    <a:pt x="3602" y="3941"/>
                  </a:cubicBezTo>
                  <a:lnTo>
                    <a:pt x="3387" y="4070"/>
                  </a:lnTo>
                  <a:cubicBezTo>
                    <a:pt x="3358" y="4085"/>
                    <a:pt x="3324" y="4092"/>
                    <a:pt x="3291" y="4092"/>
                  </a:cubicBezTo>
                  <a:cubicBezTo>
                    <a:pt x="3258" y="4092"/>
                    <a:pt x="3225" y="4085"/>
                    <a:pt x="3200" y="4070"/>
                  </a:cubicBezTo>
                  <a:lnTo>
                    <a:pt x="2985" y="3941"/>
                  </a:lnTo>
                  <a:cubicBezTo>
                    <a:pt x="2933" y="3911"/>
                    <a:pt x="2933" y="3868"/>
                    <a:pt x="2985" y="3834"/>
                  </a:cubicBezTo>
                  <a:lnTo>
                    <a:pt x="3207" y="3711"/>
                  </a:lnTo>
                  <a:cubicBezTo>
                    <a:pt x="3232" y="3697"/>
                    <a:pt x="3266" y="3689"/>
                    <a:pt x="3300" y="3689"/>
                  </a:cubicBezTo>
                  <a:close/>
                  <a:moveTo>
                    <a:pt x="2502" y="3789"/>
                  </a:moveTo>
                  <a:cubicBezTo>
                    <a:pt x="2536" y="3789"/>
                    <a:pt x="2571" y="3797"/>
                    <a:pt x="2597" y="3811"/>
                  </a:cubicBezTo>
                  <a:lnTo>
                    <a:pt x="2631" y="3834"/>
                  </a:lnTo>
                  <a:cubicBezTo>
                    <a:pt x="2683" y="3861"/>
                    <a:pt x="2683" y="3911"/>
                    <a:pt x="2624" y="3941"/>
                  </a:cubicBezTo>
                  <a:lnTo>
                    <a:pt x="2402" y="4077"/>
                  </a:lnTo>
                  <a:cubicBezTo>
                    <a:pt x="2373" y="4092"/>
                    <a:pt x="2339" y="4099"/>
                    <a:pt x="2305" y="4099"/>
                  </a:cubicBezTo>
                  <a:cubicBezTo>
                    <a:pt x="2271" y="4099"/>
                    <a:pt x="2237" y="4092"/>
                    <a:pt x="2208" y="4077"/>
                  </a:cubicBezTo>
                  <a:lnTo>
                    <a:pt x="2179" y="4056"/>
                  </a:lnTo>
                  <a:cubicBezTo>
                    <a:pt x="2122" y="4027"/>
                    <a:pt x="2129" y="3977"/>
                    <a:pt x="2179" y="3948"/>
                  </a:cubicBezTo>
                  <a:lnTo>
                    <a:pt x="2409" y="3811"/>
                  </a:lnTo>
                  <a:cubicBezTo>
                    <a:pt x="2434" y="3797"/>
                    <a:pt x="2468" y="3789"/>
                    <a:pt x="2502" y="3789"/>
                  </a:cubicBezTo>
                  <a:close/>
                  <a:moveTo>
                    <a:pt x="6200" y="3711"/>
                  </a:moveTo>
                  <a:cubicBezTo>
                    <a:pt x="6233" y="3711"/>
                    <a:pt x="6265" y="3718"/>
                    <a:pt x="6290" y="3732"/>
                  </a:cubicBezTo>
                  <a:lnTo>
                    <a:pt x="6513" y="3861"/>
                  </a:lnTo>
                  <a:cubicBezTo>
                    <a:pt x="6564" y="3891"/>
                    <a:pt x="6564" y="3941"/>
                    <a:pt x="6513" y="3970"/>
                  </a:cubicBezTo>
                  <a:lnTo>
                    <a:pt x="6290" y="4099"/>
                  </a:lnTo>
                  <a:cubicBezTo>
                    <a:pt x="6265" y="4113"/>
                    <a:pt x="6231" y="4120"/>
                    <a:pt x="6197" y="4120"/>
                  </a:cubicBezTo>
                  <a:cubicBezTo>
                    <a:pt x="6163" y="4120"/>
                    <a:pt x="6129" y="4113"/>
                    <a:pt x="6104" y="4099"/>
                  </a:cubicBezTo>
                  <a:lnTo>
                    <a:pt x="5888" y="3970"/>
                  </a:lnTo>
                  <a:cubicBezTo>
                    <a:pt x="5831" y="3941"/>
                    <a:pt x="5831" y="3891"/>
                    <a:pt x="5888" y="3861"/>
                  </a:cubicBezTo>
                  <a:lnTo>
                    <a:pt x="6104" y="3732"/>
                  </a:lnTo>
                  <a:cubicBezTo>
                    <a:pt x="6132" y="3718"/>
                    <a:pt x="6166" y="3711"/>
                    <a:pt x="6200" y="3711"/>
                  </a:cubicBezTo>
                  <a:close/>
                  <a:moveTo>
                    <a:pt x="4134" y="3761"/>
                  </a:moveTo>
                  <a:cubicBezTo>
                    <a:pt x="4168" y="3761"/>
                    <a:pt x="4202" y="3768"/>
                    <a:pt x="4227" y="3782"/>
                  </a:cubicBezTo>
                  <a:lnTo>
                    <a:pt x="4465" y="3920"/>
                  </a:lnTo>
                  <a:cubicBezTo>
                    <a:pt x="4515" y="3954"/>
                    <a:pt x="4515" y="3998"/>
                    <a:pt x="4465" y="4034"/>
                  </a:cubicBezTo>
                  <a:lnTo>
                    <a:pt x="4256" y="4156"/>
                  </a:lnTo>
                  <a:cubicBezTo>
                    <a:pt x="4228" y="4171"/>
                    <a:pt x="4194" y="4178"/>
                    <a:pt x="4160" y="4178"/>
                  </a:cubicBezTo>
                  <a:cubicBezTo>
                    <a:pt x="4127" y="4178"/>
                    <a:pt x="4095" y="4171"/>
                    <a:pt x="4070" y="4156"/>
                  </a:cubicBezTo>
                  <a:lnTo>
                    <a:pt x="3825" y="4013"/>
                  </a:lnTo>
                  <a:cubicBezTo>
                    <a:pt x="3775" y="3984"/>
                    <a:pt x="3775" y="3934"/>
                    <a:pt x="3832" y="3904"/>
                  </a:cubicBezTo>
                  <a:lnTo>
                    <a:pt x="4041" y="3782"/>
                  </a:lnTo>
                  <a:cubicBezTo>
                    <a:pt x="4066" y="3768"/>
                    <a:pt x="4100" y="3761"/>
                    <a:pt x="4134" y="3761"/>
                  </a:cubicBezTo>
                  <a:close/>
                  <a:moveTo>
                    <a:pt x="4982" y="3862"/>
                  </a:moveTo>
                  <a:cubicBezTo>
                    <a:pt x="5017" y="3862"/>
                    <a:pt x="5051" y="3869"/>
                    <a:pt x="5076" y="3884"/>
                  </a:cubicBezTo>
                  <a:lnTo>
                    <a:pt x="5284" y="4006"/>
                  </a:lnTo>
                  <a:cubicBezTo>
                    <a:pt x="5334" y="4034"/>
                    <a:pt x="5334" y="4084"/>
                    <a:pt x="5284" y="4113"/>
                  </a:cubicBezTo>
                  <a:lnTo>
                    <a:pt x="5046" y="4249"/>
                  </a:lnTo>
                  <a:cubicBezTo>
                    <a:pt x="5018" y="4264"/>
                    <a:pt x="4984" y="4271"/>
                    <a:pt x="4951" y="4271"/>
                  </a:cubicBezTo>
                  <a:cubicBezTo>
                    <a:pt x="4917" y="4271"/>
                    <a:pt x="4885" y="4264"/>
                    <a:pt x="4860" y="4249"/>
                  </a:cubicBezTo>
                  <a:lnTo>
                    <a:pt x="4644" y="4127"/>
                  </a:lnTo>
                  <a:cubicBezTo>
                    <a:pt x="4594" y="4099"/>
                    <a:pt x="4594" y="4049"/>
                    <a:pt x="4644" y="4020"/>
                  </a:cubicBezTo>
                  <a:lnTo>
                    <a:pt x="4889" y="3884"/>
                  </a:lnTo>
                  <a:cubicBezTo>
                    <a:pt x="4914" y="3869"/>
                    <a:pt x="4948" y="3862"/>
                    <a:pt x="4982" y="3862"/>
                  </a:cubicBezTo>
                  <a:close/>
                  <a:moveTo>
                    <a:pt x="2809" y="3970"/>
                  </a:moveTo>
                  <a:cubicBezTo>
                    <a:pt x="2842" y="3970"/>
                    <a:pt x="2876" y="3977"/>
                    <a:pt x="2905" y="3991"/>
                  </a:cubicBezTo>
                  <a:lnTo>
                    <a:pt x="3114" y="4113"/>
                  </a:lnTo>
                  <a:cubicBezTo>
                    <a:pt x="3164" y="4142"/>
                    <a:pt x="3164" y="4193"/>
                    <a:pt x="3114" y="4222"/>
                  </a:cubicBezTo>
                  <a:lnTo>
                    <a:pt x="2883" y="4358"/>
                  </a:lnTo>
                  <a:cubicBezTo>
                    <a:pt x="2858" y="4372"/>
                    <a:pt x="2824" y="4379"/>
                    <a:pt x="2790" y="4379"/>
                  </a:cubicBezTo>
                  <a:cubicBezTo>
                    <a:pt x="2756" y="4379"/>
                    <a:pt x="2722" y="4372"/>
                    <a:pt x="2697" y="4358"/>
                  </a:cubicBezTo>
                  <a:lnTo>
                    <a:pt x="2481" y="4236"/>
                  </a:lnTo>
                  <a:cubicBezTo>
                    <a:pt x="2431" y="4206"/>
                    <a:pt x="2431" y="4156"/>
                    <a:pt x="2488" y="4127"/>
                  </a:cubicBezTo>
                  <a:lnTo>
                    <a:pt x="2717" y="3991"/>
                  </a:lnTo>
                  <a:cubicBezTo>
                    <a:pt x="2743" y="3977"/>
                    <a:pt x="2776" y="3970"/>
                    <a:pt x="2809" y="3970"/>
                  </a:cubicBezTo>
                  <a:close/>
                  <a:moveTo>
                    <a:pt x="5709" y="3993"/>
                  </a:moveTo>
                  <a:cubicBezTo>
                    <a:pt x="5743" y="3993"/>
                    <a:pt x="5777" y="4002"/>
                    <a:pt x="5802" y="4020"/>
                  </a:cubicBezTo>
                  <a:lnTo>
                    <a:pt x="6024" y="4142"/>
                  </a:lnTo>
                  <a:cubicBezTo>
                    <a:pt x="6074" y="4170"/>
                    <a:pt x="6074" y="4222"/>
                    <a:pt x="6024" y="4249"/>
                  </a:cubicBezTo>
                  <a:lnTo>
                    <a:pt x="5838" y="4358"/>
                  </a:lnTo>
                  <a:cubicBezTo>
                    <a:pt x="5813" y="4372"/>
                    <a:pt x="5779" y="4379"/>
                    <a:pt x="5745" y="4379"/>
                  </a:cubicBezTo>
                  <a:cubicBezTo>
                    <a:pt x="5710" y="4379"/>
                    <a:pt x="5676" y="4372"/>
                    <a:pt x="5650" y="4358"/>
                  </a:cubicBezTo>
                  <a:lnTo>
                    <a:pt x="5428" y="4236"/>
                  </a:lnTo>
                  <a:cubicBezTo>
                    <a:pt x="5378" y="4199"/>
                    <a:pt x="5378" y="4156"/>
                    <a:pt x="5428" y="4127"/>
                  </a:cubicBezTo>
                  <a:lnTo>
                    <a:pt x="5616" y="4020"/>
                  </a:lnTo>
                  <a:cubicBezTo>
                    <a:pt x="5641" y="4002"/>
                    <a:pt x="5675" y="3993"/>
                    <a:pt x="5709" y="3993"/>
                  </a:cubicBezTo>
                  <a:close/>
                  <a:moveTo>
                    <a:pt x="2000" y="4077"/>
                  </a:moveTo>
                  <a:cubicBezTo>
                    <a:pt x="2034" y="4077"/>
                    <a:pt x="2068" y="4085"/>
                    <a:pt x="2093" y="4099"/>
                  </a:cubicBezTo>
                  <a:lnTo>
                    <a:pt x="2129" y="4120"/>
                  </a:lnTo>
                  <a:cubicBezTo>
                    <a:pt x="2179" y="4149"/>
                    <a:pt x="2179" y="4199"/>
                    <a:pt x="2129" y="4229"/>
                  </a:cubicBezTo>
                  <a:lnTo>
                    <a:pt x="1891" y="4372"/>
                  </a:lnTo>
                  <a:cubicBezTo>
                    <a:pt x="1863" y="4387"/>
                    <a:pt x="1829" y="4394"/>
                    <a:pt x="1795" y="4394"/>
                  </a:cubicBezTo>
                  <a:cubicBezTo>
                    <a:pt x="1762" y="4394"/>
                    <a:pt x="1730" y="4387"/>
                    <a:pt x="1705" y="4372"/>
                  </a:cubicBezTo>
                  <a:lnTo>
                    <a:pt x="1669" y="4351"/>
                  </a:lnTo>
                  <a:cubicBezTo>
                    <a:pt x="1618" y="4322"/>
                    <a:pt x="1618" y="4272"/>
                    <a:pt x="1669" y="4243"/>
                  </a:cubicBezTo>
                  <a:lnTo>
                    <a:pt x="1907" y="4099"/>
                  </a:lnTo>
                  <a:cubicBezTo>
                    <a:pt x="1932" y="4085"/>
                    <a:pt x="1966" y="4077"/>
                    <a:pt x="2000" y="4077"/>
                  </a:cubicBezTo>
                  <a:close/>
                  <a:moveTo>
                    <a:pt x="3652" y="4041"/>
                  </a:moveTo>
                  <a:cubicBezTo>
                    <a:pt x="3686" y="4041"/>
                    <a:pt x="3721" y="4048"/>
                    <a:pt x="3746" y="4063"/>
                  </a:cubicBezTo>
                  <a:lnTo>
                    <a:pt x="3984" y="4199"/>
                  </a:lnTo>
                  <a:cubicBezTo>
                    <a:pt x="4034" y="4229"/>
                    <a:pt x="4034" y="4279"/>
                    <a:pt x="3984" y="4308"/>
                  </a:cubicBezTo>
                  <a:lnTo>
                    <a:pt x="3761" y="4437"/>
                  </a:lnTo>
                  <a:cubicBezTo>
                    <a:pt x="3735" y="4451"/>
                    <a:pt x="3701" y="4458"/>
                    <a:pt x="3666" y="4458"/>
                  </a:cubicBezTo>
                  <a:cubicBezTo>
                    <a:pt x="3632" y="4458"/>
                    <a:pt x="3598" y="4451"/>
                    <a:pt x="3573" y="4437"/>
                  </a:cubicBezTo>
                  <a:lnTo>
                    <a:pt x="3337" y="4299"/>
                  </a:lnTo>
                  <a:cubicBezTo>
                    <a:pt x="3287" y="4272"/>
                    <a:pt x="3287" y="4222"/>
                    <a:pt x="3337" y="4193"/>
                  </a:cubicBezTo>
                  <a:lnTo>
                    <a:pt x="3559" y="4063"/>
                  </a:lnTo>
                  <a:cubicBezTo>
                    <a:pt x="3584" y="4048"/>
                    <a:pt x="3618" y="4041"/>
                    <a:pt x="3652" y="4041"/>
                  </a:cubicBezTo>
                  <a:close/>
                  <a:moveTo>
                    <a:pt x="4472" y="4157"/>
                  </a:moveTo>
                  <a:cubicBezTo>
                    <a:pt x="4506" y="4157"/>
                    <a:pt x="4540" y="4164"/>
                    <a:pt x="4565" y="4179"/>
                  </a:cubicBezTo>
                  <a:lnTo>
                    <a:pt x="4774" y="4299"/>
                  </a:lnTo>
                  <a:cubicBezTo>
                    <a:pt x="4824" y="4329"/>
                    <a:pt x="4824" y="4379"/>
                    <a:pt x="4774" y="4408"/>
                  </a:cubicBezTo>
                  <a:lnTo>
                    <a:pt x="4558" y="4531"/>
                  </a:lnTo>
                  <a:cubicBezTo>
                    <a:pt x="4533" y="4544"/>
                    <a:pt x="4501" y="4551"/>
                    <a:pt x="4468" y="4551"/>
                  </a:cubicBezTo>
                  <a:cubicBezTo>
                    <a:pt x="4434" y="4551"/>
                    <a:pt x="4400" y="4544"/>
                    <a:pt x="4372" y="4531"/>
                  </a:cubicBezTo>
                  <a:lnTo>
                    <a:pt x="4163" y="4408"/>
                  </a:lnTo>
                  <a:cubicBezTo>
                    <a:pt x="4113" y="4379"/>
                    <a:pt x="4113" y="4329"/>
                    <a:pt x="4163" y="4299"/>
                  </a:cubicBezTo>
                  <a:lnTo>
                    <a:pt x="4379" y="4179"/>
                  </a:lnTo>
                  <a:cubicBezTo>
                    <a:pt x="4404" y="4164"/>
                    <a:pt x="4438" y="4157"/>
                    <a:pt x="4472" y="4157"/>
                  </a:cubicBezTo>
                  <a:close/>
                  <a:moveTo>
                    <a:pt x="1489" y="4372"/>
                  </a:moveTo>
                  <a:cubicBezTo>
                    <a:pt x="1523" y="4372"/>
                    <a:pt x="1557" y="4380"/>
                    <a:pt x="1582" y="4394"/>
                  </a:cubicBezTo>
                  <a:lnTo>
                    <a:pt x="1618" y="4415"/>
                  </a:lnTo>
                  <a:cubicBezTo>
                    <a:pt x="1669" y="4444"/>
                    <a:pt x="1669" y="4494"/>
                    <a:pt x="1618" y="4524"/>
                  </a:cubicBezTo>
                  <a:lnTo>
                    <a:pt x="1410" y="4644"/>
                  </a:lnTo>
                  <a:cubicBezTo>
                    <a:pt x="1381" y="4659"/>
                    <a:pt x="1347" y="4666"/>
                    <a:pt x="1313" y="4666"/>
                  </a:cubicBezTo>
                  <a:cubicBezTo>
                    <a:pt x="1279" y="4666"/>
                    <a:pt x="1245" y="4659"/>
                    <a:pt x="1217" y="4644"/>
                  </a:cubicBezTo>
                  <a:lnTo>
                    <a:pt x="1187" y="4624"/>
                  </a:lnTo>
                  <a:cubicBezTo>
                    <a:pt x="1130" y="4594"/>
                    <a:pt x="1130" y="4551"/>
                    <a:pt x="1187" y="4515"/>
                  </a:cubicBezTo>
                  <a:lnTo>
                    <a:pt x="1396" y="4394"/>
                  </a:lnTo>
                  <a:cubicBezTo>
                    <a:pt x="1421" y="4380"/>
                    <a:pt x="1455" y="4372"/>
                    <a:pt x="1489" y="4372"/>
                  </a:cubicBezTo>
                  <a:close/>
                  <a:moveTo>
                    <a:pt x="5252" y="4257"/>
                  </a:moveTo>
                  <a:cubicBezTo>
                    <a:pt x="5286" y="4257"/>
                    <a:pt x="5320" y="4264"/>
                    <a:pt x="5348" y="4279"/>
                  </a:cubicBezTo>
                  <a:lnTo>
                    <a:pt x="5564" y="4408"/>
                  </a:lnTo>
                  <a:cubicBezTo>
                    <a:pt x="5616" y="4437"/>
                    <a:pt x="5616" y="4488"/>
                    <a:pt x="5564" y="4515"/>
                  </a:cubicBezTo>
                  <a:lnTo>
                    <a:pt x="5327" y="4653"/>
                  </a:lnTo>
                  <a:cubicBezTo>
                    <a:pt x="5302" y="4667"/>
                    <a:pt x="5268" y="4674"/>
                    <a:pt x="5234" y="4674"/>
                  </a:cubicBezTo>
                  <a:cubicBezTo>
                    <a:pt x="5200" y="4674"/>
                    <a:pt x="5166" y="4667"/>
                    <a:pt x="5141" y="4653"/>
                  </a:cubicBezTo>
                  <a:lnTo>
                    <a:pt x="4917" y="4531"/>
                  </a:lnTo>
                  <a:cubicBezTo>
                    <a:pt x="4867" y="4494"/>
                    <a:pt x="4867" y="4451"/>
                    <a:pt x="4917" y="4415"/>
                  </a:cubicBezTo>
                  <a:lnTo>
                    <a:pt x="5162" y="4279"/>
                  </a:lnTo>
                  <a:cubicBezTo>
                    <a:pt x="5187" y="4264"/>
                    <a:pt x="5219" y="4257"/>
                    <a:pt x="5252" y="4257"/>
                  </a:cubicBezTo>
                  <a:close/>
                  <a:moveTo>
                    <a:pt x="3162" y="4322"/>
                  </a:moveTo>
                  <a:cubicBezTo>
                    <a:pt x="3195" y="4322"/>
                    <a:pt x="3229" y="4329"/>
                    <a:pt x="3257" y="4343"/>
                  </a:cubicBezTo>
                  <a:lnTo>
                    <a:pt x="3494" y="4488"/>
                  </a:lnTo>
                  <a:cubicBezTo>
                    <a:pt x="3545" y="4515"/>
                    <a:pt x="3545" y="4567"/>
                    <a:pt x="3494" y="4594"/>
                  </a:cubicBezTo>
                  <a:lnTo>
                    <a:pt x="3264" y="4724"/>
                  </a:lnTo>
                  <a:cubicBezTo>
                    <a:pt x="3236" y="4739"/>
                    <a:pt x="3202" y="4746"/>
                    <a:pt x="3169" y="4746"/>
                  </a:cubicBezTo>
                  <a:cubicBezTo>
                    <a:pt x="3135" y="4746"/>
                    <a:pt x="3103" y="4739"/>
                    <a:pt x="3078" y="4724"/>
                  </a:cubicBezTo>
                  <a:lnTo>
                    <a:pt x="2833" y="4588"/>
                  </a:lnTo>
                  <a:cubicBezTo>
                    <a:pt x="2783" y="4558"/>
                    <a:pt x="2783" y="4508"/>
                    <a:pt x="2840" y="4481"/>
                  </a:cubicBezTo>
                  <a:lnTo>
                    <a:pt x="3071" y="4343"/>
                  </a:lnTo>
                  <a:cubicBezTo>
                    <a:pt x="3096" y="4329"/>
                    <a:pt x="3128" y="4322"/>
                    <a:pt x="3162" y="4322"/>
                  </a:cubicBezTo>
                  <a:close/>
                  <a:moveTo>
                    <a:pt x="3991" y="4431"/>
                  </a:moveTo>
                  <a:cubicBezTo>
                    <a:pt x="4025" y="4431"/>
                    <a:pt x="4059" y="4440"/>
                    <a:pt x="4084" y="4458"/>
                  </a:cubicBezTo>
                  <a:lnTo>
                    <a:pt x="4292" y="4581"/>
                  </a:lnTo>
                  <a:cubicBezTo>
                    <a:pt x="4342" y="4610"/>
                    <a:pt x="4342" y="4660"/>
                    <a:pt x="4292" y="4688"/>
                  </a:cubicBezTo>
                  <a:lnTo>
                    <a:pt x="4070" y="4810"/>
                  </a:lnTo>
                  <a:cubicBezTo>
                    <a:pt x="4045" y="4828"/>
                    <a:pt x="4011" y="4837"/>
                    <a:pt x="3977" y="4837"/>
                  </a:cubicBezTo>
                  <a:cubicBezTo>
                    <a:pt x="3942" y="4837"/>
                    <a:pt x="3908" y="4828"/>
                    <a:pt x="3882" y="4810"/>
                  </a:cubicBezTo>
                  <a:lnTo>
                    <a:pt x="3675" y="4688"/>
                  </a:lnTo>
                  <a:cubicBezTo>
                    <a:pt x="3623" y="4660"/>
                    <a:pt x="3623" y="4610"/>
                    <a:pt x="3675" y="4581"/>
                  </a:cubicBezTo>
                  <a:lnTo>
                    <a:pt x="3897" y="4458"/>
                  </a:lnTo>
                  <a:cubicBezTo>
                    <a:pt x="3922" y="4440"/>
                    <a:pt x="3956" y="4431"/>
                    <a:pt x="3991" y="4431"/>
                  </a:cubicBezTo>
                  <a:close/>
                  <a:moveTo>
                    <a:pt x="2309" y="4257"/>
                  </a:moveTo>
                  <a:cubicBezTo>
                    <a:pt x="2343" y="4257"/>
                    <a:pt x="2377" y="4264"/>
                    <a:pt x="2402" y="4279"/>
                  </a:cubicBezTo>
                  <a:lnTo>
                    <a:pt x="2617" y="4401"/>
                  </a:lnTo>
                  <a:cubicBezTo>
                    <a:pt x="2667" y="4437"/>
                    <a:pt x="2667" y="4481"/>
                    <a:pt x="2610" y="4515"/>
                  </a:cubicBezTo>
                  <a:lnTo>
                    <a:pt x="1891" y="4933"/>
                  </a:lnTo>
                  <a:cubicBezTo>
                    <a:pt x="1866" y="4947"/>
                    <a:pt x="1832" y="4955"/>
                    <a:pt x="1798" y="4955"/>
                  </a:cubicBezTo>
                  <a:cubicBezTo>
                    <a:pt x="1764" y="4955"/>
                    <a:pt x="1730" y="4947"/>
                    <a:pt x="1705" y="4933"/>
                  </a:cubicBezTo>
                  <a:lnTo>
                    <a:pt x="1489" y="4803"/>
                  </a:lnTo>
                  <a:cubicBezTo>
                    <a:pt x="1439" y="4774"/>
                    <a:pt x="1439" y="4724"/>
                    <a:pt x="1496" y="4696"/>
                  </a:cubicBezTo>
                  <a:lnTo>
                    <a:pt x="2215" y="4279"/>
                  </a:lnTo>
                  <a:cubicBezTo>
                    <a:pt x="2240" y="4264"/>
                    <a:pt x="2274" y="4257"/>
                    <a:pt x="2309" y="4257"/>
                  </a:cubicBezTo>
                  <a:close/>
                  <a:moveTo>
                    <a:pt x="4745" y="4552"/>
                  </a:moveTo>
                  <a:cubicBezTo>
                    <a:pt x="4779" y="4552"/>
                    <a:pt x="4813" y="4559"/>
                    <a:pt x="4839" y="4574"/>
                  </a:cubicBezTo>
                  <a:lnTo>
                    <a:pt x="5055" y="4703"/>
                  </a:lnTo>
                  <a:cubicBezTo>
                    <a:pt x="5105" y="4731"/>
                    <a:pt x="5105" y="4783"/>
                    <a:pt x="5055" y="4810"/>
                  </a:cubicBezTo>
                  <a:lnTo>
                    <a:pt x="4846" y="4933"/>
                  </a:lnTo>
                  <a:cubicBezTo>
                    <a:pt x="4821" y="4947"/>
                    <a:pt x="4787" y="4955"/>
                    <a:pt x="4753" y="4955"/>
                  </a:cubicBezTo>
                  <a:cubicBezTo>
                    <a:pt x="4719" y="4955"/>
                    <a:pt x="4684" y="4947"/>
                    <a:pt x="4658" y="4933"/>
                  </a:cubicBezTo>
                  <a:lnTo>
                    <a:pt x="4436" y="4803"/>
                  </a:lnTo>
                  <a:cubicBezTo>
                    <a:pt x="4386" y="4774"/>
                    <a:pt x="4386" y="4724"/>
                    <a:pt x="4436" y="4696"/>
                  </a:cubicBezTo>
                  <a:lnTo>
                    <a:pt x="4651" y="4574"/>
                  </a:lnTo>
                  <a:cubicBezTo>
                    <a:pt x="4676" y="4559"/>
                    <a:pt x="4710" y="4552"/>
                    <a:pt x="4745" y="4552"/>
                  </a:cubicBezTo>
                  <a:close/>
                  <a:moveTo>
                    <a:pt x="8101" y="3179"/>
                  </a:moveTo>
                  <a:cubicBezTo>
                    <a:pt x="8136" y="3179"/>
                    <a:pt x="8170" y="3186"/>
                    <a:pt x="8195" y="3201"/>
                  </a:cubicBezTo>
                  <a:lnTo>
                    <a:pt x="8410" y="3330"/>
                  </a:lnTo>
                  <a:cubicBezTo>
                    <a:pt x="8462" y="3359"/>
                    <a:pt x="8462" y="3409"/>
                    <a:pt x="8410" y="3437"/>
                  </a:cubicBezTo>
                  <a:lnTo>
                    <a:pt x="5816" y="4939"/>
                  </a:lnTo>
                  <a:cubicBezTo>
                    <a:pt x="5787" y="4954"/>
                    <a:pt x="5753" y="4961"/>
                    <a:pt x="5720" y="4961"/>
                  </a:cubicBezTo>
                  <a:cubicBezTo>
                    <a:pt x="5687" y="4961"/>
                    <a:pt x="5654" y="4954"/>
                    <a:pt x="5629" y="4939"/>
                  </a:cubicBezTo>
                  <a:lnTo>
                    <a:pt x="5407" y="4810"/>
                  </a:lnTo>
                  <a:cubicBezTo>
                    <a:pt x="5357" y="4783"/>
                    <a:pt x="5357" y="4731"/>
                    <a:pt x="5407" y="4703"/>
                  </a:cubicBezTo>
                  <a:lnTo>
                    <a:pt x="8008" y="3201"/>
                  </a:lnTo>
                  <a:cubicBezTo>
                    <a:pt x="8033" y="3186"/>
                    <a:pt x="8067" y="3179"/>
                    <a:pt x="8101" y="3179"/>
                  </a:cubicBezTo>
                  <a:close/>
                  <a:moveTo>
                    <a:pt x="1008" y="4652"/>
                  </a:moveTo>
                  <a:cubicBezTo>
                    <a:pt x="1042" y="4652"/>
                    <a:pt x="1076" y="4659"/>
                    <a:pt x="1101" y="4674"/>
                  </a:cubicBezTo>
                  <a:lnTo>
                    <a:pt x="1137" y="4696"/>
                  </a:lnTo>
                  <a:cubicBezTo>
                    <a:pt x="1187" y="4724"/>
                    <a:pt x="1187" y="4774"/>
                    <a:pt x="1137" y="4803"/>
                  </a:cubicBezTo>
                  <a:lnTo>
                    <a:pt x="872" y="4955"/>
                  </a:lnTo>
                  <a:cubicBezTo>
                    <a:pt x="846" y="4969"/>
                    <a:pt x="811" y="4976"/>
                    <a:pt x="777" y="4976"/>
                  </a:cubicBezTo>
                  <a:cubicBezTo>
                    <a:pt x="743" y="4976"/>
                    <a:pt x="708" y="4969"/>
                    <a:pt x="683" y="4955"/>
                  </a:cubicBezTo>
                  <a:lnTo>
                    <a:pt x="647" y="4933"/>
                  </a:lnTo>
                  <a:cubicBezTo>
                    <a:pt x="597" y="4903"/>
                    <a:pt x="597" y="4853"/>
                    <a:pt x="647" y="4826"/>
                  </a:cubicBezTo>
                  <a:lnTo>
                    <a:pt x="915" y="4674"/>
                  </a:lnTo>
                  <a:cubicBezTo>
                    <a:pt x="940" y="4659"/>
                    <a:pt x="974" y="4652"/>
                    <a:pt x="1008" y="4652"/>
                  </a:cubicBezTo>
                  <a:close/>
                  <a:moveTo>
                    <a:pt x="5234" y="4839"/>
                  </a:moveTo>
                  <a:cubicBezTo>
                    <a:pt x="5268" y="4839"/>
                    <a:pt x="5302" y="4846"/>
                    <a:pt x="5327" y="4860"/>
                  </a:cubicBezTo>
                  <a:lnTo>
                    <a:pt x="5543" y="4983"/>
                  </a:lnTo>
                  <a:cubicBezTo>
                    <a:pt x="5593" y="5012"/>
                    <a:pt x="5593" y="5062"/>
                    <a:pt x="5543" y="5091"/>
                  </a:cubicBezTo>
                  <a:lnTo>
                    <a:pt x="5327" y="5214"/>
                  </a:lnTo>
                  <a:cubicBezTo>
                    <a:pt x="5302" y="5231"/>
                    <a:pt x="5270" y="5240"/>
                    <a:pt x="5237" y="5240"/>
                  </a:cubicBezTo>
                  <a:cubicBezTo>
                    <a:pt x="5204" y="5240"/>
                    <a:pt x="5170" y="5231"/>
                    <a:pt x="5141" y="5214"/>
                  </a:cubicBezTo>
                  <a:lnTo>
                    <a:pt x="4926" y="5091"/>
                  </a:lnTo>
                  <a:cubicBezTo>
                    <a:pt x="4874" y="5062"/>
                    <a:pt x="4874" y="5012"/>
                    <a:pt x="4926" y="4983"/>
                  </a:cubicBezTo>
                  <a:lnTo>
                    <a:pt x="5141" y="4860"/>
                  </a:lnTo>
                  <a:cubicBezTo>
                    <a:pt x="5166" y="4846"/>
                    <a:pt x="5200" y="4839"/>
                    <a:pt x="5234" y="4839"/>
                  </a:cubicBezTo>
                  <a:close/>
                  <a:moveTo>
                    <a:pt x="2660" y="4610"/>
                  </a:moveTo>
                  <a:cubicBezTo>
                    <a:pt x="2695" y="4610"/>
                    <a:pt x="2729" y="4619"/>
                    <a:pt x="2754" y="4638"/>
                  </a:cubicBezTo>
                  <a:lnTo>
                    <a:pt x="2992" y="4774"/>
                  </a:lnTo>
                  <a:cubicBezTo>
                    <a:pt x="3042" y="4803"/>
                    <a:pt x="3042" y="4853"/>
                    <a:pt x="2992" y="4883"/>
                  </a:cubicBezTo>
                  <a:lnTo>
                    <a:pt x="2402" y="5221"/>
                  </a:lnTo>
                  <a:cubicBezTo>
                    <a:pt x="2373" y="5239"/>
                    <a:pt x="2339" y="5248"/>
                    <a:pt x="2305" y="5248"/>
                  </a:cubicBezTo>
                  <a:cubicBezTo>
                    <a:pt x="2271" y="5248"/>
                    <a:pt x="2237" y="5239"/>
                    <a:pt x="2208" y="5221"/>
                  </a:cubicBezTo>
                  <a:lnTo>
                    <a:pt x="1970" y="5084"/>
                  </a:lnTo>
                  <a:cubicBezTo>
                    <a:pt x="1920" y="5055"/>
                    <a:pt x="1920" y="5005"/>
                    <a:pt x="1970" y="4976"/>
                  </a:cubicBezTo>
                  <a:lnTo>
                    <a:pt x="2567" y="4638"/>
                  </a:lnTo>
                  <a:cubicBezTo>
                    <a:pt x="2592" y="4619"/>
                    <a:pt x="2626" y="4610"/>
                    <a:pt x="2660" y="4610"/>
                  </a:cubicBezTo>
                  <a:close/>
                  <a:moveTo>
                    <a:pt x="1317" y="4833"/>
                  </a:moveTo>
                  <a:cubicBezTo>
                    <a:pt x="1351" y="4833"/>
                    <a:pt x="1385" y="4839"/>
                    <a:pt x="1410" y="4853"/>
                  </a:cubicBezTo>
                  <a:lnTo>
                    <a:pt x="1618" y="4976"/>
                  </a:lnTo>
                  <a:cubicBezTo>
                    <a:pt x="1675" y="5005"/>
                    <a:pt x="1675" y="5055"/>
                    <a:pt x="1618" y="5084"/>
                  </a:cubicBezTo>
                  <a:lnTo>
                    <a:pt x="1360" y="5234"/>
                  </a:lnTo>
                  <a:cubicBezTo>
                    <a:pt x="1335" y="5253"/>
                    <a:pt x="1301" y="5262"/>
                    <a:pt x="1267" y="5262"/>
                  </a:cubicBezTo>
                  <a:cubicBezTo>
                    <a:pt x="1232" y="5262"/>
                    <a:pt x="1198" y="5253"/>
                    <a:pt x="1173" y="5234"/>
                  </a:cubicBezTo>
                  <a:lnTo>
                    <a:pt x="958" y="5112"/>
                  </a:lnTo>
                  <a:cubicBezTo>
                    <a:pt x="906" y="5084"/>
                    <a:pt x="906" y="5033"/>
                    <a:pt x="958" y="5005"/>
                  </a:cubicBezTo>
                  <a:lnTo>
                    <a:pt x="1223" y="4853"/>
                  </a:lnTo>
                  <a:cubicBezTo>
                    <a:pt x="1248" y="4839"/>
                    <a:pt x="1283" y="4833"/>
                    <a:pt x="1317" y="4833"/>
                  </a:cubicBezTo>
                  <a:close/>
                  <a:moveTo>
                    <a:pt x="4749" y="5112"/>
                  </a:moveTo>
                  <a:cubicBezTo>
                    <a:pt x="4783" y="5112"/>
                    <a:pt x="4817" y="5120"/>
                    <a:pt x="4846" y="5134"/>
                  </a:cubicBezTo>
                  <a:lnTo>
                    <a:pt x="5062" y="5264"/>
                  </a:lnTo>
                  <a:cubicBezTo>
                    <a:pt x="5112" y="5291"/>
                    <a:pt x="5112" y="5343"/>
                    <a:pt x="5062" y="5371"/>
                  </a:cubicBezTo>
                  <a:lnTo>
                    <a:pt x="4867" y="5479"/>
                  </a:lnTo>
                  <a:cubicBezTo>
                    <a:pt x="4842" y="5498"/>
                    <a:pt x="4810" y="5507"/>
                    <a:pt x="4776" y="5507"/>
                  </a:cubicBezTo>
                  <a:cubicBezTo>
                    <a:pt x="4743" y="5507"/>
                    <a:pt x="4709" y="5498"/>
                    <a:pt x="4681" y="5479"/>
                  </a:cubicBezTo>
                  <a:lnTo>
                    <a:pt x="4465" y="5357"/>
                  </a:lnTo>
                  <a:cubicBezTo>
                    <a:pt x="4415" y="5328"/>
                    <a:pt x="4415" y="5278"/>
                    <a:pt x="4465" y="5248"/>
                  </a:cubicBezTo>
                  <a:lnTo>
                    <a:pt x="4651" y="5134"/>
                  </a:lnTo>
                  <a:cubicBezTo>
                    <a:pt x="4681" y="5120"/>
                    <a:pt x="4715" y="5112"/>
                    <a:pt x="4749" y="5112"/>
                  </a:cubicBezTo>
                  <a:close/>
                  <a:moveTo>
                    <a:pt x="4261" y="4833"/>
                  </a:moveTo>
                  <a:cubicBezTo>
                    <a:pt x="4294" y="4833"/>
                    <a:pt x="4328" y="4839"/>
                    <a:pt x="4356" y="4853"/>
                  </a:cubicBezTo>
                  <a:lnTo>
                    <a:pt x="4572" y="4983"/>
                  </a:lnTo>
                  <a:cubicBezTo>
                    <a:pt x="4624" y="5012"/>
                    <a:pt x="4624" y="5062"/>
                    <a:pt x="4572" y="5091"/>
                  </a:cubicBezTo>
                  <a:lnTo>
                    <a:pt x="3868" y="5493"/>
                  </a:lnTo>
                  <a:cubicBezTo>
                    <a:pt x="3843" y="5508"/>
                    <a:pt x="3811" y="5515"/>
                    <a:pt x="3777" y="5515"/>
                  </a:cubicBezTo>
                  <a:cubicBezTo>
                    <a:pt x="3744" y="5515"/>
                    <a:pt x="3710" y="5508"/>
                    <a:pt x="3682" y="5493"/>
                  </a:cubicBezTo>
                  <a:lnTo>
                    <a:pt x="3466" y="5364"/>
                  </a:lnTo>
                  <a:cubicBezTo>
                    <a:pt x="3416" y="5335"/>
                    <a:pt x="3416" y="5285"/>
                    <a:pt x="3466" y="5257"/>
                  </a:cubicBezTo>
                  <a:lnTo>
                    <a:pt x="4170" y="4853"/>
                  </a:lnTo>
                  <a:cubicBezTo>
                    <a:pt x="4195" y="4839"/>
                    <a:pt x="4227" y="4833"/>
                    <a:pt x="4261" y="4833"/>
                  </a:cubicBezTo>
                  <a:close/>
                  <a:moveTo>
                    <a:pt x="3494" y="4717"/>
                  </a:moveTo>
                  <a:cubicBezTo>
                    <a:pt x="3528" y="4717"/>
                    <a:pt x="3563" y="4725"/>
                    <a:pt x="3589" y="4739"/>
                  </a:cubicBezTo>
                  <a:lnTo>
                    <a:pt x="3804" y="4860"/>
                  </a:lnTo>
                  <a:cubicBezTo>
                    <a:pt x="3854" y="4889"/>
                    <a:pt x="3854" y="4939"/>
                    <a:pt x="3796" y="4969"/>
                  </a:cubicBezTo>
                  <a:lnTo>
                    <a:pt x="2876" y="5500"/>
                  </a:lnTo>
                  <a:cubicBezTo>
                    <a:pt x="2851" y="5515"/>
                    <a:pt x="2817" y="5522"/>
                    <a:pt x="2783" y="5522"/>
                  </a:cubicBezTo>
                  <a:cubicBezTo>
                    <a:pt x="2749" y="5522"/>
                    <a:pt x="2715" y="5515"/>
                    <a:pt x="2690" y="5500"/>
                  </a:cubicBezTo>
                  <a:lnTo>
                    <a:pt x="2481" y="5378"/>
                  </a:lnTo>
                  <a:cubicBezTo>
                    <a:pt x="2431" y="5350"/>
                    <a:pt x="2431" y="5300"/>
                    <a:pt x="2481" y="5271"/>
                  </a:cubicBezTo>
                  <a:lnTo>
                    <a:pt x="3401" y="4739"/>
                  </a:lnTo>
                  <a:cubicBezTo>
                    <a:pt x="3426" y="4725"/>
                    <a:pt x="3460" y="4717"/>
                    <a:pt x="3494" y="4717"/>
                  </a:cubicBezTo>
                  <a:close/>
                  <a:moveTo>
                    <a:pt x="1798" y="5112"/>
                  </a:moveTo>
                  <a:cubicBezTo>
                    <a:pt x="1832" y="5112"/>
                    <a:pt x="1866" y="5120"/>
                    <a:pt x="1891" y="5134"/>
                  </a:cubicBezTo>
                  <a:lnTo>
                    <a:pt x="2129" y="5271"/>
                  </a:lnTo>
                  <a:cubicBezTo>
                    <a:pt x="2179" y="5300"/>
                    <a:pt x="2179" y="5350"/>
                    <a:pt x="2129" y="5378"/>
                  </a:cubicBezTo>
                  <a:lnTo>
                    <a:pt x="1863" y="5529"/>
                  </a:lnTo>
                  <a:cubicBezTo>
                    <a:pt x="1838" y="5548"/>
                    <a:pt x="1803" y="5557"/>
                    <a:pt x="1769" y="5557"/>
                  </a:cubicBezTo>
                  <a:cubicBezTo>
                    <a:pt x="1735" y="5557"/>
                    <a:pt x="1700" y="5548"/>
                    <a:pt x="1675" y="5529"/>
                  </a:cubicBezTo>
                  <a:lnTo>
                    <a:pt x="1439" y="5393"/>
                  </a:lnTo>
                  <a:cubicBezTo>
                    <a:pt x="1389" y="5364"/>
                    <a:pt x="1389" y="5314"/>
                    <a:pt x="1439" y="5285"/>
                  </a:cubicBezTo>
                  <a:lnTo>
                    <a:pt x="1705" y="5134"/>
                  </a:lnTo>
                  <a:cubicBezTo>
                    <a:pt x="1730" y="5120"/>
                    <a:pt x="1764" y="5112"/>
                    <a:pt x="1798" y="5112"/>
                  </a:cubicBezTo>
                  <a:close/>
                  <a:moveTo>
                    <a:pt x="4288" y="5378"/>
                  </a:moveTo>
                  <a:cubicBezTo>
                    <a:pt x="4321" y="5378"/>
                    <a:pt x="4354" y="5385"/>
                    <a:pt x="4379" y="5400"/>
                  </a:cubicBezTo>
                  <a:lnTo>
                    <a:pt x="4601" y="5529"/>
                  </a:lnTo>
                  <a:cubicBezTo>
                    <a:pt x="4651" y="5559"/>
                    <a:pt x="4651" y="5609"/>
                    <a:pt x="4601" y="5636"/>
                  </a:cubicBezTo>
                  <a:lnTo>
                    <a:pt x="4356" y="5781"/>
                  </a:lnTo>
                  <a:cubicBezTo>
                    <a:pt x="4333" y="5794"/>
                    <a:pt x="4301" y="5801"/>
                    <a:pt x="4269" y="5801"/>
                  </a:cubicBezTo>
                  <a:cubicBezTo>
                    <a:pt x="4233" y="5801"/>
                    <a:pt x="4196" y="5793"/>
                    <a:pt x="4170" y="5774"/>
                  </a:cubicBezTo>
                  <a:lnTo>
                    <a:pt x="3954" y="5652"/>
                  </a:lnTo>
                  <a:cubicBezTo>
                    <a:pt x="3904" y="5623"/>
                    <a:pt x="3904" y="5573"/>
                    <a:pt x="3954" y="5543"/>
                  </a:cubicBezTo>
                  <a:lnTo>
                    <a:pt x="4192" y="5400"/>
                  </a:lnTo>
                  <a:cubicBezTo>
                    <a:pt x="4221" y="5385"/>
                    <a:pt x="4255" y="5378"/>
                    <a:pt x="4288" y="5378"/>
                  </a:cubicBezTo>
                  <a:close/>
                  <a:moveTo>
                    <a:pt x="3289" y="5393"/>
                  </a:moveTo>
                  <a:cubicBezTo>
                    <a:pt x="3322" y="5393"/>
                    <a:pt x="3355" y="5400"/>
                    <a:pt x="3380" y="5414"/>
                  </a:cubicBezTo>
                  <a:lnTo>
                    <a:pt x="3602" y="5543"/>
                  </a:lnTo>
                  <a:cubicBezTo>
                    <a:pt x="3652" y="5573"/>
                    <a:pt x="3652" y="5623"/>
                    <a:pt x="3602" y="5652"/>
                  </a:cubicBezTo>
                  <a:lnTo>
                    <a:pt x="3364" y="5788"/>
                  </a:lnTo>
                  <a:cubicBezTo>
                    <a:pt x="3339" y="5803"/>
                    <a:pt x="3305" y="5810"/>
                    <a:pt x="3271" y="5810"/>
                  </a:cubicBezTo>
                  <a:cubicBezTo>
                    <a:pt x="3237" y="5810"/>
                    <a:pt x="3203" y="5803"/>
                    <a:pt x="3178" y="5788"/>
                  </a:cubicBezTo>
                  <a:lnTo>
                    <a:pt x="2955" y="5659"/>
                  </a:lnTo>
                  <a:cubicBezTo>
                    <a:pt x="2905" y="5630"/>
                    <a:pt x="2905" y="5580"/>
                    <a:pt x="2962" y="5550"/>
                  </a:cubicBezTo>
                  <a:lnTo>
                    <a:pt x="3192" y="5414"/>
                  </a:lnTo>
                  <a:cubicBezTo>
                    <a:pt x="3221" y="5400"/>
                    <a:pt x="3256" y="5393"/>
                    <a:pt x="3289" y="5393"/>
                  </a:cubicBezTo>
                  <a:close/>
                  <a:moveTo>
                    <a:pt x="2302" y="5407"/>
                  </a:moveTo>
                  <a:cubicBezTo>
                    <a:pt x="2336" y="5407"/>
                    <a:pt x="2370" y="5415"/>
                    <a:pt x="2395" y="5429"/>
                  </a:cubicBezTo>
                  <a:lnTo>
                    <a:pt x="2610" y="5550"/>
                  </a:lnTo>
                  <a:cubicBezTo>
                    <a:pt x="2660" y="5580"/>
                    <a:pt x="2660" y="5630"/>
                    <a:pt x="2610" y="5659"/>
                  </a:cubicBezTo>
                  <a:lnTo>
                    <a:pt x="2345" y="5809"/>
                  </a:lnTo>
                  <a:cubicBezTo>
                    <a:pt x="2320" y="5824"/>
                    <a:pt x="2286" y="5831"/>
                    <a:pt x="2251" y="5831"/>
                  </a:cubicBezTo>
                  <a:cubicBezTo>
                    <a:pt x="2217" y="5831"/>
                    <a:pt x="2183" y="5824"/>
                    <a:pt x="2157" y="5809"/>
                  </a:cubicBezTo>
                  <a:lnTo>
                    <a:pt x="1950" y="5688"/>
                  </a:lnTo>
                  <a:cubicBezTo>
                    <a:pt x="1891" y="5659"/>
                    <a:pt x="1898" y="5609"/>
                    <a:pt x="1950" y="5580"/>
                  </a:cubicBezTo>
                  <a:lnTo>
                    <a:pt x="2208" y="5429"/>
                  </a:lnTo>
                  <a:cubicBezTo>
                    <a:pt x="2233" y="5415"/>
                    <a:pt x="2268" y="5407"/>
                    <a:pt x="2302" y="5407"/>
                  </a:cubicBezTo>
                  <a:close/>
                  <a:moveTo>
                    <a:pt x="3780" y="5674"/>
                  </a:moveTo>
                  <a:cubicBezTo>
                    <a:pt x="3813" y="5674"/>
                    <a:pt x="3844" y="5681"/>
                    <a:pt x="3868" y="5695"/>
                  </a:cubicBezTo>
                  <a:lnTo>
                    <a:pt x="4091" y="5824"/>
                  </a:lnTo>
                  <a:cubicBezTo>
                    <a:pt x="4141" y="5852"/>
                    <a:pt x="4141" y="5904"/>
                    <a:pt x="4091" y="5931"/>
                  </a:cubicBezTo>
                  <a:lnTo>
                    <a:pt x="3854" y="6068"/>
                  </a:lnTo>
                  <a:cubicBezTo>
                    <a:pt x="3829" y="6082"/>
                    <a:pt x="3795" y="6090"/>
                    <a:pt x="3761" y="6090"/>
                  </a:cubicBezTo>
                  <a:cubicBezTo>
                    <a:pt x="3727" y="6090"/>
                    <a:pt x="3692" y="6082"/>
                    <a:pt x="3666" y="6068"/>
                  </a:cubicBezTo>
                  <a:lnTo>
                    <a:pt x="3444" y="5938"/>
                  </a:lnTo>
                  <a:cubicBezTo>
                    <a:pt x="3394" y="5911"/>
                    <a:pt x="3394" y="5861"/>
                    <a:pt x="3451" y="5831"/>
                  </a:cubicBezTo>
                  <a:lnTo>
                    <a:pt x="3682" y="5702"/>
                  </a:lnTo>
                  <a:cubicBezTo>
                    <a:pt x="3708" y="5683"/>
                    <a:pt x="3744" y="5674"/>
                    <a:pt x="3780" y="5674"/>
                  </a:cubicBezTo>
                  <a:close/>
                  <a:moveTo>
                    <a:pt x="2783" y="5682"/>
                  </a:moveTo>
                  <a:cubicBezTo>
                    <a:pt x="2817" y="5682"/>
                    <a:pt x="2851" y="5691"/>
                    <a:pt x="2876" y="5709"/>
                  </a:cubicBezTo>
                  <a:lnTo>
                    <a:pt x="3099" y="5831"/>
                  </a:lnTo>
                  <a:cubicBezTo>
                    <a:pt x="3149" y="5861"/>
                    <a:pt x="3149" y="5911"/>
                    <a:pt x="3092" y="5938"/>
                  </a:cubicBezTo>
                  <a:lnTo>
                    <a:pt x="2833" y="6097"/>
                  </a:lnTo>
                  <a:cubicBezTo>
                    <a:pt x="2808" y="6112"/>
                    <a:pt x="2774" y="6119"/>
                    <a:pt x="2740" y="6119"/>
                  </a:cubicBezTo>
                  <a:cubicBezTo>
                    <a:pt x="2706" y="6119"/>
                    <a:pt x="2672" y="6112"/>
                    <a:pt x="2647" y="6097"/>
                  </a:cubicBezTo>
                  <a:lnTo>
                    <a:pt x="2424" y="5968"/>
                  </a:lnTo>
                  <a:cubicBezTo>
                    <a:pt x="2372" y="5938"/>
                    <a:pt x="2372" y="5888"/>
                    <a:pt x="2424" y="5861"/>
                  </a:cubicBezTo>
                  <a:lnTo>
                    <a:pt x="2690" y="5709"/>
                  </a:lnTo>
                  <a:cubicBezTo>
                    <a:pt x="2715" y="5691"/>
                    <a:pt x="2749" y="5682"/>
                    <a:pt x="2783" y="5682"/>
                  </a:cubicBezTo>
                  <a:close/>
                  <a:moveTo>
                    <a:pt x="8990" y="3299"/>
                  </a:moveTo>
                  <a:cubicBezTo>
                    <a:pt x="9015" y="3299"/>
                    <a:pt x="9040" y="3305"/>
                    <a:pt x="9057" y="3316"/>
                  </a:cubicBezTo>
                  <a:lnTo>
                    <a:pt x="10567" y="4193"/>
                  </a:lnTo>
                  <a:cubicBezTo>
                    <a:pt x="10610" y="4213"/>
                    <a:pt x="10610" y="4249"/>
                    <a:pt x="10567" y="4279"/>
                  </a:cubicBezTo>
                  <a:lnTo>
                    <a:pt x="9080" y="5134"/>
                  </a:lnTo>
                  <a:lnTo>
                    <a:pt x="7348" y="6133"/>
                  </a:lnTo>
                  <a:cubicBezTo>
                    <a:pt x="7329" y="6144"/>
                    <a:pt x="7304" y="6149"/>
                    <a:pt x="7279" y="6149"/>
                  </a:cubicBezTo>
                  <a:cubicBezTo>
                    <a:pt x="7254" y="6149"/>
                    <a:pt x="7229" y="6144"/>
                    <a:pt x="7211" y="6133"/>
                  </a:cubicBezTo>
                  <a:lnTo>
                    <a:pt x="6737" y="5861"/>
                  </a:lnTo>
                  <a:lnTo>
                    <a:pt x="5693" y="5257"/>
                  </a:lnTo>
                  <a:cubicBezTo>
                    <a:pt x="5659" y="5234"/>
                    <a:pt x="5659" y="5198"/>
                    <a:pt x="5702" y="5178"/>
                  </a:cubicBezTo>
                  <a:lnTo>
                    <a:pt x="8921" y="3316"/>
                  </a:lnTo>
                  <a:cubicBezTo>
                    <a:pt x="8939" y="3305"/>
                    <a:pt x="8964" y="3299"/>
                    <a:pt x="8990" y="3299"/>
                  </a:cubicBezTo>
                  <a:close/>
                  <a:moveTo>
                    <a:pt x="3271" y="5968"/>
                  </a:moveTo>
                  <a:cubicBezTo>
                    <a:pt x="3305" y="5968"/>
                    <a:pt x="3339" y="5975"/>
                    <a:pt x="3364" y="5990"/>
                  </a:cubicBezTo>
                  <a:lnTo>
                    <a:pt x="3580" y="6119"/>
                  </a:lnTo>
                  <a:cubicBezTo>
                    <a:pt x="3632" y="6147"/>
                    <a:pt x="3632" y="6197"/>
                    <a:pt x="3580" y="6226"/>
                  </a:cubicBezTo>
                  <a:lnTo>
                    <a:pt x="3321" y="6378"/>
                  </a:lnTo>
                  <a:cubicBezTo>
                    <a:pt x="3293" y="6392"/>
                    <a:pt x="3259" y="6399"/>
                    <a:pt x="3225" y="6399"/>
                  </a:cubicBezTo>
                  <a:cubicBezTo>
                    <a:pt x="3192" y="6399"/>
                    <a:pt x="3160" y="6392"/>
                    <a:pt x="3135" y="6378"/>
                  </a:cubicBezTo>
                  <a:lnTo>
                    <a:pt x="2912" y="6249"/>
                  </a:lnTo>
                  <a:cubicBezTo>
                    <a:pt x="2862" y="6220"/>
                    <a:pt x="2862" y="6169"/>
                    <a:pt x="2912" y="6140"/>
                  </a:cubicBezTo>
                  <a:lnTo>
                    <a:pt x="3178" y="5990"/>
                  </a:lnTo>
                  <a:cubicBezTo>
                    <a:pt x="3203" y="5975"/>
                    <a:pt x="3237" y="5968"/>
                    <a:pt x="3271" y="5968"/>
                  </a:cubicBezTo>
                  <a:close/>
                  <a:moveTo>
                    <a:pt x="8274" y="1"/>
                  </a:moveTo>
                  <a:cubicBezTo>
                    <a:pt x="8262" y="1"/>
                    <a:pt x="8250" y="1"/>
                    <a:pt x="8238" y="2"/>
                  </a:cubicBezTo>
                  <a:cubicBezTo>
                    <a:pt x="8188" y="9"/>
                    <a:pt x="8145" y="23"/>
                    <a:pt x="8108" y="45"/>
                  </a:cubicBezTo>
                  <a:lnTo>
                    <a:pt x="73" y="4681"/>
                  </a:lnTo>
                  <a:cubicBezTo>
                    <a:pt x="23" y="4710"/>
                    <a:pt x="0" y="4746"/>
                    <a:pt x="0" y="4783"/>
                  </a:cubicBezTo>
                  <a:cubicBezTo>
                    <a:pt x="0" y="4796"/>
                    <a:pt x="0" y="4810"/>
                    <a:pt x="9" y="4817"/>
                  </a:cubicBezTo>
                  <a:cubicBezTo>
                    <a:pt x="9" y="4826"/>
                    <a:pt x="16" y="4826"/>
                    <a:pt x="16" y="4826"/>
                  </a:cubicBezTo>
                  <a:cubicBezTo>
                    <a:pt x="23" y="4846"/>
                    <a:pt x="43" y="4860"/>
                    <a:pt x="73" y="4883"/>
                  </a:cubicBezTo>
                  <a:lnTo>
                    <a:pt x="4767" y="7758"/>
                  </a:lnTo>
                  <a:cubicBezTo>
                    <a:pt x="4812" y="7782"/>
                    <a:pt x="4870" y="7795"/>
                    <a:pt x="4929" y="7795"/>
                  </a:cubicBezTo>
                  <a:cubicBezTo>
                    <a:pt x="4992" y="7795"/>
                    <a:pt x="5057" y="7780"/>
                    <a:pt x="5105" y="7750"/>
                  </a:cubicBezTo>
                  <a:lnTo>
                    <a:pt x="13141" y="3114"/>
                  </a:lnTo>
                  <a:cubicBezTo>
                    <a:pt x="13147" y="3114"/>
                    <a:pt x="13154" y="3107"/>
                    <a:pt x="13154" y="3107"/>
                  </a:cubicBezTo>
                  <a:cubicBezTo>
                    <a:pt x="13170" y="3101"/>
                    <a:pt x="13177" y="3092"/>
                    <a:pt x="13184" y="3085"/>
                  </a:cubicBezTo>
                  <a:cubicBezTo>
                    <a:pt x="13206" y="3064"/>
                    <a:pt x="13213" y="3042"/>
                    <a:pt x="13213" y="3014"/>
                  </a:cubicBezTo>
                  <a:cubicBezTo>
                    <a:pt x="13213" y="2978"/>
                    <a:pt x="13191" y="2949"/>
                    <a:pt x="13141" y="2919"/>
                  </a:cubicBezTo>
                  <a:lnTo>
                    <a:pt x="8447" y="45"/>
                  </a:lnTo>
                  <a:cubicBezTo>
                    <a:pt x="8399" y="15"/>
                    <a:pt x="8336" y="1"/>
                    <a:pt x="827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1" name="Google Shape;7956;p65"/>
            <p:cNvSpPr/>
            <p:nvPr/>
          </p:nvSpPr>
          <p:spPr>
            <a:xfrm>
              <a:off x="6429272" y="8332001"/>
              <a:ext cx="62884" cy="34581"/>
            </a:xfrm>
            <a:custGeom>
              <a:avLst/>
              <a:gdLst/>
              <a:ahLst/>
              <a:cxnLst/>
              <a:rect l="l" t="t" r="r" b="b"/>
              <a:pathLst>
                <a:path w="591" h="325" extrusionOk="0">
                  <a:moveTo>
                    <a:pt x="411" y="1"/>
                  </a:moveTo>
                  <a:cubicBezTo>
                    <a:pt x="377" y="1"/>
                    <a:pt x="343" y="8"/>
                    <a:pt x="318" y="23"/>
                  </a:cubicBezTo>
                  <a:lnTo>
                    <a:pt x="50" y="175"/>
                  </a:lnTo>
                  <a:cubicBezTo>
                    <a:pt x="0" y="202"/>
                    <a:pt x="0" y="252"/>
                    <a:pt x="50" y="282"/>
                  </a:cubicBezTo>
                  <a:lnTo>
                    <a:pt x="86" y="304"/>
                  </a:lnTo>
                  <a:cubicBezTo>
                    <a:pt x="111" y="318"/>
                    <a:pt x="146" y="325"/>
                    <a:pt x="180" y="325"/>
                  </a:cubicBezTo>
                  <a:cubicBezTo>
                    <a:pt x="214" y="325"/>
                    <a:pt x="249" y="318"/>
                    <a:pt x="275" y="304"/>
                  </a:cubicBezTo>
                  <a:lnTo>
                    <a:pt x="540" y="152"/>
                  </a:lnTo>
                  <a:cubicBezTo>
                    <a:pt x="590" y="123"/>
                    <a:pt x="590" y="73"/>
                    <a:pt x="540" y="45"/>
                  </a:cubicBezTo>
                  <a:lnTo>
                    <a:pt x="504" y="23"/>
                  </a:lnTo>
                  <a:cubicBezTo>
                    <a:pt x="479" y="8"/>
                    <a:pt x="445" y="1"/>
                    <a:pt x="41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2" name="Google Shape;7957;p65"/>
            <p:cNvSpPr/>
            <p:nvPr/>
          </p:nvSpPr>
          <p:spPr>
            <a:xfrm>
              <a:off x="6485985" y="8302314"/>
              <a:ext cx="57351" cy="31389"/>
            </a:xfrm>
            <a:custGeom>
              <a:avLst/>
              <a:gdLst/>
              <a:ahLst/>
              <a:cxnLst/>
              <a:rect l="l" t="t" r="r" b="b"/>
              <a:pathLst>
                <a:path w="539" h="295" extrusionOk="0">
                  <a:moveTo>
                    <a:pt x="359" y="0"/>
                  </a:moveTo>
                  <a:cubicBezTo>
                    <a:pt x="325" y="0"/>
                    <a:pt x="291" y="8"/>
                    <a:pt x="266" y="22"/>
                  </a:cubicBezTo>
                  <a:lnTo>
                    <a:pt x="57" y="143"/>
                  </a:lnTo>
                  <a:cubicBezTo>
                    <a:pt x="0" y="179"/>
                    <a:pt x="0" y="222"/>
                    <a:pt x="57" y="252"/>
                  </a:cubicBezTo>
                  <a:lnTo>
                    <a:pt x="87" y="272"/>
                  </a:lnTo>
                  <a:cubicBezTo>
                    <a:pt x="115" y="287"/>
                    <a:pt x="149" y="294"/>
                    <a:pt x="183" y="294"/>
                  </a:cubicBezTo>
                  <a:cubicBezTo>
                    <a:pt x="217" y="294"/>
                    <a:pt x="251" y="287"/>
                    <a:pt x="280" y="272"/>
                  </a:cubicBezTo>
                  <a:lnTo>
                    <a:pt x="488" y="152"/>
                  </a:lnTo>
                  <a:cubicBezTo>
                    <a:pt x="539" y="122"/>
                    <a:pt x="539" y="72"/>
                    <a:pt x="488" y="43"/>
                  </a:cubicBezTo>
                  <a:lnTo>
                    <a:pt x="452" y="22"/>
                  </a:lnTo>
                  <a:cubicBezTo>
                    <a:pt x="427" y="8"/>
                    <a:pt x="393" y="0"/>
                    <a:pt x="35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3" name="Google Shape;7958;p65"/>
            <p:cNvSpPr/>
            <p:nvPr/>
          </p:nvSpPr>
          <p:spPr>
            <a:xfrm>
              <a:off x="6462151" y="8351260"/>
              <a:ext cx="81930" cy="45753"/>
            </a:xfrm>
            <a:custGeom>
              <a:avLst/>
              <a:gdLst/>
              <a:ahLst/>
              <a:cxnLst/>
              <a:rect l="l" t="t" r="r" b="b"/>
              <a:pathLst>
                <a:path w="770" h="430" extrusionOk="0">
                  <a:moveTo>
                    <a:pt x="411" y="1"/>
                  </a:moveTo>
                  <a:cubicBezTo>
                    <a:pt x="377" y="1"/>
                    <a:pt x="342" y="7"/>
                    <a:pt x="317" y="21"/>
                  </a:cubicBezTo>
                  <a:lnTo>
                    <a:pt x="52" y="173"/>
                  </a:lnTo>
                  <a:cubicBezTo>
                    <a:pt x="0" y="201"/>
                    <a:pt x="0" y="252"/>
                    <a:pt x="52" y="280"/>
                  </a:cubicBezTo>
                  <a:lnTo>
                    <a:pt x="267" y="402"/>
                  </a:lnTo>
                  <a:cubicBezTo>
                    <a:pt x="292" y="421"/>
                    <a:pt x="326" y="430"/>
                    <a:pt x="361" y="430"/>
                  </a:cubicBezTo>
                  <a:cubicBezTo>
                    <a:pt x="395" y="430"/>
                    <a:pt x="429" y="421"/>
                    <a:pt x="454" y="402"/>
                  </a:cubicBezTo>
                  <a:lnTo>
                    <a:pt x="712" y="252"/>
                  </a:lnTo>
                  <a:cubicBezTo>
                    <a:pt x="769" y="223"/>
                    <a:pt x="769" y="173"/>
                    <a:pt x="712" y="144"/>
                  </a:cubicBezTo>
                  <a:lnTo>
                    <a:pt x="504" y="21"/>
                  </a:lnTo>
                  <a:cubicBezTo>
                    <a:pt x="479" y="7"/>
                    <a:pt x="445" y="1"/>
                    <a:pt x="41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4" name="Google Shape;7959;p65"/>
            <p:cNvSpPr/>
            <p:nvPr/>
          </p:nvSpPr>
          <p:spPr>
            <a:xfrm>
              <a:off x="6513544" y="8381053"/>
              <a:ext cx="84164" cy="47349"/>
            </a:xfrm>
            <a:custGeom>
              <a:avLst/>
              <a:gdLst/>
              <a:ahLst/>
              <a:cxnLst/>
              <a:rect l="l" t="t" r="r" b="b"/>
              <a:pathLst>
                <a:path w="791" h="445" extrusionOk="0">
                  <a:moveTo>
                    <a:pt x="409" y="0"/>
                  </a:moveTo>
                  <a:cubicBezTo>
                    <a:pt x="375" y="0"/>
                    <a:pt x="341" y="8"/>
                    <a:pt x="316" y="22"/>
                  </a:cubicBezTo>
                  <a:lnTo>
                    <a:pt x="50" y="173"/>
                  </a:lnTo>
                  <a:cubicBezTo>
                    <a:pt x="0" y="202"/>
                    <a:pt x="0" y="252"/>
                    <a:pt x="50" y="281"/>
                  </a:cubicBezTo>
                  <a:lnTo>
                    <a:pt x="286" y="417"/>
                  </a:lnTo>
                  <a:cubicBezTo>
                    <a:pt x="311" y="436"/>
                    <a:pt x="346" y="445"/>
                    <a:pt x="380" y="445"/>
                  </a:cubicBezTo>
                  <a:cubicBezTo>
                    <a:pt x="414" y="445"/>
                    <a:pt x="449" y="436"/>
                    <a:pt x="474" y="417"/>
                  </a:cubicBezTo>
                  <a:lnTo>
                    <a:pt x="740" y="266"/>
                  </a:lnTo>
                  <a:cubicBezTo>
                    <a:pt x="790" y="238"/>
                    <a:pt x="790" y="188"/>
                    <a:pt x="740" y="159"/>
                  </a:cubicBezTo>
                  <a:lnTo>
                    <a:pt x="502" y="22"/>
                  </a:lnTo>
                  <a:cubicBezTo>
                    <a:pt x="477" y="8"/>
                    <a:pt x="443" y="0"/>
                    <a:pt x="40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5" name="Google Shape;7960;p65"/>
            <p:cNvSpPr/>
            <p:nvPr/>
          </p:nvSpPr>
          <p:spPr>
            <a:xfrm>
              <a:off x="6537910" y="8270925"/>
              <a:ext cx="59798" cy="33730"/>
            </a:xfrm>
            <a:custGeom>
              <a:avLst/>
              <a:gdLst/>
              <a:ahLst/>
              <a:cxnLst/>
              <a:rect l="l" t="t" r="r" b="b"/>
              <a:pathLst>
                <a:path w="562" h="317" extrusionOk="0">
                  <a:moveTo>
                    <a:pt x="382" y="0"/>
                  </a:moveTo>
                  <a:cubicBezTo>
                    <a:pt x="348" y="0"/>
                    <a:pt x="314" y="8"/>
                    <a:pt x="289" y="22"/>
                  </a:cubicBezTo>
                  <a:lnTo>
                    <a:pt x="51" y="166"/>
                  </a:lnTo>
                  <a:cubicBezTo>
                    <a:pt x="0" y="195"/>
                    <a:pt x="0" y="245"/>
                    <a:pt x="51" y="274"/>
                  </a:cubicBezTo>
                  <a:lnTo>
                    <a:pt x="87" y="295"/>
                  </a:lnTo>
                  <a:cubicBezTo>
                    <a:pt x="112" y="310"/>
                    <a:pt x="144" y="317"/>
                    <a:pt x="177" y="317"/>
                  </a:cubicBezTo>
                  <a:cubicBezTo>
                    <a:pt x="211" y="317"/>
                    <a:pt x="245" y="310"/>
                    <a:pt x="273" y="295"/>
                  </a:cubicBezTo>
                  <a:lnTo>
                    <a:pt x="511" y="152"/>
                  </a:lnTo>
                  <a:cubicBezTo>
                    <a:pt x="561" y="122"/>
                    <a:pt x="561" y="72"/>
                    <a:pt x="511" y="43"/>
                  </a:cubicBezTo>
                  <a:lnTo>
                    <a:pt x="475" y="22"/>
                  </a:lnTo>
                  <a:cubicBezTo>
                    <a:pt x="450" y="8"/>
                    <a:pt x="416" y="0"/>
                    <a:pt x="38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6" name="Google Shape;7961;p65"/>
            <p:cNvSpPr/>
            <p:nvPr/>
          </p:nvSpPr>
          <p:spPr>
            <a:xfrm>
              <a:off x="6566958" y="8412442"/>
              <a:ext cx="81930" cy="45115"/>
            </a:xfrm>
            <a:custGeom>
              <a:avLst/>
              <a:gdLst/>
              <a:ahLst/>
              <a:cxnLst/>
              <a:rect l="l" t="t" r="r" b="b"/>
              <a:pathLst>
                <a:path w="770" h="424" extrusionOk="0">
                  <a:moveTo>
                    <a:pt x="411" y="0"/>
                  </a:moveTo>
                  <a:cubicBezTo>
                    <a:pt x="377" y="0"/>
                    <a:pt x="342" y="8"/>
                    <a:pt x="317" y="22"/>
                  </a:cubicBezTo>
                  <a:lnTo>
                    <a:pt x="59" y="173"/>
                  </a:lnTo>
                  <a:cubicBezTo>
                    <a:pt x="7" y="202"/>
                    <a:pt x="0" y="252"/>
                    <a:pt x="59" y="281"/>
                  </a:cubicBezTo>
                  <a:lnTo>
                    <a:pt x="266" y="402"/>
                  </a:lnTo>
                  <a:cubicBezTo>
                    <a:pt x="292" y="417"/>
                    <a:pt x="326" y="424"/>
                    <a:pt x="360" y="424"/>
                  </a:cubicBezTo>
                  <a:cubicBezTo>
                    <a:pt x="395" y="424"/>
                    <a:pt x="429" y="417"/>
                    <a:pt x="454" y="402"/>
                  </a:cubicBezTo>
                  <a:lnTo>
                    <a:pt x="719" y="252"/>
                  </a:lnTo>
                  <a:cubicBezTo>
                    <a:pt x="769" y="223"/>
                    <a:pt x="769" y="173"/>
                    <a:pt x="719" y="143"/>
                  </a:cubicBezTo>
                  <a:lnTo>
                    <a:pt x="504" y="22"/>
                  </a:lnTo>
                  <a:cubicBezTo>
                    <a:pt x="479" y="8"/>
                    <a:pt x="445" y="0"/>
                    <a:pt x="41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7962;p65"/>
            <p:cNvSpPr/>
            <p:nvPr/>
          </p:nvSpPr>
          <p:spPr>
            <a:xfrm>
              <a:off x="6518864" y="8289972"/>
              <a:ext cx="130769" cy="74375"/>
            </a:xfrm>
            <a:custGeom>
              <a:avLst/>
              <a:gdLst/>
              <a:ahLst/>
              <a:cxnLst/>
              <a:rect l="l" t="t" r="r" b="b"/>
              <a:pathLst>
                <a:path w="1229" h="699" extrusionOk="0">
                  <a:moveTo>
                    <a:pt x="870" y="1"/>
                  </a:moveTo>
                  <a:cubicBezTo>
                    <a:pt x="835" y="1"/>
                    <a:pt x="801" y="8"/>
                    <a:pt x="776" y="23"/>
                  </a:cubicBezTo>
                  <a:lnTo>
                    <a:pt x="57" y="440"/>
                  </a:lnTo>
                  <a:cubicBezTo>
                    <a:pt x="0" y="468"/>
                    <a:pt x="0" y="518"/>
                    <a:pt x="50" y="547"/>
                  </a:cubicBezTo>
                  <a:lnTo>
                    <a:pt x="266" y="677"/>
                  </a:lnTo>
                  <a:cubicBezTo>
                    <a:pt x="291" y="691"/>
                    <a:pt x="325" y="699"/>
                    <a:pt x="359" y="699"/>
                  </a:cubicBezTo>
                  <a:cubicBezTo>
                    <a:pt x="393" y="699"/>
                    <a:pt x="427" y="691"/>
                    <a:pt x="452" y="677"/>
                  </a:cubicBezTo>
                  <a:lnTo>
                    <a:pt x="1171" y="259"/>
                  </a:lnTo>
                  <a:cubicBezTo>
                    <a:pt x="1228" y="225"/>
                    <a:pt x="1228" y="181"/>
                    <a:pt x="1178" y="145"/>
                  </a:cubicBezTo>
                  <a:lnTo>
                    <a:pt x="963" y="23"/>
                  </a:lnTo>
                  <a:cubicBezTo>
                    <a:pt x="938" y="8"/>
                    <a:pt x="904" y="1"/>
                    <a:pt x="87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7963;p65"/>
            <p:cNvSpPr/>
            <p:nvPr/>
          </p:nvSpPr>
          <p:spPr>
            <a:xfrm>
              <a:off x="6591537" y="8240281"/>
              <a:ext cx="59692" cy="32985"/>
            </a:xfrm>
            <a:custGeom>
              <a:avLst/>
              <a:gdLst/>
              <a:ahLst/>
              <a:cxnLst/>
              <a:rect l="l" t="t" r="r" b="b"/>
              <a:pathLst>
                <a:path w="561" h="310" extrusionOk="0">
                  <a:moveTo>
                    <a:pt x="380" y="0"/>
                  </a:moveTo>
                  <a:cubicBezTo>
                    <a:pt x="346" y="0"/>
                    <a:pt x="312" y="8"/>
                    <a:pt x="287" y="22"/>
                  </a:cubicBezTo>
                  <a:lnTo>
                    <a:pt x="57" y="159"/>
                  </a:lnTo>
                  <a:cubicBezTo>
                    <a:pt x="7" y="188"/>
                    <a:pt x="0" y="238"/>
                    <a:pt x="57" y="267"/>
                  </a:cubicBezTo>
                  <a:lnTo>
                    <a:pt x="86" y="288"/>
                  </a:lnTo>
                  <a:cubicBezTo>
                    <a:pt x="115" y="303"/>
                    <a:pt x="149" y="310"/>
                    <a:pt x="183" y="310"/>
                  </a:cubicBezTo>
                  <a:cubicBezTo>
                    <a:pt x="217" y="310"/>
                    <a:pt x="251" y="303"/>
                    <a:pt x="280" y="288"/>
                  </a:cubicBezTo>
                  <a:lnTo>
                    <a:pt x="502" y="152"/>
                  </a:lnTo>
                  <a:cubicBezTo>
                    <a:pt x="561" y="122"/>
                    <a:pt x="561" y="72"/>
                    <a:pt x="509" y="45"/>
                  </a:cubicBezTo>
                  <a:lnTo>
                    <a:pt x="475" y="22"/>
                  </a:lnTo>
                  <a:cubicBezTo>
                    <a:pt x="449" y="8"/>
                    <a:pt x="414" y="0"/>
                    <a:pt x="38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7964;p65"/>
            <p:cNvSpPr/>
            <p:nvPr/>
          </p:nvSpPr>
          <p:spPr>
            <a:xfrm>
              <a:off x="6570044" y="8327638"/>
              <a:ext cx="119384" cy="67885"/>
            </a:xfrm>
            <a:custGeom>
              <a:avLst/>
              <a:gdLst/>
              <a:ahLst/>
              <a:cxnLst/>
              <a:rect l="l" t="t" r="r" b="b"/>
              <a:pathLst>
                <a:path w="1122" h="638" extrusionOk="0">
                  <a:moveTo>
                    <a:pt x="740" y="0"/>
                  </a:moveTo>
                  <a:cubicBezTo>
                    <a:pt x="706" y="0"/>
                    <a:pt x="672" y="9"/>
                    <a:pt x="647" y="28"/>
                  </a:cubicBezTo>
                  <a:lnTo>
                    <a:pt x="50" y="366"/>
                  </a:lnTo>
                  <a:cubicBezTo>
                    <a:pt x="0" y="395"/>
                    <a:pt x="0" y="445"/>
                    <a:pt x="50" y="474"/>
                  </a:cubicBezTo>
                  <a:lnTo>
                    <a:pt x="288" y="611"/>
                  </a:lnTo>
                  <a:cubicBezTo>
                    <a:pt x="317" y="629"/>
                    <a:pt x="351" y="638"/>
                    <a:pt x="385" y="638"/>
                  </a:cubicBezTo>
                  <a:cubicBezTo>
                    <a:pt x="419" y="638"/>
                    <a:pt x="453" y="629"/>
                    <a:pt x="482" y="611"/>
                  </a:cubicBezTo>
                  <a:lnTo>
                    <a:pt x="1072" y="273"/>
                  </a:lnTo>
                  <a:cubicBezTo>
                    <a:pt x="1122" y="243"/>
                    <a:pt x="1122" y="193"/>
                    <a:pt x="1072" y="164"/>
                  </a:cubicBezTo>
                  <a:lnTo>
                    <a:pt x="834" y="28"/>
                  </a:lnTo>
                  <a:cubicBezTo>
                    <a:pt x="809" y="9"/>
                    <a:pt x="775" y="0"/>
                    <a:pt x="74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7965;p65"/>
            <p:cNvSpPr/>
            <p:nvPr/>
          </p:nvSpPr>
          <p:spPr>
            <a:xfrm>
              <a:off x="6618138" y="8441596"/>
              <a:ext cx="82675" cy="46711"/>
            </a:xfrm>
            <a:custGeom>
              <a:avLst/>
              <a:gdLst/>
              <a:ahLst/>
              <a:cxnLst/>
              <a:rect l="l" t="t" r="r" b="b"/>
              <a:pathLst>
                <a:path w="777" h="439" extrusionOk="0">
                  <a:moveTo>
                    <a:pt x="411" y="1"/>
                  </a:moveTo>
                  <a:cubicBezTo>
                    <a:pt x="377" y="1"/>
                    <a:pt x="343" y="10"/>
                    <a:pt x="318" y="28"/>
                  </a:cubicBezTo>
                  <a:lnTo>
                    <a:pt x="52" y="180"/>
                  </a:lnTo>
                  <a:cubicBezTo>
                    <a:pt x="0" y="207"/>
                    <a:pt x="0" y="257"/>
                    <a:pt x="52" y="287"/>
                  </a:cubicBezTo>
                  <a:lnTo>
                    <a:pt x="275" y="416"/>
                  </a:lnTo>
                  <a:cubicBezTo>
                    <a:pt x="300" y="431"/>
                    <a:pt x="334" y="438"/>
                    <a:pt x="368" y="438"/>
                  </a:cubicBezTo>
                  <a:cubicBezTo>
                    <a:pt x="402" y="438"/>
                    <a:pt x="436" y="431"/>
                    <a:pt x="461" y="416"/>
                  </a:cubicBezTo>
                  <a:lnTo>
                    <a:pt x="720" y="257"/>
                  </a:lnTo>
                  <a:cubicBezTo>
                    <a:pt x="777" y="230"/>
                    <a:pt x="777" y="180"/>
                    <a:pt x="727" y="150"/>
                  </a:cubicBezTo>
                  <a:lnTo>
                    <a:pt x="504" y="28"/>
                  </a:lnTo>
                  <a:cubicBezTo>
                    <a:pt x="479" y="10"/>
                    <a:pt x="445" y="1"/>
                    <a:pt x="41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7966;p65"/>
            <p:cNvSpPr/>
            <p:nvPr/>
          </p:nvSpPr>
          <p:spPr>
            <a:xfrm>
              <a:off x="6624416" y="8259434"/>
              <a:ext cx="78099" cy="43625"/>
            </a:xfrm>
            <a:custGeom>
              <a:avLst/>
              <a:gdLst/>
              <a:ahLst/>
              <a:cxnLst/>
              <a:rect l="l" t="t" r="r" b="b"/>
              <a:pathLst>
                <a:path w="734" h="410" extrusionOk="0">
                  <a:moveTo>
                    <a:pt x="378" y="1"/>
                  </a:moveTo>
                  <a:cubicBezTo>
                    <a:pt x="345" y="1"/>
                    <a:pt x="312" y="8"/>
                    <a:pt x="286" y="22"/>
                  </a:cubicBezTo>
                  <a:lnTo>
                    <a:pt x="57" y="158"/>
                  </a:lnTo>
                  <a:cubicBezTo>
                    <a:pt x="0" y="187"/>
                    <a:pt x="0" y="237"/>
                    <a:pt x="50" y="267"/>
                  </a:cubicBezTo>
                  <a:lnTo>
                    <a:pt x="266" y="389"/>
                  </a:lnTo>
                  <a:cubicBezTo>
                    <a:pt x="291" y="403"/>
                    <a:pt x="325" y="410"/>
                    <a:pt x="359" y="410"/>
                  </a:cubicBezTo>
                  <a:cubicBezTo>
                    <a:pt x="393" y="410"/>
                    <a:pt x="427" y="403"/>
                    <a:pt x="452" y="389"/>
                  </a:cubicBezTo>
                  <a:lnTo>
                    <a:pt x="683" y="253"/>
                  </a:lnTo>
                  <a:cubicBezTo>
                    <a:pt x="733" y="224"/>
                    <a:pt x="733" y="173"/>
                    <a:pt x="683" y="144"/>
                  </a:cubicBezTo>
                  <a:lnTo>
                    <a:pt x="474" y="22"/>
                  </a:lnTo>
                  <a:cubicBezTo>
                    <a:pt x="445" y="8"/>
                    <a:pt x="411" y="1"/>
                    <a:pt x="37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7967;p65"/>
            <p:cNvSpPr/>
            <p:nvPr/>
          </p:nvSpPr>
          <p:spPr>
            <a:xfrm>
              <a:off x="6644952" y="8210488"/>
              <a:ext cx="58309" cy="32027"/>
            </a:xfrm>
            <a:custGeom>
              <a:avLst/>
              <a:gdLst/>
              <a:ahLst/>
              <a:cxnLst/>
              <a:rect l="l" t="t" r="r" b="b"/>
              <a:pathLst>
                <a:path w="548" h="301" extrusionOk="0">
                  <a:moveTo>
                    <a:pt x="368" y="1"/>
                  </a:moveTo>
                  <a:cubicBezTo>
                    <a:pt x="334" y="1"/>
                    <a:pt x="300" y="8"/>
                    <a:pt x="275" y="23"/>
                  </a:cubicBezTo>
                  <a:lnTo>
                    <a:pt x="50" y="144"/>
                  </a:lnTo>
                  <a:cubicBezTo>
                    <a:pt x="0" y="180"/>
                    <a:pt x="0" y="223"/>
                    <a:pt x="50" y="259"/>
                  </a:cubicBezTo>
                  <a:lnTo>
                    <a:pt x="86" y="273"/>
                  </a:lnTo>
                  <a:cubicBezTo>
                    <a:pt x="112" y="291"/>
                    <a:pt x="146" y="300"/>
                    <a:pt x="180" y="300"/>
                  </a:cubicBezTo>
                  <a:cubicBezTo>
                    <a:pt x="214" y="300"/>
                    <a:pt x="249" y="291"/>
                    <a:pt x="275" y="273"/>
                  </a:cubicBezTo>
                  <a:lnTo>
                    <a:pt x="497" y="152"/>
                  </a:lnTo>
                  <a:cubicBezTo>
                    <a:pt x="547" y="123"/>
                    <a:pt x="547" y="73"/>
                    <a:pt x="497" y="44"/>
                  </a:cubicBezTo>
                  <a:lnTo>
                    <a:pt x="461" y="23"/>
                  </a:lnTo>
                  <a:cubicBezTo>
                    <a:pt x="436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7968;p65"/>
            <p:cNvSpPr/>
            <p:nvPr/>
          </p:nvSpPr>
          <p:spPr>
            <a:xfrm>
              <a:off x="6661764" y="8296888"/>
              <a:ext cx="81292" cy="45221"/>
            </a:xfrm>
            <a:custGeom>
              <a:avLst/>
              <a:gdLst/>
              <a:ahLst/>
              <a:cxnLst/>
              <a:rect l="l" t="t" r="r" b="b"/>
              <a:pathLst>
                <a:path w="764" h="425" extrusionOk="0">
                  <a:moveTo>
                    <a:pt x="380" y="1"/>
                  </a:moveTo>
                  <a:cubicBezTo>
                    <a:pt x="346" y="1"/>
                    <a:pt x="314" y="8"/>
                    <a:pt x="289" y="22"/>
                  </a:cubicBezTo>
                  <a:lnTo>
                    <a:pt x="58" y="160"/>
                  </a:lnTo>
                  <a:cubicBezTo>
                    <a:pt x="1" y="187"/>
                    <a:pt x="1" y="237"/>
                    <a:pt x="51" y="267"/>
                  </a:cubicBezTo>
                  <a:lnTo>
                    <a:pt x="296" y="403"/>
                  </a:lnTo>
                  <a:cubicBezTo>
                    <a:pt x="321" y="418"/>
                    <a:pt x="353" y="425"/>
                    <a:pt x="387" y="425"/>
                  </a:cubicBezTo>
                  <a:cubicBezTo>
                    <a:pt x="420" y="425"/>
                    <a:pt x="454" y="418"/>
                    <a:pt x="482" y="403"/>
                  </a:cubicBezTo>
                  <a:lnTo>
                    <a:pt x="712" y="273"/>
                  </a:lnTo>
                  <a:cubicBezTo>
                    <a:pt x="763" y="246"/>
                    <a:pt x="763" y="194"/>
                    <a:pt x="712" y="167"/>
                  </a:cubicBezTo>
                  <a:lnTo>
                    <a:pt x="475" y="22"/>
                  </a:lnTo>
                  <a:cubicBezTo>
                    <a:pt x="447" y="8"/>
                    <a:pt x="413" y="1"/>
                    <a:pt x="38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7969;p65"/>
            <p:cNvSpPr/>
            <p:nvPr/>
          </p:nvSpPr>
          <p:spPr>
            <a:xfrm>
              <a:off x="6670276" y="8472134"/>
              <a:ext cx="81930" cy="45859"/>
            </a:xfrm>
            <a:custGeom>
              <a:avLst/>
              <a:gdLst/>
              <a:ahLst/>
              <a:cxnLst/>
              <a:rect l="l" t="t" r="r" b="b"/>
              <a:pathLst>
                <a:path w="770" h="431" extrusionOk="0">
                  <a:moveTo>
                    <a:pt x="409" y="0"/>
                  </a:moveTo>
                  <a:cubicBezTo>
                    <a:pt x="375" y="0"/>
                    <a:pt x="341" y="7"/>
                    <a:pt x="316" y="22"/>
                  </a:cubicBezTo>
                  <a:lnTo>
                    <a:pt x="50" y="172"/>
                  </a:lnTo>
                  <a:cubicBezTo>
                    <a:pt x="0" y="201"/>
                    <a:pt x="0" y="252"/>
                    <a:pt x="50" y="281"/>
                  </a:cubicBezTo>
                  <a:lnTo>
                    <a:pt x="273" y="410"/>
                  </a:lnTo>
                  <a:cubicBezTo>
                    <a:pt x="298" y="424"/>
                    <a:pt x="330" y="431"/>
                    <a:pt x="363" y="431"/>
                  </a:cubicBezTo>
                  <a:cubicBezTo>
                    <a:pt x="397" y="431"/>
                    <a:pt x="431" y="424"/>
                    <a:pt x="459" y="410"/>
                  </a:cubicBezTo>
                  <a:lnTo>
                    <a:pt x="718" y="258"/>
                  </a:lnTo>
                  <a:cubicBezTo>
                    <a:pt x="770" y="229"/>
                    <a:pt x="770" y="179"/>
                    <a:pt x="718" y="151"/>
                  </a:cubicBezTo>
                  <a:lnTo>
                    <a:pt x="502" y="22"/>
                  </a:lnTo>
                  <a:cubicBezTo>
                    <a:pt x="477" y="7"/>
                    <a:pt x="443" y="0"/>
                    <a:pt x="40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7970;p65"/>
            <p:cNvSpPr/>
            <p:nvPr/>
          </p:nvSpPr>
          <p:spPr>
            <a:xfrm>
              <a:off x="6674851" y="8410952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84" y="0"/>
                  </a:moveTo>
                  <a:cubicBezTo>
                    <a:pt x="351" y="0"/>
                    <a:pt x="316" y="7"/>
                    <a:pt x="287" y="21"/>
                  </a:cubicBezTo>
                  <a:lnTo>
                    <a:pt x="57" y="157"/>
                  </a:lnTo>
                  <a:cubicBezTo>
                    <a:pt x="0" y="187"/>
                    <a:pt x="0" y="237"/>
                    <a:pt x="50" y="266"/>
                  </a:cubicBezTo>
                  <a:lnTo>
                    <a:pt x="273" y="395"/>
                  </a:lnTo>
                  <a:cubicBezTo>
                    <a:pt x="298" y="410"/>
                    <a:pt x="332" y="417"/>
                    <a:pt x="366" y="417"/>
                  </a:cubicBezTo>
                  <a:cubicBezTo>
                    <a:pt x="400" y="417"/>
                    <a:pt x="434" y="410"/>
                    <a:pt x="459" y="395"/>
                  </a:cubicBezTo>
                  <a:lnTo>
                    <a:pt x="697" y="259"/>
                  </a:lnTo>
                  <a:cubicBezTo>
                    <a:pt x="747" y="230"/>
                    <a:pt x="747" y="180"/>
                    <a:pt x="697" y="150"/>
                  </a:cubicBezTo>
                  <a:lnTo>
                    <a:pt x="475" y="21"/>
                  </a:lnTo>
                  <a:cubicBezTo>
                    <a:pt x="450" y="7"/>
                    <a:pt x="417" y="0"/>
                    <a:pt x="38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7971;p65"/>
            <p:cNvSpPr/>
            <p:nvPr/>
          </p:nvSpPr>
          <p:spPr>
            <a:xfrm>
              <a:off x="6697089" y="8180589"/>
              <a:ext cx="57351" cy="31602"/>
            </a:xfrm>
            <a:custGeom>
              <a:avLst/>
              <a:gdLst/>
              <a:ahLst/>
              <a:cxnLst/>
              <a:rect l="l" t="t" r="r" b="b"/>
              <a:pathLst>
                <a:path w="539" h="297" extrusionOk="0">
                  <a:moveTo>
                    <a:pt x="359" y="1"/>
                  </a:moveTo>
                  <a:cubicBezTo>
                    <a:pt x="325" y="1"/>
                    <a:pt x="291" y="8"/>
                    <a:pt x="266" y="23"/>
                  </a:cubicBezTo>
                  <a:lnTo>
                    <a:pt x="57" y="145"/>
                  </a:lnTo>
                  <a:cubicBezTo>
                    <a:pt x="0" y="174"/>
                    <a:pt x="0" y="224"/>
                    <a:pt x="57" y="252"/>
                  </a:cubicBezTo>
                  <a:lnTo>
                    <a:pt x="86" y="274"/>
                  </a:lnTo>
                  <a:cubicBezTo>
                    <a:pt x="115" y="289"/>
                    <a:pt x="149" y="296"/>
                    <a:pt x="183" y="296"/>
                  </a:cubicBezTo>
                  <a:cubicBezTo>
                    <a:pt x="217" y="296"/>
                    <a:pt x="251" y="289"/>
                    <a:pt x="280" y="274"/>
                  </a:cubicBezTo>
                  <a:lnTo>
                    <a:pt x="488" y="152"/>
                  </a:lnTo>
                  <a:cubicBezTo>
                    <a:pt x="538" y="123"/>
                    <a:pt x="538" y="73"/>
                    <a:pt x="488" y="45"/>
                  </a:cubicBezTo>
                  <a:lnTo>
                    <a:pt x="452" y="23"/>
                  </a:lnTo>
                  <a:cubicBezTo>
                    <a:pt x="427" y="8"/>
                    <a:pt x="393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7972;p65"/>
            <p:cNvSpPr/>
            <p:nvPr/>
          </p:nvSpPr>
          <p:spPr>
            <a:xfrm>
              <a:off x="6677830" y="8229641"/>
              <a:ext cx="77355" cy="42987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367" y="0"/>
                  </a:moveTo>
                  <a:cubicBezTo>
                    <a:pt x="333" y="0"/>
                    <a:pt x="299" y="8"/>
                    <a:pt x="274" y="22"/>
                  </a:cubicBezTo>
                  <a:lnTo>
                    <a:pt x="52" y="145"/>
                  </a:lnTo>
                  <a:cubicBezTo>
                    <a:pt x="0" y="179"/>
                    <a:pt x="0" y="222"/>
                    <a:pt x="52" y="252"/>
                  </a:cubicBezTo>
                  <a:lnTo>
                    <a:pt x="267" y="381"/>
                  </a:lnTo>
                  <a:cubicBezTo>
                    <a:pt x="292" y="396"/>
                    <a:pt x="325" y="403"/>
                    <a:pt x="358" y="403"/>
                  </a:cubicBezTo>
                  <a:cubicBezTo>
                    <a:pt x="391" y="403"/>
                    <a:pt x="425" y="396"/>
                    <a:pt x="454" y="381"/>
                  </a:cubicBezTo>
                  <a:lnTo>
                    <a:pt x="669" y="252"/>
                  </a:lnTo>
                  <a:cubicBezTo>
                    <a:pt x="726" y="222"/>
                    <a:pt x="726" y="172"/>
                    <a:pt x="669" y="145"/>
                  </a:cubicBezTo>
                  <a:lnTo>
                    <a:pt x="461" y="22"/>
                  </a:lnTo>
                  <a:cubicBezTo>
                    <a:pt x="436" y="8"/>
                    <a:pt x="402" y="0"/>
                    <a:pt x="36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7973;p65"/>
            <p:cNvSpPr/>
            <p:nvPr/>
          </p:nvSpPr>
          <p:spPr>
            <a:xfrm>
              <a:off x="6624416" y="8339023"/>
              <a:ext cx="151517" cy="85760"/>
            </a:xfrm>
            <a:custGeom>
              <a:avLst/>
              <a:gdLst/>
              <a:ahLst/>
              <a:cxnLst/>
              <a:rect l="l" t="t" r="r" b="b"/>
              <a:pathLst>
                <a:path w="1424" h="806" extrusionOk="0">
                  <a:moveTo>
                    <a:pt x="1063" y="0"/>
                  </a:moveTo>
                  <a:cubicBezTo>
                    <a:pt x="1029" y="0"/>
                    <a:pt x="995" y="8"/>
                    <a:pt x="970" y="22"/>
                  </a:cubicBezTo>
                  <a:lnTo>
                    <a:pt x="50" y="554"/>
                  </a:lnTo>
                  <a:cubicBezTo>
                    <a:pt x="0" y="583"/>
                    <a:pt x="0" y="633"/>
                    <a:pt x="50" y="661"/>
                  </a:cubicBezTo>
                  <a:lnTo>
                    <a:pt x="259" y="783"/>
                  </a:lnTo>
                  <a:cubicBezTo>
                    <a:pt x="284" y="798"/>
                    <a:pt x="318" y="805"/>
                    <a:pt x="352" y="805"/>
                  </a:cubicBezTo>
                  <a:cubicBezTo>
                    <a:pt x="386" y="805"/>
                    <a:pt x="420" y="798"/>
                    <a:pt x="445" y="783"/>
                  </a:cubicBezTo>
                  <a:lnTo>
                    <a:pt x="1365" y="252"/>
                  </a:lnTo>
                  <a:cubicBezTo>
                    <a:pt x="1423" y="222"/>
                    <a:pt x="1423" y="172"/>
                    <a:pt x="1373" y="143"/>
                  </a:cubicBezTo>
                  <a:lnTo>
                    <a:pt x="1158" y="22"/>
                  </a:lnTo>
                  <a:cubicBezTo>
                    <a:pt x="1132" y="8"/>
                    <a:pt x="1097" y="0"/>
                    <a:pt x="106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7974;p65"/>
            <p:cNvSpPr/>
            <p:nvPr/>
          </p:nvSpPr>
          <p:spPr>
            <a:xfrm>
              <a:off x="6715391" y="8267095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66" y="0"/>
                  </a:moveTo>
                  <a:cubicBezTo>
                    <a:pt x="332" y="0"/>
                    <a:pt x="298" y="7"/>
                    <a:pt x="273" y="22"/>
                  </a:cubicBezTo>
                  <a:lnTo>
                    <a:pt x="51" y="152"/>
                  </a:lnTo>
                  <a:cubicBezTo>
                    <a:pt x="1" y="181"/>
                    <a:pt x="1" y="231"/>
                    <a:pt x="51" y="258"/>
                  </a:cubicBezTo>
                  <a:lnTo>
                    <a:pt x="287" y="396"/>
                  </a:lnTo>
                  <a:cubicBezTo>
                    <a:pt x="312" y="410"/>
                    <a:pt x="346" y="417"/>
                    <a:pt x="380" y="417"/>
                  </a:cubicBezTo>
                  <a:cubicBezTo>
                    <a:pt x="415" y="417"/>
                    <a:pt x="449" y="410"/>
                    <a:pt x="475" y="396"/>
                  </a:cubicBezTo>
                  <a:lnTo>
                    <a:pt x="698" y="267"/>
                  </a:lnTo>
                  <a:cubicBezTo>
                    <a:pt x="748" y="238"/>
                    <a:pt x="748" y="188"/>
                    <a:pt x="698" y="158"/>
                  </a:cubicBezTo>
                  <a:lnTo>
                    <a:pt x="460" y="22"/>
                  </a:lnTo>
                  <a:cubicBezTo>
                    <a:pt x="435" y="7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7975;p65"/>
            <p:cNvSpPr/>
            <p:nvPr/>
          </p:nvSpPr>
          <p:spPr>
            <a:xfrm>
              <a:off x="6729862" y="8199848"/>
              <a:ext cx="76503" cy="42029"/>
            </a:xfrm>
            <a:custGeom>
              <a:avLst/>
              <a:gdLst/>
              <a:ahLst/>
              <a:cxnLst/>
              <a:rect l="l" t="t" r="r" b="b"/>
              <a:pathLst>
                <a:path w="719" h="395" extrusionOk="0">
                  <a:moveTo>
                    <a:pt x="360" y="0"/>
                  </a:moveTo>
                  <a:cubicBezTo>
                    <a:pt x="326" y="0"/>
                    <a:pt x="292" y="7"/>
                    <a:pt x="267" y="21"/>
                  </a:cubicBezTo>
                  <a:lnTo>
                    <a:pt x="58" y="144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67" y="373"/>
                  </a:lnTo>
                  <a:cubicBezTo>
                    <a:pt x="292" y="388"/>
                    <a:pt x="326" y="395"/>
                    <a:pt x="360" y="395"/>
                  </a:cubicBezTo>
                  <a:cubicBezTo>
                    <a:pt x="394" y="395"/>
                    <a:pt x="428" y="388"/>
                    <a:pt x="453" y="373"/>
                  </a:cubicBezTo>
                  <a:lnTo>
                    <a:pt x="669" y="252"/>
                  </a:lnTo>
                  <a:cubicBezTo>
                    <a:pt x="719" y="223"/>
                    <a:pt x="719" y="173"/>
                    <a:pt x="669" y="144"/>
                  </a:cubicBezTo>
                  <a:lnTo>
                    <a:pt x="453" y="21"/>
                  </a:lnTo>
                  <a:cubicBezTo>
                    <a:pt x="428" y="7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7976;p65"/>
            <p:cNvSpPr/>
            <p:nvPr/>
          </p:nvSpPr>
          <p:spPr>
            <a:xfrm>
              <a:off x="6726776" y="8440745"/>
              <a:ext cx="79589" cy="44370"/>
            </a:xfrm>
            <a:custGeom>
              <a:avLst/>
              <a:gdLst/>
              <a:ahLst/>
              <a:cxnLst/>
              <a:rect l="l" t="t" r="r" b="b"/>
              <a:pathLst>
                <a:path w="748" h="417" extrusionOk="0">
                  <a:moveTo>
                    <a:pt x="387" y="1"/>
                  </a:moveTo>
                  <a:cubicBezTo>
                    <a:pt x="351" y="1"/>
                    <a:pt x="315" y="10"/>
                    <a:pt x="289" y="29"/>
                  </a:cubicBezTo>
                  <a:lnTo>
                    <a:pt x="58" y="158"/>
                  </a:lnTo>
                  <a:cubicBezTo>
                    <a:pt x="1" y="188"/>
                    <a:pt x="1" y="238"/>
                    <a:pt x="51" y="265"/>
                  </a:cubicBezTo>
                  <a:lnTo>
                    <a:pt x="273" y="395"/>
                  </a:lnTo>
                  <a:cubicBezTo>
                    <a:pt x="299" y="409"/>
                    <a:pt x="334" y="417"/>
                    <a:pt x="368" y="417"/>
                  </a:cubicBezTo>
                  <a:cubicBezTo>
                    <a:pt x="402" y="417"/>
                    <a:pt x="436" y="409"/>
                    <a:pt x="461" y="395"/>
                  </a:cubicBezTo>
                  <a:lnTo>
                    <a:pt x="698" y="258"/>
                  </a:lnTo>
                  <a:cubicBezTo>
                    <a:pt x="748" y="231"/>
                    <a:pt x="748" y="179"/>
                    <a:pt x="698" y="151"/>
                  </a:cubicBezTo>
                  <a:lnTo>
                    <a:pt x="475" y="22"/>
                  </a:lnTo>
                  <a:cubicBezTo>
                    <a:pt x="451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7977;p65"/>
            <p:cNvSpPr/>
            <p:nvPr/>
          </p:nvSpPr>
          <p:spPr>
            <a:xfrm>
              <a:off x="6749014" y="8149306"/>
              <a:ext cx="59798" cy="32985"/>
            </a:xfrm>
            <a:custGeom>
              <a:avLst/>
              <a:gdLst/>
              <a:ahLst/>
              <a:cxnLst/>
              <a:rect l="l" t="t" r="r" b="b"/>
              <a:pathLst>
                <a:path w="562" h="310" extrusionOk="0">
                  <a:moveTo>
                    <a:pt x="382" y="1"/>
                  </a:moveTo>
                  <a:cubicBezTo>
                    <a:pt x="348" y="1"/>
                    <a:pt x="313" y="8"/>
                    <a:pt x="288" y="22"/>
                  </a:cubicBezTo>
                  <a:lnTo>
                    <a:pt x="50" y="158"/>
                  </a:lnTo>
                  <a:cubicBezTo>
                    <a:pt x="0" y="187"/>
                    <a:pt x="0" y="237"/>
                    <a:pt x="50" y="267"/>
                  </a:cubicBezTo>
                  <a:lnTo>
                    <a:pt x="87" y="287"/>
                  </a:lnTo>
                  <a:cubicBezTo>
                    <a:pt x="112" y="302"/>
                    <a:pt x="144" y="309"/>
                    <a:pt x="177" y="309"/>
                  </a:cubicBezTo>
                  <a:cubicBezTo>
                    <a:pt x="210" y="309"/>
                    <a:pt x="244" y="302"/>
                    <a:pt x="273" y="287"/>
                  </a:cubicBezTo>
                  <a:lnTo>
                    <a:pt x="511" y="151"/>
                  </a:lnTo>
                  <a:cubicBezTo>
                    <a:pt x="561" y="123"/>
                    <a:pt x="561" y="72"/>
                    <a:pt x="511" y="44"/>
                  </a:cubicBezTo>
                  <a:lnTo>
                    <a:pt x="475" y="22"/>
                  </a:lnTo>
                  <a:cubicBezTo>
                    <a:pt x="450" y="8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7978;p65"/>
            <p:cNvSpPr/>
            <p:nvPr/>
          </p:nvSpPr>
          <p:spPr>
            <a:xfrm>
              <a:off x="6751249" y="8308592"/>
              <a:ext cx="76610" cy="43306"/>
            </a:xfrm>
            <a:custGeom>
              <a:avLst/>
              <a:gdLst/>
              <a:ahLst/>
              <a:cxnLst/>
              <a:rect l="l" t="t" r="r" b="b"/>
              <a:pathLst>
                <a:path w="720" h="407" extrusionOk="0">
                  <a:moveTo>
                    <a:pt x="368" y="0"/>
                  </a:moveTo>
                  <a:cubicBezTo>
                    <a:pt x="333" y="0"/>
                    <a:pt x="299" y="9"/>
                    <a:pt x="274" y="27"/>
                  </a:cubicBezTo>
                  <a:lnTo>
                    <a:pt x="52" y="150"/>
                  </a:lnTo>
                  <a:cubicBezTo>
                    <a:pt x="0" y="179"/>
                    <a:pt x="0" y="229"/>
                    <a:pt x="52" y="257"/>
                  </a:cubicBezTo>
                  <a:lnTo>
                    <a:pt x="259" y="379"/>
                  </a:lnTo>
                  <a:cubicBezTo>
                    <a:pt x="285" y="397"/>
                    <a:pt x="319" y="406"/>
                    <a:pt x="354" y="406"/>
                  </a:cubicBezTo>
                  <a:cubicBezTo>
                    <a:pt x="388" y="406"/>
                    <a:pt x="422" y="397"/>
                    <a:pt x="447" y="379"/>
                  </a:cubicBezTo>
                  <a:lnTo>
                    <a:pt x="669" y="257"/>
                  </a:lnTo>
                  <a:cubicBezTo>
                    <a:pt x="719" y="229"/>
                    <a:pt x="719" y="179"/>
                    <a:pt x="669" y="150"/>
                  </a:cubicBezTo>
                  <a:lnTo>
                    <a:pt x="461" y="27"/>
                  </a:lnTo>
                  <a:cubicBezTo>
                    <a:pt x="436" y="9"/>
                    <a:pt x="402" y="0"/>
                    <a:pt x="36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7979;p65"/>
            <p:cNvSpPr/>
            <p:nvPr/>
          </p:nvSpPr>
          <p:spPr>
            <a:xfrm>
              <a:off x="6767316" y="8237302"/>
              <a:ext cx="78844" cy="44476"/>
            </a:xfrm>
            <a:custGeom>
              <a:avLst/>
              <a:gdLst/>
              <a:ahLst/>
              <a:cxnLst/>
              <a:rect l="l" t="t" r="r" b="b"/>
              <a:pathLst>
                <a:path w="741" h="418" extrusionOk="0">
                  <a:moveTo>
                    <a:pt x="360" y="0"/>
                  </a:moveTo>
                  <a:cubicBezTo>
                    <a:pt x="326" y="0"/>
                    <a:pt x="292" y="7"/>
                    <a:pt x="267" y="21"/>
                  </a:cubicBezTo>
                  <a:lnTo>
                    <a:pt x="58" y="143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96" y="395"/>
                  </a:lnTo>
                  <a:cubicBezTo>
                    <a:pt x="321" y="410"/>
                    <a:pt x="353" y="417"/>
                    <a:pt x="386" y="417"/>
                  </a:cubicBezTo>
                  <a:cubicBezTo>
                    <a:pt x="420" y="417"/>
                    <a:pt x="454" y="410"/>
                    <a:pt x="482" y="395"/>
                  </a:cubicBezTo>
                  <a:lnTo>
                    <a:pt x="691" y="273"/>
                  </a:lnTo>
                  <a:cubicBezTo>
                    <a:pt x="741" y="237"/>
                    <a:pt x="741" y="193"/>
                    <a:pt x="691" y="159"/>
                  </a:cubicBezTo>
                  <a:lnTo>
                    <a:pt x="453" y="21"/>
                  </a:lnTo>
                  <a:cubicBezTo>
                    <a:pt x="428" y="7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7980;p65"/>
            <p:cNvSpPr/>
            <p:nvPr/>
          </p:nvSpPr>
          <p:spPr>
            <a:xfrm>
              <a:off x="6803386" y="8120897"/>
              <a:ext cx="54372" cy="30006"/>
            </a:xfrm>
            <a:custGeom>
              <a:avLst/>
              <a:gdLst/>
              <a:ahLst/>
              <a:cxnLst/>
              <a:rect l="l" t="t" r="r" b="b"/>
              <a:pathLst>
                <a:path w="511" h="282" extrusionOk="0">
                  <a:moveTo>
                    <a:pt x="327" y="1"/>
                  </a:moveTo>
                  <a:cubicBezTo>
                    <a:pt x="294" y="1"/>
                    <a:pt x="261" y="8"/>
                    <a:pt x="236" y="23"/>
                  </a:cubicBezTo>
                  <a:lnTo>
                    <a:pt x="50" y="132"/>
                  </a:lnTo>
                  <a:cubicBezTo>
                    <a:pt x="0" y="159"/>
                    <a:pt x="0" y="209"/>
                    <a:pt x="50" y="239"/>
                  </a:cubicBezTo>
                  <a:lnTo>
                    <a:pt x="86" y="261"/>
                  </a:lnTo>
                  <a:cubicBezTo>
                    <a:pt x="111" y="275"/>
                    <a:pt x="144" y="282"/>
                    <a:pt x="177" y="282"/>
                  </a:cubicBezTo>
                  <a:cubicBezTo>
                    <a:pt x="210" y="282"/>
                    <a:pt x="244" y="275"/>
                    <a:pt x="273" y="261"/>
                  </a:cubicBezTo>
                  <a:lnTo>
                    <a:pt x="452" y="152"/>
                  </a:lnTo>
                  <a:cubicBezTo>
                    <a:pt x="511" y="123"/>
                    <a:pt x="511" y="73"/>
                    <a:pt x="452" y="45"/>
                  </a:cubicBezTo>
                  <a:lnTo>
                    <a:pt x="424" y="23"/>
                  </a:lnTo>
                  <a:cubicBezTo>
                    <a:pt x="395" y="8"/>
                    <a:pt x="361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7981;p65"/>
            <p:cNvSpPr/>
            <p:nvPr/>
          </p:nvSpPr>
          <p:spPr>
            <a:xfrm>
              <a:off x="6729223" y="8351260"/>
              <a:ext cx="128534" cy="72779"/>
            </a:xfrm>
            <a:custGeom>
              <a:avLst/>
              <a:gdLst/>
              <a:ahLst/>
              <a:cxnLst/>
              <a:rect l="l" t="t" r="r" b="b"/>
              <a:pathLst>
                <a:path w="1208" h="684" extrusionOk="0">
                  <a:moveTo>
                    <a:pt x="845" y="1"/>
                  </a:moveTo>
                  <a:cubicBezTo>
                    <a:pt x="811" y="1"/>
                    <a:pt x="779" y="7"/>
                    <a:pt x="754" y="21"/>
                  </a:cubicBezTo>
                  <a:lnTo>
                    <a:pt x="50" y="425"/>
                  </a:lnTo>
                  <a:cubicBezTo>
                    <a:pt x="0" y="453"/>
                    <a:pt x="0" y="503"/>
                    <a:pt x="50" y="532"/>
                  </a:cubicBezTo>
                  <a:lnTo>
                    <a:pt x="266" y="661"/>
                  </a:lnTo>
                  <a:cubicBezTo>
                    <a:pt x="294" y="676"/>
                    <a:pt x="328" y="683"/>
                    <a:pt x="361" y="683"/>
                  </a:cubicBezTo>
                  <a:cubicBezTo>
                    <a:pt x="395" y="683"/>
                    <a:pt x="427" y="676"/>
                    <a:pt x="452" y="661"/>
                  </a:cubicBezTo>
                  <a:lnTo>
                    <a:pt x="1156" y="259"/>
                  </a:lnTo>
                  <a:cubicBezTo>
                    <a:pt x="1208" y="230"/>
                    <a:pt x="1208" y="180"/>
                    <a:pt x="1156" y="151"/>
                  </a:cubicBezTo>
                  <a:lnTo>
                    <a:pt x="940" y="21"/>
                  </a:lnTo>
                  <a:cubicBezTo>
                    <a:pt x="912" y="7"/>
                    <a:pt x="878" y="1"/>
                    <a:pt x="84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7982;p65"/>
            <p:cNvSpPr/>
            <p:nvPr/>
          </p:nvSpPr>
          <p:spPr>
            <a:xfrm>
              <a:off x="6781148" y="8168459"/>
              <a:ext cx="79589" cy="44263"/>
            </a:xfrm>
            <a:custGeom>
              <a:avLst/>
              <a:gdLst/>
              <a:ahLst/>
              <a:cxnLst/>
              <a:rect l="l" t="t" r="r" b="b"/>
              <a:pathLst>
                <a:path w="748" h="416" extrusionOk="0">
                  <a:moveTo>
                    <a:pt x="388" y="0"/>
                  </a:moveTo>
                  <a:cubicBezTo>
                    <a:pt x="354" y="0"/>
                    <a:pt x="320" y="7"/>
                    <a:pt x="295" y="21"/>
                  </a:cubicBezTo>
                  <a:lnTo>
                    <a:pt x="57" y="159"/>
                  </a:lnTo>
                  <a:cubicBezTo>
                    <a:pt x="7" y="187"/>
                    <a:pt x="0" y="237"/>
                    <a:pt x="57" y="266"/>
                  </a:cubicBezTo>
                  <a:lnTo>
                    <a:pt x="266" y="388"/>
                  </a:lnTo>
                  <a:cubicBezTo>
                    <a:pt x="291" y="407"/>
                    <a:pt x="325" y="416"/>
                    <a:pt x="359" y="416"/>
                  </a:cubicBezTo>
                  <a:cubicBezTo>
                    <a:pt x="393" y="416"/>
                    <a:pt x="427" y="407"/>
                    <a:pt x="452" y="388"/>
                  </a:cubicBezTo>
                  <a:lnTo>
                    <a:pt x="690" y="252"/>
                  </a:lnTo>
                  <a:cubicBezTo>
                    <a:pt x="747" y="223"/>
                    <a:pt x="747" y="173"/>
                    <a:pt x="697" y="144"/>
                  </a:cubicBezTo>
                  <a:lnTo>
                    <a:pt x="482" y="21"/>
                  </a:lnTo>
                  <a:cubicBezTo>
                    <a:pt x="457" y="7"/>
                    <a:pt x="422" y="0"/>
                    <a:pt x="38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7983;p65"/>
            <p:cNvSpPr/>
            <p:nvPr/>
          </p:nvSpPr>
          <p:spPr>
            <a:xfrm>
              <a:off x="6781148" y="8409356"/>
              <a:ext cx="79589" cy="45115"/>
            </a:xfrm>
            <a:custGeom>
              <a:avLst/>
              <a:gdLst/>
              <a:ahLst/>
              <a:cxnLst/>
              <a:rect l="l" t="t" r="r" b="b"/>
              <a:pathLst>
                <a:path w="748" h="424" extrusionOk="0">
                  <a:moveTo>
                    <a:pt x="384" y="0"/>
                  </a:moveTo>
                  <a:cubicBezTo>
                    <a:pt x="351" y="0"/>
                    <a:pt x="317" y="7"/>
                    <a:pt x="288" y="22"/>
                  </a:cubicBezTo>
                  <a:lnTo>
                    <a:pt x="50" y="165"/>
                  </a:lnTo>
                  <a:cubicBezTo>
                    <a:pt x="0" y="195"/>
                    <a:pt x="0" y="245"/>
                    <a:pt x="50" y="274"/>
                  </a:cubicBezTo>
                  <a:lnTo>
                    <a:pt x="266" y="396"/>
                  </a:lnTo>
                  <a:cubicBezTo>
                    <a:pt x="292" y="415"/>
                    <a:pt x="329" y="423"/>
                    <a:pt x="365" y="423"/>
                  </a:cubicBezTo>
                  <a:cubicBezTo>
                    <a:pt x="397" y="423"/>
                    <a:pt x="429" y="416"/>
                    <a:pt x="452" y="403"/>
                  </a:cubicBezTo>
                  <a:lnTo>
                    <a:pt x="697" y="258"/>
                  </a:lnTo>
                  <a:cubicBezTo>
                    <a:pt x="747" y="231"/>
                    <a:pt x="747" y="181"/>
                    <a:pt x="697" y="151"/>
                  </a:cubicBezTo>
                  <a:lnTo>
                    <a:pt x="475" y="22"/>
                  </a:lnTo>
                  <a:cubicBezTo>
                    <a:pt x="450" y="7"/>
                    <a:pt x="417" y="0"/>
                    <a:pt x="38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7984;p65"/>
            <p:cNvSpPr/>
            <p:nvPr/>
          </p:nvSpPr>
          <p:spPr>
            <a:xfrm>
              <a:off x="6803386" y="8279331"/>
              <a:ext cx="75652" cy="42135"/>
            </a:xfrm>
            <a:custGeom>
              <a:avLst/>
              <a:gdLst/>
              <a:ahLst/>
              <a:cxnLst/>
              <a:rect l="l" t="t" r="r" b="b"/>
              <a:pathLst>
                <a:path w="711" h="396" extrusionOk="0">
                  <a:moveTo>
                    <a:pt x="359" y="1"/>
                  </a:moveTo>
                  <a:cubicBezTo>
                    <a:pt x="325" y="1"/>
                    <a:pt x="291" y="8"/>
                    <a:pt x="266" y="23"/>
                  </a:cubicBezTo>
                  <a:lnTo>
                    <a:pt x="50" y="143"/>
                  </a:lnTo>
                  <a:cubicBezTo>
                    <a:pt x="0" y="173"/>
                    <a:pt x="0" y="223"/>
                    <a:pt x="50" y="252"/>
                  </a:cubicBezTo>
                  <a:lnTo>
                    <a:pt x="259" y="375"/>
                  </a:lnTo>
                  <a:cubicBezTo>
                    <a:pt x="287" y="388"/>
                    <a:pt x="321" y="395"/>
                    <a:pt x="355" y="395"/>
                  </a:cubicBezTo>
                  <a:cubicBezTo>
                    <a:pt x="388" y="395"/>
                    <a:pt x="420" y="388"/>
                    <a:pt x="445" y="375"/>
                  </a:cubicBezTo>
                  <a:lnTo>
                    <a:pt x="661" y="252"/>
                  </a:lnTo>
                  <a:cubicBezTo>
                    <a:pt x="711" y="223"/>
                    <a:pt x="711" y="173"/>
                    <a:pt x="661" y="143"/>
                  </a:cubicBezTo>
                  <a:lnTo>
                    <a:pt x="452" y="23"/>
                  </a:lnTo>
                  <a:cubicBezTo>
                    <a:pt x="427" y="8"/>
                    <a:pt x="393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7985;p65"/>
            <p:cNvSpPr/>
            <p:nvPr/>
          </p:nvSpPr>
          <p:spPr>
            <a:xfrm>
              <a:off x="6818602" y="8205913"/>
              <a:ext cx="81930" cy="45966"/>
            </a:xfrm>
            <a:custGeom>
              <a:avLst/>
              <a:gdLst/>
              <a:ahLst/>
              <a:cxnLst/>
              <a:rect l="l" t="t" r="r" b="b"/>
              <a:pathLst>
                <a:path w="770" h="432" extrusionOk="0">
                  <a:moveTo>
                    <a:pt x="388" y="1"/>
                  </a:moveTo>
                  <a:cubicBezTo>
                    <a:pt x="354" y="1"/>
                    <a:pt x="320" y="8"/>
                    <a:pt x="295" y="23"/>
                  </a:cubicBezTo>
                  <a:lnTo>
                    <a:pt x="57" y="159"/>
                  </a:lnTo>
                  <a:cubicBezTo>
                    <a:pt x="0" y="195"/>
                    <a:pt x="0" y="238"/>
                    <a:pt x="57" y="273"/>
                  </a:cubicBezTo>
                  <a:lnTo>
                    <a:pt x="295" y="411"/>
                  </a:lnTo>
                  <a:cubicBezTo>
                    <a:pt x="320" y="425"/>
                    <a:pt x="354" y="432"/>
                    <a:pt x="388" y="432"/>
                  </a:cubicBezTo>
                  <a:cubicBezTo>
                    <a:pt x="422" y="432"/>
                    <a:pt x="456" y="425"/>
                    <a:pt x="482" y="411"/>
                  </a:cubicBezTo>
                  <a:lnTo>
                    <a:pt x="720" y="273"/>
                  </a:lnTo>
                  <a:cubicBezTo>
                    <a:pt x="770" y="238"/>
                    <a:pt x="770" y="195"/>
                    <a:pt x="720" y="159"/>
                  </a:cubicBezTo>
                  <a:lnTo>
                    <a:pt x="482" y="23"/>
                  </a:lnTo>
                  <a:cubicBezTo>
                    <a:pt x="456" y="8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7986;p65"/>
            <p:cNvSpPr/>
            <p:nvPr/>
          </p:nvSpPr>
          <p:spPr>
            <a:xfrm>
              <a:off x="6835414" y="8140156"/>
              <a:ext cx="73524" cy="41178"/>
            </a:xfrm>
            <a:custGeom>
              <a:avLst/>
              <a:gdLst/>
              <a:ahLst/>
              <a:cxnLst/>
              <a:rect l="l" t="t" r="r" b="b"/>
              <a:pathLst>
                <a:path w="691" h="387" extrusionOk="0">
                  <a:moveTo>
                    <a:pt x="334" y="1"/>
                  </a:moveTo>
                  <a:cubicBezTo>
                    <a:pt x="301" y="1"/>
                    <a:pt x="267" y="8"/>
                    <a:pt x="237" y="21"/>
                  </a:cubicBezTo>
                  <a:lnTo>
                    <a:pt x="58" y="130"/>
                  </a:lnTo>
                  <a:cubicBezTo>
                    <a:pt x="1" y="158"/>
                    <a:pt x="1" y="209"/>
                    <a:pt x="51" y="237"/>
                  </a:cubicBezTo>
                  <a:lnTo>
                    <a:pt x="267" y="359"/>
                  </a:lnTo>
                  <a:cubicBezTo>
                    <a:pt x="292" y="378"/>
                    <a:pt x="326" y="387"/>
                    <a:pt x="360" y="387"/>
                  </a:cubicBezTo>
                  <a:cubicBezTo>
                    <a:pt x="394" y="387"/>
                    <a:pt x="428" y="378"/>
                    <a:pt x="453" y="359"/>
                  </a:cubicBezTo>
                  <a:lnTo>
                    <a:pt x="641" y="259"/>
                  </a:lnTo>
                  <a:cubicBezTo>
                    <a:pt x="691" y="223"/>
                    <a:pt x="691" y="180"/>
                    <a:pt x="641" y="151"/>
                  </a:cubicBezTo>
                  <a:lnTo>
                    <a:pt x="425" y="21"/>
                  </a:lnTo>
                  <a:cubicBezTo>
                    <a:pt x="399" y="8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7987;p65"/>
            <p:cNvSpPr/>
            <p:nvPr/>
          </p:nvSpPr>
          <p:spPr>
            <a:xfrm>
              <a:off x="6832328" y="8321360"/>
              <a:ext cx="76610" cy="42987"/>
            </a:xfrm>
            <a:custGeom>
              <a:avLst/>
              <a:gdLst/>
              <a:ahLst/>
              <a:cxnLst/>
              <a:rect l="l" t="t" r="r" b="b"/>
              <a:pathLst>
                <a:path w="720" h="404" extrusionOk="0">
                  <a:moveTo>
                    <a:pt x="360" y="1"/>
                  </a:moveTo>
                  <a:cubicBezTo>
                    <a:pt x="325" y="1"/>
                    <a:pt x="291" y="8"/>
                    <a:pt x="266" y="23"/>
                  </a:cubicBezTo>
                  <a:lnTo>
                    <a:pt x="51" y="145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73" y="382"/>
                  </a:lnTo>
                  <a:cubicBezTo>
                    <a:pt x="299" y="396"/>
                    <a:pt x="334" y="404"/>
                    <a:pt x="368" y="404"/>
                  </a:cubicBezTo>
                  <a:cubicBezTo>
                    <a:pt x="402" y="404"/>
                    <a:pt x="436" y="396"/>
                    <a:pt x="461" y="382"/>
                  </a:cubicBezTo>
                  <a:lnTo>
                    <a:pt x="670" y="259"/>
                  </a:lnTo>
                  <a:cubicBezTo>
                    <a:pt x="720" y="232"/>
                    <a:pt x="720" y="180"/>
                    <a:pt x="670" y="152"/>
                  </a:cubicBezTo>
                  <a:lnTo>
                    <a:pt x="454" y="23"/>
                  </a:lnTo>
                  <a:cubicBezTo>
                    <a:pt x="428" y="8"/>
                    <a:pt x="394" y="1"/>
                    <a:pt x="36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7988;p65"/>
            <p:cNvSpPr/>
            <p:nvPr/>
          </p:nvSpPr>
          <p:spPr>
            <a:xfrm>
              <a:off x="6851374" y="8091210"/>
              <a:ext cx="58309" cy="32134"/>
            </a:xfrm>
            <a:custGeom>
              <a:avLst/>
              <a:gdLst/>
              <a:ahLst/>
              <a:cxnLst/>
              <a:rect l="l" t="t" r="r" b="b"/>
              <a:pathLst>
                <a:path w="548" h="302" extrusionOk="0">
                  <a:moveTo>
                    <a:pt x="368" y="0"/>
                  </a:moveTo>
                  <a:cubicBezTo>
                    <a:pt x="334" y="0"/>
                    <a:pt x="300" y="8"/>
                    <a:pt x="275" y="22"/>
                  </a:cubicBezTo>
                  <a:lnTo>
                    <a:pt x="51" y="152"/>
                  </a:lnTo>
                  <a:cubicBezTo>
                    <a:pt x="1" y="179"/>
                    <a:pt x="1" y="229"/>
                    <a:pt x="51" y="259"/>
                  </a:cubicBezTo>
                  <a:lnTo>
                    <a:pt x="87" y="281"/>
                  </a:lnTo>
                  <a:cubicBezTo>
                    <a:pt x="112" y="295"/>
                    <a:pt x="146" y="302"/>
                    <a:pt x="181" y="302"/>
                  </a:cubicBezTo>
                  <a:cubicBezTo>
                    <a:pt x="215" y="302"/>
                    <a:pt x="249" y="295"/>
                    <a:pt x="275" y="281"/>
                  </a:cubicBezTo>
                  <a:lnTo>
                    <a:pt x="498" y="152"/>
                  </a:lnTo>
                  <a:cubicBezTo>
                    <a:pt x="548" y="123"/>
                    <a:pt x="548" y="73"/>
                    <a:pt x="498" y="43"/>
                  </a:cubicBezTo>
                  <a:lnTo>
                    <a:pt x="462" y="22"/>
                  </a:lnTo>
                  <a:cubicBezTo>
                    <a:pt x="437" y="8"/>
                    <a:pt x="403" y="0"/>
                    <a:pt x="36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7989;p65"/>
            <p:cNvSpPr/>
            <p:nvPr/>
          </p:nvSpPr>
          <p:spPr>
            <a:xfrm>
              <a:off x="6835414" y="8381053"/>
              <a:ext cx="74269" cy="42029"/>
            </a:xfrm>
            <a:custGeom>
              <a:avLst/>
              <a:gdLst/>
              <a:ahLst/>
              <a:cxnLst/>
              <a:rect l="l" t="t" r="r" b="b"/>
              <a:pathLst>
                <a:path w="698" h="395" extrusionOk="0">
                  <a:moveTo>
                    <a:pt x="335" y="0"/>
                  </a:moveTo>
                  <a:cubicBezTo>
                    <a:pt x="301" y="0"/>
                    <a:pt x="267" y="8"/>
                    <a:pt x="237" y="22"/>
                  </a:cubicBezTo>
                  <a:lnTo>
                    <a:pt x="51" y="136"/>
                  </a:lnTo>
                  <a:cubicBezTo>
                    <a:pt x="1" y="166"/>
                    <a:pt x="1" y="216"/>
                    <a:pt x="51" y="245"/>
                  </a:cubicBezTo>
                  <a:lnTo>
                    <a:pt x="267" y="367"/>
                  </a:lnTo>
                  <a:cubicBezTo>
                    <a:pt x="295" y="386"/>
                    <a:pt x="329" y="395"/>
                    <a:pt x="362" y="395"/>
                  </a:cubicBezTo>
                  <a:cubicBezTo>
                    <a:pt x="396" y="395"/>
                    <a:pt x="428" y="386"/>
                    <a:pt x="453" y="367"/>
                  </a:cubicBezTo>
                  <a:lnTo>
                    <a:pt x="648" y="259"/>
                  </a:lnTo>
                  <a:cubicBezTo>
                    <a:pt x="698" y="231"/>
                    <a:pt x="698" y="179"/>
                    <a:pt x="648" y="152"/>
                  </a:cubicBezTo>
                  <a:lnTo>
                    <a:pt x="432" y="22"/>
                  </a:lnTo>
                  <a:cubicBezTo>
                    <a:pt x="403" y="8"/>
                    <a:pt x="369" y="0"/>
                    <a:pt x="33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7990;p65"/>
            <p:cNvSpPr/>
            <p:nvPr/>
          </p:nvSpPr>
          <p:spPr>
            <a:xfrm>
              <a:off x="6854566" y="8247942"/>
              <a:ext cx="78844" cy="43731"/>
            </a:xfrm>
            <a:custGeom>
              <a:avLst/>
              <a:gdLst/>
              <a:ahLst/>
              <a:cxnLst/>
              <a:rect l="l" t="t" r="r" b="b"/>
              <a:pathLst>
                <a:path w="741" h="411" extrusionOk="0">
                  <a:moveTo>
                    <a:pt x="388" y="1"/>
                  </a:moveTo>
                  <a:cubicBezTo>
                    <a:pt x="354" y="1"/>
                    <a:pt x="320" y="8"/>
                    <a:pt x="295" y="23"/>
                  </a:cubicBezTo>
                  <a:lnTo>
                    <a:pt x="50" y="159"/>
                  </a:lnTo>
                  <a:cubicBezTo>
                    <a:pt x="0" y="188"/>
                    <a:pt x="0" y="238"/>
                    <a:pt x="50" y="266"/>
                  </a:cubicBezTo>
                  <a:lnTo>
                    <a:pt x="266" y="388"/>
                  </a:lnTo>
                  <a:cubicBezTo>
                    <a:pt x="291" y="403"/>
                    <a:pt x="323" y="410"/>
                    <a:pt x="357" y="410"/>
                  </a:cubicBezTo>
                  <a:cubicBezTo>
                    <a:pt x="390" y="410"/>
                    <a:pt x="424" y="403"/>
                    <a:pt x="452" y="388"/>
                  </a:cubicBezTo>
                  <a:lnTo>
                    <a:pt x="690" y="252"/>
                  </a:lnTo>
                  <a:cubicBezTo>
                    <a:pt x="740" y="223"/>
                    <a:pt x="740" y="173"/>
                    <a:pt x="690" y="145"/>
                  </a:cubicBezTo>
                  <a:lnTo>
                    <a:pt x="482" y="23"/>
                  </a:lnTo>
                  <a:cubicBezTo>
                    <a:pt x="457" y="8"/>
                    <a:pt x="423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7991;p65"/>
            <p:cNvSpPr/>
            <p:nvPr/>
          </p:nvSpPr>
          <p:spPr>
            <a:xfrm>
              <a:off x="6872868" y="8177822"/>
              <a:ext cx="76716" cy="42667"/>
            </a:xfrm>
            <a:custGeom>
              <a:avLst/>
              <a:gdLst/>
              <a:ahLst/>
              <a:cxnLst/>
              <a:rect l="l" t="t" r="r" b="b"/>
              <a:pathLst>
                <a:path w="721" h="401" extrusionOk="0">
                  <a:moveTo>
                    <a:pt x="334" y="1"/>
                  </a:moveTo>
                  <a:cubicBezTo>
                    <a:pt x="301" y="1"/>
                    <a:pt x="266" y="10"/>
                    <a:pt x="237" y="28"/>
                  </a:cubicBezTo>
                  <a:lnTo>
                    <a:pt x="58" y="128"/>
                  </a:lnTo>
                  <a:cubicBezTo>
                    <a:pt x="1" y="164"/>
                    <a:pt x="1" y="207"/>
                    <a:pt x="58" y="244"/>
                  </a:cubicBezTo>
                  <a:lnTo>
                    <a:pt x="296" y="380"/>
                  </a:lnTo>
                  <a:cubicBezTo>
                    <a:pt x="321" y="394"/>
                    <a:pt x="353" y="401"/>
                    <a:pt x="386" y="401"/>
                  </a:cubicBezTo>
                  <a:cubicBezTo>
                    <a:pt x="420" y="401"/>
                    <a:pt x="454" y="394"/>
                    <a:pt x="482" y="380"/>
                  </a:cubicBezTo>
                  <a:lnTo>
                    <a:pt x="662" y="271"/>
                  </a:lnTo>
                  <a:cubicBezTo>
                    <a:pt x="720" y="244"/>
                    <a:pt x="720" y="192"/>
                    <a:pt x="668" y="164"/>
                  </a:cubicBezTo>
                  <a:lnTo>
                    <a:pt x="425" y="28"/>
                  </a:lnTo>
                  <a:cubicBezTo>
                    <a:pt x="400" y="10"/>
                    <a:pt x="368" y="1"/>
                    <a:pt x="33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7992;p65"/>
            <p:cNvSpPr/>
            <p:nvPr/>
          </p:nvSpPr>
          <p:spPr>
            <a:xfrm>
              <a:off x="6903512" y="8061311"/>
              <a:ext cx="57457" cy="31602"/>
            </a:xfrm>
            <a:custGeom>
              <a:avLst/>
              <a:gdLst/>
              <a:ahLst/>
              <a:cxnLst/>
              <a:rect l="l" t="t" r="r" b="b"/>
              <a:pathLst>
                <a:path w="540" h="297" extrusionOk="0">
                  <a:moveTo>
                    <a:pt x="360" y="0"/>
                  </a:moveTo>
                  <a:cubicBezTo>
                    <a:pt x="326" y="0"/>
                    <a:pt x="292" y="8"/>
                    <a:pt x="267" y="22"/>
                  </a:cubicBezTo>
                  <a:lnTo>
                    <a:pt x="58" y="145"/>
                  </a:lnTo>
                  <a:cubicBezTo>
                    <a:pt x="1" y="174"/>
                    <a:pt x="1" y="224"/>
                    <a:pt x="58" y="252"/>
                  </a:cubicBezTo>
                  <a:lnTo>
                    <a:pt x="87" y="274"/>
                  </a:lnTo>
                  <a:cubicBezTo>
                    <a:pt x="112" y="289"/>
                    <a:pt x="146" y="296"/>
                    <a:pt x="180" y="296"/>
                  </a:cubicBezTo>
                  <a:cubicBezTo>
                    <a:pt x="214" y="296"/>
                    <a:pt x="248" y="289"/>
                    <a:pt x="273" y="274"/>
                  </a:cubicBezTo>
                  <a:lnTo>
                    <a:pt x="489" y="152"/>
                  </a:lnTo>
                  <a:cubicBezTo>
                    <a:pt x="539" y="122"/>
                    <a:pt x="539" y="72"/>
                    <a:pt x="489" y="45"/>
                  </a:cubicBezTo>
                  <a:lnTo>
                    <a:pt x="453" y="22"/>
                  </a:lnTo>
                  <a:cubicBezTo>
                    <a:pt x="428" y="8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7993;p65"/>
            <p:cNvSpPr/>
            <p:nvPr/>
          </p:nvSpPr>
          <p:spPr>
            <a:xfrm>
              <a:off x="6884253" y="8352005"/>
              <a:ext cx="76716" cy="42667"/>
            </a:xfrm>
            <a:custGeom>
              <a:avLst/>
              <a:gdLst/>
              <a:ahLst/>
              <a:cxnLst/>
              <a:rect l="l" t="t" r="r" b="b"/>
              <a:pathLst>
                <a:path w="721" h="401" extrusionOk="0">
                  <a:moveTo>
                    <a:pt x="361" y="0"/>
                  </a:moveTo>
                  <a:cubicBezTo>
                    <a:pt x="327" y="0"/>
                    <a:pt x="293" y="7"/>
                    <a:pt x="268" y="21"/>
                  </a:cubicBezTo>
                  <a:lnTo>
                    <a:pt x="53" y="144"/>
                  </a:lnTo>
                  <a:cubicBezTo>
                    <a:pt x="1" y="173"/>
                    <a:pt x="1" y="223"/>
                    <a:pt x="53" y="252"/>
                  </a:cubicBezTo>
                  <a:lnTo>
                    <a:pt x="268" y="375"/>
                  </a:lnTo>
                  <a:cubicBezTo>
                    <a:pt x="297" y="392"/>
                    <a:pt x="331" y="401"/>
                    <a:pt x="364" y="401"/>
                  </a:cubicBezTo>
                  <a:cubicBezTo>
                    <a:pt x="397" y="401"/>
                    <a:pt x="429" y="392"/>
                    <a:pt x="454" y="375"/>
                  </a:cubicBezTo>
                  <a:lnTo>
                    <a:pt x="670" y="252"/>
                  </a:lnTo>
                  <a:cubicBezTo>
                    <a:pt x="720" y="223"/>
                    <a:pt x="720" y="173"/>
                    <a:pt x="670" y="144"/>
                  </a:cubicBezTo>
                  <a:lnTo>
                    <a:pt x="454" y="21"/>
                  </a:lnTo>
                  <a:cubicBezTo>
                    <a:pt x="429" y="7"/>
                    <a:pt x="395" y="0"/>
                    <a:pt x="36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7994;p65"/>
            <p:cNvSpPr/>
            <p:nvPr/>
          </p:nvSpPr>
          <p:spPr>
            <a:xfrm>
              <a:off x="6884253" y="8110256"/>
              <a:ext cx="77461" cy="42987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368" y="1"/>
                  </a:moveTo>
                  <a:cubicBezTo>
                    <a:pt x="334" y="1"/>
                    <a:pt x="300" y="8"/>
                    <a:pt x="275" y="23"/>
                  </a:cubicBezTo>
                  <a:lnTo>
                    <a:pt x="53" y="152"/>
                  </a:lnTo>
                  <a:cubicBezTo>
                    <a:pt x="1" y="180"/>
                    <a:pt x="1" y="232"/>
                    <a:pt x="53" y="259"/>
                  </a:cubicBezTo>
                  <a:lnTo>
                    <a:pt x="260" y="382"/>
                  </a:lnTo>
                  <a:cubicBezTo>
                    <a:pt x="289" y="396"/>
                    <a:pt x="323" y="404"/>
                    <a:pt x="357" y="404"/>
                  </a:cubicBezTo>
                  <a:cubicBezTo>
                    <a:pt x="390" y="404"/>
                    <a:pt x="423" y="396"/>
                    <a:pt x="448" y="382"/>
                  </a:cubicBezTo>
                  <a:lnTo>
                    <a:pt x="670" y="252"/>
                  </a:lnTo>
                  <a:cubicBezTo>
                    <a:pt x="720" y="223"/>
                    <a:pt x="727" y="173"/>
                    <a:pt x="670" y="145"/>
                  </a:cubicBezTo>
                  <a:lnTo>
                    <a:pt x="461" y="23"/>
                  </a:lnTo>
                  <a:cubicBezTo>
                    <a:pt x="436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7995;p65"/>
            <p:cNvSpPr/>
            <p:nvPr/>
          </p:nvSpPr>
          <p:spPr>
            <a:xfrm>
              <a:off x="6883508" y="8289972"/>
              <a:ext cx="79802" cy="44476"/>
            </a:xfrm>
            <a:custGeom>
              <a:avLst/>
              <a:gdLst/>
              <a:ahLst/>
              <a:cxnLst/>
              <a:rect l="l" t="t" r="r" b="b"/>
              <a:pathLst>
                <a:path w="750" h="418" extrusionOk="0">
                  <a:moveTo>
                    <a:pt x="386" y="1"/>
                  </a:moveTo>
                  <a:cubicBezTo>
                    <a:pt x="353" y="1"/>
                    <a:pt x="321" y="8"/>
                    <a:pt x="296" y="23"/>
                  </a:cubicBezTo>
                  <a:lnTo>
                    <a:pt x="51" y="159"/>
                  </a:lnTo>
                  <a:cubicBezTo>
                    <a:pt x="1" y="195"/>
                    <a:pt x="1" y="238"/>
                    <a:pt x="51" y="275"/>
                  </a:cubicBezTo>
                  <a:lnTo>
                    <a:pt x="275" y="397"/>
                  </a:lnTo>
                  <a:cubicBezTo>
                    <a:pt x="300" y="411"/>
                    <a:pt x="334" y="418"/>
                    <a:pt x="368" y="418"/>
                  </a:cubicBezTo>
                  <a:cubicBezTo>
                    <a:pt x="402" y="418"/>
                    <a:pt x="436" y="411"/>
                    <a:pt x="461" y="397"/>
                  </a:cubicBezTo>
                  <a:lnTo>
                    <a:pt x="698" y="259"/>
                  </a:lnTo>
                  <a:cubicBezTo>
                    <a:pt x="750" y="232"/>
                    <a:pt x="750" y="181"/>
                    <a:pt x="698" y="152"/>
                  </a:cubicBezTo>
                  <a:lnTo>
                    <a:pt x="482" y="23"/>
                  </a:lnTo>
                  <a:cubicBezTo>
                    <a:pt x="454" y="8"/>
                    <a:pt x="420" y="1"/>
                    <a:pt x="386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7996;p65"/>
            <p:cNvSpPr/>
            <p:nvPr/>
          </p:nvSpPr>
          <p:spPr>
            <a:xfrm>
              <a:off x="6908832" y="8219745"/>
              <a:ext cx="73524" cy="40539"/>
            </a:xfrm>
            <a:custGeom>
              <a:avLst/>
              <a:gdLst/>
              <a:ahLst/>
              <a:cxnLst/>
              <a:rect l="l" t="t" r="r" b="b"/>
              <a:pathLst>
                <a:path w="691" h="381" extrusionOk="0">
                  <a:moveTo>
                    <a:pt x="331" y="0"/>
                  </a:moveTo>
                  <a:cubicBezTo>
                    <a:pt x="296" y="0"/>
                    <a:pt x="262" y="7"/>
                    <a:pt x="237" y="22"/>
                  </a:cubicBezTo>
                  <a:lnTo>
                    <a:pt x="51" y="129"/>
                  </a:lnTo>
                  <a:cubicBezTo>
                    <a:pt x="1" y="158"/>
                    <a:pt x="1" y="208"/>
                    <a:pt x="51" y="238"/>
                  </a:cubicBezTo>
                  <a:lnTo>
                    <a:pt x="260" y="358"/>
                  </a:lnTo>
                  <a:cubicBezTo>
                    <a:pt x="288" y="373"/>
                    <a:pt x="322" y="380"/>
                    <a:pt x="356" y="380"/>
                  </a:cubicBezTo>
                  <a:cubicBezTo>
                    <a:pt x="390" y="380"/>
                    <a:pt x="424" y="373"/>
                    <a:pt x="453" y="358"/>
                  </a:cubicBezTo>
                  <a:lnTo>
                    <a:pt x="632" y="251"/>
                  </a:lnTo>
                  <a:cubicBezTo>
                    <a:pt x="691" y="222"/>
                    <a:pt x="691" y="172"/>
                    <a:pt x="632" y="143"/>
                  </a:cubicBezTo>
                  <a:lnTo>
                    <a:pt x="425" y="22"/>
                  </a:lnTo>
                  <a:cubicBezTo>
                    <a:pt x="399" y="7"/>
                    <a:pt x="365" y="0"/>
                    <a:pt x="33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7997;p65"/>
            <p:cNvSpPr/>
            <p:nvPr/>
          </p:nvSpPr>
          <p:spPr>
            <a:xfrm>
              <a:off x="6921920" y="8147710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66" y="1"/>
                  </a:moveTo>
                  <a:cubicBezTo>
                    <a:pt x="332" y="1"/>
                    <a:pt x="298" y="8"/>
                    <a:pt x="273" y="23"/>
                  </a:cubicBezTo>
                  <a:lnTo>
                    <a:pt x="50" y="152"/>
                  </a:lnTo>
                  <a:cubicBezTo>
                    <a:pt x="0" y="182"/>
                    <a:pt x="0" y="232"/>
                    <a:pt x="50" y="259"/>
                  </a:cubicBezTo>
                  <a:lnTo>
                    <a:pt x="287" y="397"/>
                  </a:lnTo>
                  <a:cubicBezTo>
                    <a:pt x="312" y="411"/>
                    <a:pt x="346" y="418"/>
                    <a:pt x="380" y="418"/>
                  </a:cubicBezTo>
                  <a:cubicBezTo>
                    <a:pt x="414" y="418"/>
                    <a:pt x="449" y="411"/>
                    <a:pt x="475" y="397"/>
                  </a:cubicBezTo>
                  <a:lnTo>
                    <a:pt x="697" y="268"/>
                  </a:lnTo>
                  <a:cubicBezTo>
                    <a:pt x="747" y="238"/>
                    <a:pt x="747" y="188"/>
                    <a:pt x="697" y="159"/>
                  </a:cubicBezTo>
                  <a:lnTo>
                    <a:pt x="459" y="23"/>
                  </a:lnTo>
                  <a:cubicBezTo>
                    <a:pt x="434" y="8"/>
                    <a:pt x="400" y="1"/>
                    <a:pt x="366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7998;p65"/>
            <p:cNvSpPr/>
            <p:nvPr/>
          </p:nvSpPr>
          <p:spPr>
            <a:xfrm>
              <a:off x="6937880" y="8261881"/>
              <a:ext cx="74269" cy="41178"/>
            </a:xfrm>
            <a:custGeom>
              <a:avLst/>
              <a:gdLst/>
              <a:ahLst/>
              <a:cxnLst/>
              <a:rect l="l" t="t" r="r" b="b"/>
              <a:pathLst>
                <a:path w="698" h="387" extrusionOk="0">
                  <a:moveTo>
                    <a:pt x="332" y="1"/>
                  </a:moveTo>
                  <a:cubicBezTo>
                    <a:pt x="298" y="1"/>
                    <a:pt x="264" y="10"/>
                    <a:pt x="239" y="28"/>
                  </a:cubicBezTo>
                  <a:lnTo>
                    <a:pt x="51" y="135"/>
                  </a:lnTo>
                  <a:cubicBezTo>
                    <a:pt x="1" y="164"/>
                    <a:pt x="1" y="207"/>
                    <a:pt x="51" y="244"/>
                  </a:cubicBezTo>
                  <a:lnTo>
                    <a:pt x="273" y="366"/>
                  </a:lnTo>
                  <a:cubicBezTo>
                    <a:pt x="299" y="380"/>
                    <a:pt x="333" y="387"/>
                    <a:pt x="368" y="387"/>
                  </a:cubicBezTo>
                  <a:cubicBezTo>
                    <a:pt x="402" y="387"/>
                    <a:pt x="436" y="380"/>
                    <a:pt x="461" y="366"/>
                  </a:cubicBezTo>
                  <a:lnTo>
                    <a:pt x="647" y="257"/>
                  </a:lnTo>
                  <a:cubicBezTo>
                    <a:pt x="697" y="230"/>
                    <a:pt x="697" y="178"/>
                    <a:pt x="647" y="150"/>
                  </a:cubicBezTo>
                  <a:lnTo>
                    <a:pt x="425" y="28"/>
                  </a:lnTo>
                  <a:cubicBezTo>
                    <a:pt x="400" y="10"/>
                    <a:pt x="366" y="1"/>
                    <a:pt x="33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7999;p65"/>
            <p:cNvSpPr/>
            <p:nvPr/>
          </p:nvSpPr>
          <p:spPr>
            <a:xfrm>
              <a:off x="6936390" y="8080570"/>
              <a:ext cx="76503" cy="42029"/>
            </a:xfrm>
            <a:custGeom>
              <a:avLst/>
              <a:gdLst/>
              <a:ahLst/>
              <a:cxnLst/>
              <a:rect l="l" t="t" r="r" b="b"/>
              <a:pathLst>
                <a:path w="719" h="395" extrusionOk="0">
                  <a:moveTo>
                    <a:pt x="360" y="0"/>
                  </a:moveTo>
                  <a:cubicBezTo>
                    <a:pt x="325" y="0"/>
                    <a:pt x="291" y="7"/>
                    <a:pt x="266" y="21"/>
                  </a:cubicBezTo>
                  <a:lnTo>
                    <a:pt x="51" y="143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66" y="373"/>
                  </a:lnTo>
                  <a:cubicBezTo>
                    <a:pt x="291" y="387"/>
                    <a:pt x="325" y="395"/>
                    <a:pt x="360" y="395"/>
                  </a:cubicBezTo>
                  <a:cubicBezTo>
                    <a:pt x="394" y="395"/>
                    <a:pt x="428" y="387"/>
                    <a:pt x="453" y="373"/>
                  </a:cubicBezTo>
                  <a:lnTo>
                    <a:pt x="661" y="252"/>
                  </a:lnTo>
                  <a:cubicBezTo>
                    <a:pt x="718" y="223"/>
                    <a:pt x="718" y="173"/>
                    <a:pt x="661" y="143"/>
                  </a:cubicBezTo>
                  <a:lnTo>
                    <a:pt x="453" y="21"/>
                  </a:lnTo>
                  <a:cubicBezTo>
                    <a:pt x="428" y="7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000;p65"/>
            <p:cNvSpPr/>
            <p:nvPr/>
          </p:nvSpPr>
          <p:spPr>
            <a:xfrm>
              <a:off x="6954798" y="8030028"/>
              <a:ext cx="60437" cy="33517"/>
            </a:xfrm>
            <a:custGeom>
              <a:avLst/>
              <a:gdLst/>
              <a:ahLst/>
              <a:cxnLst/>
              <a:rect l="l" t="t" r="r" b="b"/>
              <a:pathLst>
                <a:path w="568" h="315" extrusionOk="0">
                  <a:moveTo>
                    <a:pt x="388" y="1"/>
                  </a:moveTo>
                  <a:cubicBezTo>
                    <a:pt x="354" y="1"/>
                    <a:pt x="320" y="7"/>
                    <a:pt x="295" y="21"/>
                  </a:cubicBezTo>
                  <a:lnTo>
                    <a:pt x="57" y="166"/>
                  </a:lnTo>
                  <a:cubicBezTo>
                    <a:pt x="7" y="194"/>
                    <a:pt x="0" y="237"/>
                    <a:pt x="57" y="273"/>
                  </a:cubicBezTo>
                  <a:lnTo>
                    <a:pt x="86" y="287"/>
                  </a:lnTo>
                  <a:cubicBezTo>
                    <a:pt x="115" y="305"/>
                    <a:pt x="149" y="314"/>
                    <a:pt x="182" y="314"/>
                  </a:cubicBezTo>
                  <a:cubicBezTo>
                    <a:pt x="215" y="314"/>
                    <a:pt x="248" y="305"/>
                    <a:pt x="273" y="287"/>
                  </a:cubicBezTo>
                  <a:lnTo>
                    <a:pt x="518" y="151"/>
                  </a:lnTo>
                  <a:cubicBezTo>
                    <a:pt x="568" y="123"/>
                    <a:pt x="568" y="71"/>
                    <a:pt x="518" y="44"/>
                  </a:cubicBezTo>
                  <a:lnTo>
                    <a:pt x="482" y="21"/>
                  </a:lnTo>
                  <a:cubicBezTo>
                    <a:pt x="457" y="7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001;p65"/>
            <p:cNvSpPr/>
            <p:nvPr/>
          </p:nvSpPr>
          <p:spPr>
            <a:xfrm>
              <a:off x="6956926" y="8189740"/>
              <a:ext cx="77461" cy="42987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372" y="1"/>
                  </a:moveTo>
                  <a:cubicBezTo>
                    <a:pt x="338" y="1"/>
                    <a:pt x="304" y="8"/>
                    <a:pt x="275" y="23"/>
                  </a:cubicBezTo>
                  <a:lnTo>
                    <a:pt x="60" y="152"/>
                  </a:lnTo>
                  <a:cubicBezTo>
                    <a:pt x="8" y="182"/>
                    <a:pt x="1" y="232"/>
                    <a:pt x="60" y="261"/>
                  </a:cubicBezTo>
                  <a:lnTo>
                    <a:pt x="267" y="382"/>
                  </a:lnTo>
                  <a:cubicBezTo>
                    <a:pt x="292" y="396"/>
                    <a:pt x="327" y="404"/>
                    <a:pt x="361" y="404"/>
                  </a:cubicBezTo>
                  <a:cubicBezTo>
                    <a:pt x="396" y="404"/>
                    <a:pt x="430" y="396"/>
                    <a:pt x="455" y="382"/>
                  </a:cubicBezTo>
                  <a:lnTo>
                    <a:pt x="677" y="252"/>
                  </a:lnTo>
                  <a:cubicBezTo>
                    <a:pt x="727" y="225"/>
                    <a:pt x="727" y="175"/>
                    <a:pt x="677" y="145"/>
                  </a:cubicBezTo>
                  <a:lnTo>
                    <a:pt x="468" y="23"/>
                  </a:lnTo>
                  <a:cubicBezTo>
                    <a:pt x="440" y="8"/>
                    <a:pt x="406" y="1"/>
                    <a:pt x="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002;p65"/>
            <p:cNvSpPr/>
            <p:nvPr/>
          </p:nvSpPr>
          <p:spPr>
            <a:xfrm>
              <a:off x="6973844" y="8117917"/>
              <a:ext cx="78844" cy="44476"/>
            </a:xfrm>
            <a:custGeom>
              <a:avLst/>
              <a:gdLst/>
              <a:ahLst/>
              <a:cxnLst/>
              <a:rect l="l" t="t" r="r" b="b"/>
              <a:pathLst>
                <a:path w="741" h="418" extrusionOk="0">
                  <a:moveTo>
                    <a:pt x="359" y="1"/>
                  </a:moveTo>
                  <a:cubicBezTo>
                    <a:pt x="325" y="1"/>
                    <a:pt x="291" y="8"/>
                    <a:pt x="266" y="22"/>
                  </a:cubicBezTo>
                  <a:lnTo>
                    <a:pt x="51" y="144"/>
                  </a:lnTo>
                  <a:cubicBezTo>
                    <a:pt x="1" y="173"/>
                    <a:pt x="1" y="223"/>
                    <a:pt x="51" y="253"/>
                  </a:cubicBezTo>
                  <a:lnTo>
                    <a:pt x="289" y="396"/>
                  </a:lnTo>
                  <a:cubicBezTo>
                    <a:pt x="317" y="411"/>
                    <a:pt x="351" y="418"/>
                    <a:pt x="384" y="418"/>
                  </a:cubicBezTo>
                  <a:cubicBezTo>
                    <a:pt x="418" y="418"/>
                    <a:pt x="450" y="411"/>
                    <a:pt x="475" y="396"/>
                  </a:cubicBezTo>
                  <a:lnTo>
                    <a:pt x="691" y="273"/>
                  </a:lnTo>
                  <a:cubicBezTo>
                    <a:pt x="741" y="237"/>
                    <a:pt x="741" y="194"/>
                    <a:pt x="691" y="167"/>
                  </a:cubicBezTo>
                  <a:lnTo>
                    <a:pt x="453" y="22"/>
                  </a:lnTo>
                  <a:cubicBezTo>
                    <a:pt x="428" y="8"/>
                    <a:pt x="394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003;p65"/>
            <p:cNvSpPr/>
            <p:nvPr/>
          </p:nvSpPr>
          <p:spPr>
            <a:xfrm>
              <a:off x="6986187" y="8231982"/>
              <a:ext cx="78099" cy="43625"/>
            </a:xfrm>
            <a:custGeom>
              <a:avLst/>
              <a:gdLst/>
              <a:ahLst/>
              <a:cxnLst/>
              <a:rect l="l" t="t" r="r" b="b"/>
              <a:pathLst>
                <a:path w="734" h="410" extrusionOk="0">
                  <a:moveTo>
                    <a:pt x="369" y="0"/>
                  </a:moveTo>
                  <a:cubicBezTo>
                    <a:pt x="335" y="0"/>
                    <a:pt x="301" y="7"/>
                    <a:pt x="273" y="21"/>
                  </a:cubicBezTo>
                  <a:lnTo>
                    <a:pt x="57" y="150"/>
                  </a:lnTo>
                  <a:cubicBezTo>
                    <a:pt x="0" y="180"/>
                    <a:pt x="0" y="230"/>
                    <a:pt x="57" y="259"/>
                  </a:cubicBezTo>
                  <a:lnTo>
                    <a:pt x="273" y="388"/>
                  </a:lnTo>
                  <a:cubicBezTo>
                    <a:pt x="298" y="402"/>
                    <a:pt x="332" y="409"/>
                    <a:pt x="366" y="409"/>
                  </a:cubicBezTo>
                  <a:cubicBezTo>
                    <a:pt x="400" y="409"/>
                    <a:pt x="434" y="402"/>
                    <a:pt x="459" y="388"/>
                  </a:cubicBezTo>
                  <a:lnTo>
                    <a:pt x="682" y="259"/>
                  </a:lnTo>
                  <a:cubicBezTo>
                    <a:pt x="733" y="230"/>
                    <a:pt x="733" y="180"/>
                    <a:pt x="682" y="150"/>
                  </a:cubicBezTo>
                  <a:lnTo>
                    <a:pt x="459" y="21"/>
                  </a:lnTo>
                  <a:cubicBezTo>
                    <a:pt x="434" y="7"/>
                    <a:pt x="402" y="0"/>
                    <a:pt x="36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004;p65"/>
            <p:cNvSpPr/>
            <p:nvPr/>
          </p:nvSpPr>
          <p:spPr>
            <a:xfrm>
              <a:off x="6987677" y="8049181"/>
              <a:ext cx="79483" cy="44476"/>
            </a:xfrm>
            <a:custGeom>
              <a:avLst/>
              <a:gdLst/>
              <a:ahLst/>
              <a:cxnLst/>
              <a:rect l="l" t="t" r="r" b="b"/>
              <a:pathLst>
                <a:path w="747" h="418" extrusionOk="0">
                  <a:moveTo>
                    <a:pt x="388" y="0"/>
                  </a:moveTo>
                  <a:cubicBezTo>
                    <a:pt x="354" y="0"/>
                    <a:pt x="320" y="7"/>
                    <a:pt x="295" y="21"/>
                  </a:cubicBezTo>
                  <a:lnTo>
                    <a:pt x="50" y="159"/>
                  </a:lnTo>
                  <a:cubicBezTo>
                    <a:pt x="0" y="193"/>
                    <a:pt x="0" y="236"/>
                    <a:pt x="50" y="266"/>
                  </a:cubicBezTo>
                  <a:lnTo>
                    <a:pt x="266" y="395"/>
                  </a:lnTo>
                  <a:cubicBezTo>
                    <a:pt x="291" y="410"/>
                    <a:pt x="325" y="417"/>
                    <a:pt x="359" y="417"/>
                  </a:cubicBezTo>
                  <a:cubicBezTo>
                    <a:pt x="393" y="417"/>
                    <a:pt x="427" y="410"/>
                    <a:pt x="452" y="395"/>
                  </a:cubicBezTo>
                  <a:lnTo>
                    <a:pt x="690" y="252"/>
                  </a:lnTo>
                  <a:cubicBezTo>
                    <a:pt x="747" y="223"/>
                    <a:pt x="747" y="173"/>
                    <a:pt x="690" y="143"/>
                  </a:cubicBezTo>
                  <a:lnTo>
                    <a:pt x="481" y="21"/>
                  </a:lnTo>
                  <a:cubicBezTo>
                    <a:pt x="456" y="7"/>
                    <a:pt x="422" y="0"/>
                    <a:pt x="38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8005;p65"/>
            <p:cNvSpPr/>
            <p:nvPr/>
          </p:nvSpPr>
          <p:spPr>
            <a:xfrm>
              <a:off x="7009064" y="8000129"/>
              <a:ext cx="58096" cy="32027"/>
            </a:xfrm>
            <a:custGeom>
              <a:avLst/>
              <a:gdLst/>
              <a:ahLst/>
              <a:cxnLst/>
              <a:rect l="l" t="t" r="r" b="b"/>
              <a:pathLst>
                <a:path w="546" h="301" extrusionOk="0">
                  <a:moveTo>
                    <a:pt x="367" y="1"/>
                  </a:moveTo>
                  <a:cubicBezTo>
                    <a:pt x="333" y="1"/>
                    <a:pt x="298" y="8"/>
                    <a:pt x="273" y="23"/>
                  </a:cubicBezTo>
                  <a:lnTo>
                    <a:pt x="58" y="152"/>
                  </a:lnTo>
                  <a:cubicBezTo>
                    <a:pt x="1" y="180"/>
                    <a:pt x="1" y="223"/>
                    <a:pt x="58" y="259"/>
                  </a:cubicBezTo>
                  <a:lnTo>
                    <a:pt x="87" y="275"/>
                  </a:lnTo>
                  <a:cubicBezTo>
                    <a:pt x="116" y="292"/>
                    <a:pt x="150" y="301"/>
                    <a:pt x="183" y="301"/>
                  </a:cubicBezTo>
                  <a:cubicBezTo>
                    <a:pt x="216" y="301"/>
                    <a:pt x="248" y="292"/>
                    <a:pt x="273" y="275"/>
                  </a:cubicBezTo>
                  <a:lnTo>
                    <a:pt x="496" y="152"/>
                  </a:lnTo>
                  <a:cubicBezTo>
                    <a:pt x="546" y="123"/>
                    <a:pt x="546" y="73"/>
                    <a:pt x="496" y="44"/>
                  </a:cubicBezTo>
                  <a:lnTo>
                    <a:pt x="460" y="23"/>
                  </a:lnTo>
                  <a:cubicBezTo>
                    <a:pt x="435" y="8"/>
                    <a:pt x="401" y="1"/>
                    <a:pt x="36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8006;p65"/>
            <p:cNvSpPr/>
            <p:nvPr/>
          </p:nvSpPr>
          <p:spPr>
            <a:xfrm>
              <a:off x="7009809" y="8160053"/>
              <a:ext cx="75759" cy="42135"/>
            </a:xfrm>
            <a:custGeom>
              <a:avLst/>
              <a:gdLst/>
              <a:ahLst/>
              <a:cxnLst/>
              <a:rect l="l" t="t" r="r" b="b"/>
              <a:pathLst>
                <a:path w="712" h="396" extrusionOk="0">
                  <a:moveTo>
                    <a:pt x="357" y="0"/>
                  </a:moveTo>
                  <a:cubicBezTo>
                    <a:pt x="324" y="0"/>
                    <a:pt x="291" y="8"/>
                    <a:pt x="266" y="22"/>
                  </a:cubicBezTo>
                  <a:lnTo>
                    <a:pt x="51" y="143"/>
                  </a:lnTo>
                  <a:cubicBezTo>
                    <a:pt x="1" y="172"/>
                    <a:pt x="1" y="223"/>
                    <a:pt x="51" y="252"/>
                  </a:cubicBezTo>
                  <a:lnTo>
                    <a:pt x="260" y="374"/>
                  </a:lnTo>
                  <a:cubicBezTo>
                    <a:pt x="285" y="388"/>
                    <a:pt x="319" y="395"/>
                    <a:pt x="353" y="395"/>
                  </a:cubicBezTo>
                  <a:cubicBezTo>
                    <a:pt x="387" y="395"/>
                    <a:pt x="421" y="388"/>
                    <a:pt x="446" y="374"/>
                  </a:cubicBezTo>
                  <a:lnTo>
                    <a:pt x="661" y="252"/>
                  </a:lnTo>
                  <a:cubicBezTo>
                    <a:pt x="712" y="223"/>
                    <a:pt x="712" y="172"/>
                    <a:pt x="661" y="143"/>
                  </a:cubicBezTo>
                  <a:lnTo>
                    <a:pt x="453" y="22"/>
                  </a:lnTo>
                  <a:cubicBezTo>
                    <a:pt x="424" y="8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8007;p65"/>
            <p:cNvSpPr/>
            <p:nvPr/>
          </p:nvSpPr>
          <p:spPr>
            <a:xfrm>
              <a:off x="7025024" y="8086635"/>
              <a:ext cx="82036" cy="45966"/>
            </a:xfrm>
            <a:custGeom>
              <a:avLst/>
              <a:gdLst/>
              <a:ahLst/>
              <a:cxnLst/>
              <a:rect l="l" t="t" r="r" b="b"/>
              <a:pathLst>
                <a:path w="771" h="432" extrusionOk="0">
                  <a:moveTo>
                    <a:pt x="389" y="0"/>
                  </a:moveTo>
                  <a:cubicBezTo>
                    <a:pt x="355" y="0"/>
                    <a:pt x="321" y="8"/>
                    <a:pt x="296" y="22"/>
                  </a:cubicBezTo>
                  <a:lnTo>
                    <a:pt x="58" y="166"/>
                  </a:lnTo>
                  <a:cubicBezTo>
                    <a:pt x="1" y="195"/>
                    <a:pt x="1" y="245"/>
                    <a:pt x="51" y="272"/>
                  </a:cubicBezTo>
                  <a:lnTo>
                    <a:pt x="289" y="411"/>
                  </a:lnTo>
                  <a:cubicBezTo>
                    <a:pt x="318" y="424"/>
                    <a:pt x="352" y="431"/>
                    <a:pt x="386" y="431"/>
                  </a:cubicBezTo>
                  <a:cubicBezTo>
                    <a:pt x="420" y="431"/>
                    <a:pt x="454" y="424"/>
                    <a:pt x="482" y="411"/>
                  </a:cubicBezTo>
                  <a:lnTo>
                    <a:pt x="720" y="272"/>
                  </a:lnTo>
                  <a:cubicBezTo>
                    <a:pt x="770" y="245"/>
                    <a:pt x="770" y="195"/>
                    <a:pt x="720" y="166"/>
                  </a:cubicBezTo>
                  <a:lnTo>
                    <a:pt x="482" y="22"/>
                  </a:lnTo>
                  <a:cubicBezTo>
                    <a:pt x="457" y="8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8008;p65"/>
            <p:cNvSpPr/>
            <p:nvPr/>
          </p:nvSpPr>
          <p:spPr>
            <a:xfrm>
              <a:off x="7038857" y="8202082"/>
              <a:ext cx="76610" cy="42987"/>
            </a:xfrm>
            <a:custGeom>
              <a:avLst/>
              <a:gdLst/>
              <a:ahLst/>
              <a:cxnLst/>
              <a:rect l="l" t="t" r="r" b="b"/>
              <a:pathLst>
                <a:path w="720" h="404" extrusionOk="0">
                  <a:moveTo>
                    <a:pt x="357" y="0"/>
                  </a:moveTo>
                  <a:cubicBezTo>
                    <a:pt x="323" y="0"/>
                    <a:pt x="291" y="8"/>
                    <a:pt x="266" y="22"/>
                  </a:cubicBezTo>
                  <a:lnTo>
                    <a:pt x="50" y="145"/>
                  </a:lnTo>
                  <a:cubicBezTo>
                    <a:pt x="0" y="179"/>
                    <a:pt x="0" y="223"/>
                    <a:pt x="50" y="252"/>
                  </a:cubicBezTo>
                  <a:lnTo>
                    <a:pt x="273" y="381"/>
                  </a:lnTo>
                  <a:cubicBezTo>
                    <a:pt x="299" y="396"/>
                    <a:pt x="331" y="403"/>
                    <a:pt x="364" y="403"/>
                  </a:cubicBezTo>
                  <a:cubicBezTo>
                    <a:pt x="398" y="403"/>
                    <a:pt x="432" y="396"/>
                    <a:pt x="461" y="381"/>
                  </a:cubicBezTo>
                  <a:lnTo>
                    <a:pt x="670" y="259"/>
                  </a:lnTo>
                  <a:cubicBezTo>
                    <a:pt x="720" y="231"/>
                    <a:pt x="720" y="179"/>
                    <a:pt x="670" y="152"/>
                  </a:cubicBezTo>
                  <a:lnTo>
                    <a:pt x="454" y="22"/>
                  </a:lnTo>
                  <a:cubicBezTo>
                    <a:pt x="425" y="8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8009;p65"/>
            <p:cNvSpPr/>
            <p:nvPr/>
          </p:nvSpPr>
          <p:spPr>
            <a:xfrm>
              <a:off x="7041942" y="8019282"/>
              <a:ext cx="77355" cy="42987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366" y="0"/>
                  </a:moveTo>
                  <a:cubicBezTo>
                    <a:pt x="332" y="0"/>
                    <a:pt x="298" y="8"/>
                    <a:pt x="273" y="22"/>
                  </a:cubicBezTo>
                  <a:lnTo>
                    <a:pt x="58" y="145"/>
                  </a:lnTo>
                  <a:cubicBezTo>
                    <a:pt x="1" y="181"/>
                    <a:pt x="1" y="224"/>
                    <a:pt x="51" y="259"/>
                  </a:cubicBezTo>
                  <a:lnTo>
                    <a:pt x="266" y="381"/>
                  </a:lnTo>
                  <a:cubicBezTo>
                    <a:pt x="291" y="396"/>
                    <a:pt x="325" y="403"/>
                    <a:pt x="359" y="403"/>
                  </a:cubicBezTo>
                  <a:cubicBezTo>
                    <a:pt x="394" y="403"/>
                    <a:pt x="428" y="396"/>
                    <a:pt x="453" y="381"/>
                  </a:cubicBezTo>
                  <a:lnTo>
                    <a:pt x="668" y="252"/>
                  </a:lnTo>
                  <a:cubicBezTo>
                    <a:pt x="718" y="224"/>
                    <a:pt x="727" y="172"/>
                    <a:pt x="668" y="145"/>
                  </a:cubicBezTo>
                  <a:lnTo>
                    <a:pt x="460" y="22"/>
                  </a:lnTo>
                  <a:cubicBezTo>
                    <a:pt x="435" y="8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8010;p65"/>
            <p:cNvSpPr/>
            <p:nvPr/>
          </p:nvSpPr>
          <p:spPr>
            <a:xfrm>
              <a:off x="7061095" y="7969698"/>
              <a:ext cx="58202" cy="32134"/>
            </a:xfrm>
            <a:custGeom>
              <a:avLst/>
              <a:gdLst/>
              <a:ahLst/>
              <a:cxnLst/>
              <a:rect l="l" t="t" r="r" b="b"/>
              <a:pathLst>
                <a:path w="547" h="302" extrusionOk="0">
                  <a:moveTo>
                    <a:pt x="366" y="0"/>
                  </a:moveTo>
                  <a:cubicBezTo>
                    <a:pt x="332" y="0"/>
                    <a:pt x="298" y="10"/>
                    <a:pt x="273" y="28"/>
                  </a:cubicBezTo>
                  <a:lnTo>
                    <a:pt x="57" y="150"/>
                  </a:lnTo>
                  <a:cubicBezTo>
                    <a:pt x="0" y="179"/>
                    <a:pt x="0" y="229"/>
                    <a:pt x="57" y="259"/>
                  </a:cubicBezTo>
                  <a:lnTo>
                    <a:pt x="86" y="280"/>
                  </a:lnTo>
                  <a:cubicBezTo>
                    <a:pt x="111" y="294"/>
                    <a:pt x="145" y="301"/>
                    <a:pt x="179" y="301"/>
                  </a:cubicBezTo>
                  <a:cubicBezTo>
                    <a:pt x="214" y="301"/>
                    <a:pt x="248" y="294"/>
                    <a:pt x="273" y="280"/>
                  </a:cubicBezTo>
                  <a:lnTo>
                    <a:pt x="495" y="150"/>
                  </a:lnTo>
                  <a:cubicBezTo>
                    <a:pt x="547" y="121"/>
                    <a:pt x="547" y="71"/>
                    <a:pt x="495" y="43"/>
                  </a:cubicBezTo>
                  <a:lnTo>
                    <a:pt x="461" y="28"/>
                  </a:lnTo>
                  <a:cubicBezTo>
                    <a:pt x="435" y="10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8011;p65"/>
            <p:cNvSpPr/>
            <p:nvPr/>
          </p:nvSpPr>
          <p:spPr>
            <a:xfrm>
              <a:off x="7061095" y="8128664"/>
              <a:ext cx="78844" cy="44263"/>
            </a:xfrm>
            <a:custGeom>
              <a:avLst/>
              <a:gdLst/>
              <a:ahLst/>
              <a:cxnLst/>
              <a:rect l="l" t="t" r="r" b="b"/>
              <a:pathLst>
                <a:path w="741" h="416" extrusionOk="0">
                  <a:moveTo>
                    <a:pt x="386" y="0"/>
                  </a:moveTo>
                  <a:cubicBezTo>
                    <a:pt x="352" y="0"/>
                    <a:pt x="320" y="8"/>
                    <a:pt x="295" y="22"/>
                  </a:cubicBezTo>
                  <a:lnTo>
                    <a:pt x="50" y="159"/>
                  </a:lnTo>
                  <a:cubicBezTo>
                    <a:pt x="0" y="188"/>
                    <a:pt x="0" y="238"/>
                    <a:pt x="50" y="266"/>
                  </a:cubicBezTo>
                  <a:lnTo>
                    <a:pt x="259" y="388"/>
                  </a:lnTo>
                  <a:cubicBezTo>
                    <a:pt x="287" y="406"/>
                    <a:pt x="321" y="415"/>
                    <a:pt x="355" y="415"/>
                  </a:cubicBezTo>
                  <a:cubicBezTo>
                    <a:pt x="388" y="415"/>
                    <a:pt x="420" y="406"/>
                    <a:pt x="445" y="388"/>
                  </a:cubicBezTo>
                  <a:lnTo>
                    <a:pt x="690" y="252"/>
                  </a:lnTo>
                  <a:cubicBezTo>
                    <a:pt x="740" y="223"/>
                    <a:pt x="740" y="172"/>
                    <a:pt x="690" y="145"/>
                  </a:cubicBezTo>
                  <a:lnTo>
                    <a:pt x="481" y="22"/>
                  </a:lnTo>
                  <a:cubicBezTo>
                    <a:pt x="453" y="8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8012;p65"/>
            <p:cNvSpPr/>
            <p:nvPr/>
          </p:nvSpPr>
          <p:spPr>
            <a:xfrm>
              <a:off x="7079396" y="8056735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67" y="0"/>
                  </a:moveTo>
                  <a:cubicBezTo>
                    <a:pt x="332" y="0"/>
                    <a:pt x="298" y="7"/>
                    <a:pt x="273" y="22"/>
                  </a:cubicBezTo>
                  <a:lnTo>
                    <a:pt x="51" y="152"/>
                  </a:lnTo>
                  <a:cubicBezTo>
                    <a:pt x="1" y="181"/>
                    <a:pt x="1" y="231"/>
                    <a:pt x="51" y="260"/>
                  </a:cubicBezTo>
                  <a:lnTo>
                    <a:pt x="289" y="397"/>
                  </a:lnTo>
                  <a:cubicBezTo>
                    <a:pt x="317" y="410"/>
                    <a:pt x="351" y="417"/>
                    <a:pt x="385" y="417"/>
                  </a:cubicBezTo>
                  <a:cubicBezTo>
                    <a:pt x="419" y="417"/>
                    <a:pt x="453" y="410"/>
                    <a:pt x="482" y="397"/>
                  </a:cubicBezTo>
                  <a:lnTo>
                    <a:pt x="698" y="267"/>
                  </a:lnTo>
                  <a:cubicBezTo>
                    <a:pt x="748" y="238"/>
                    <a:pt x="748" y="195"/>
                    <a:pt x="698" y="158"/>
                  </a:cubicBezTo>
                  <a:lnTo>
                    <a:pt x="461" y="22"/>
                  </a:lnTo>
                  <a:cubicBezTo>
                    <a:pt x="435" y="7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8013;p65"/>
            <p:cNvSpPr/>
            <p:nvPr/>
          </p:nvSpPr>
          <p:spPr>
            <a:xfrm>
              <a:off x="7090037" y="8170693"/>
              <a:ext cx="79802" cy="45008"/>
            </a:xfrm>
            <a:custGeom>
              <a:avLst/>
              <a:gdLst/>
              <a:ahLst/>
              <a:cxnLst/>
              <a:rect l="l" t="t" r="r" b="b"/>
              <a:pathLst>
                <a:path w="750" h="423" extrusionOk="0">
                  <a:moveTo>
                    <a:pt x="385" y="0"/>
                  </a:moveTo>
                  <a:cubicBezTo>
                    <a:pt x="353" y="0"/>
                    <a:pt x="321" y="8"/>
                    <a:pt x="296" y="22"/>
                  </a:cubicBezTo>
                  <a:lnTo>
                    <a:pt x="51" y="166"/>
                  </a:lnTo>
                  <a:cubicBezTo>
                    <a:pt x="1" y="195"/>
                    <a:pt x="1" y="245"/>
                    <a:pt x="51" y="274"/>
                  </a:cubicBezTo>
                  <a:lnTo>
                    <a:pt x="275" y="397"/>
                  </a:lnTo>
                  <a:cubicBezTo>
                    <a:pt x="300" y="414"/>
                    <a:pt x="334" y="423"/>
                    <a:pt x="368" y="423"/>
                  </a:cubicBezTo>
                  <a:cubicBezTo>
                    <a:pt x="402" y="423"/>
                    <a:pt x="436" y="414"/>
                    <a:pt x="461" y="397"/>
                  </a:cubicBezTo>
                  <a:lnTo>
                    <a:pt x="698" y="259"/>
                  </a:lnTo>
                  <a:cubicBezTo>
                    <a:pt x="749" y="231"/>
                    <a:pt x="749" y="181"/>
                    <a:pt x="698" y="152"/>
                  </a:cubicBezTo>
                  <a:lnTo>
                    <a:pt x="475" y="22"/>
                  </a:lnTo>
                  <a:cubicBezTo>
                    <a:pt x="450" y="8"/>
                    <a:pt x="418" y="0"/>
                    <a:pt x="38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8014;p65"/>
            <p:cNvSpPr/>
            <p:nvPr/>
          </p:nvSpPr>
          <p:spPr>
            <a:xfrm>
              <a:off x="7113765" y="7940543"/>
              <a:ext cx="57564" cy="31389"/>
            </a:xfrm>
            <a:custGeom>
              <a:avLst/>
              <a:gdLst/>
              <a:ahLst/>
              <a:cxnLst/>
              <a:rect l="l" t="t" r="r" b="b"/>
              <a:pathLst>
                <a:path w="541" h="295" extrusionOk="0">
                  <a:moveTo>
                    <a:pt x="356" y="0"/>
                  </a:moveTo>
                  <a:cubicBezTo>
                    <a:pt x="323" y="0"/>
                    <a:pt x="288" y="8"/>
                    <a:pt x="259" y="22"/>
                  </a:cubicBezTo>
                  <a:lnTo>
                    <a:pt x="52" y="145"/>
                  </a:lnTo>
                  <a:cubicBezTo>
                    <a:pt x="0" y="172"/>
                    <a:pt x="0" y="222"/>
                    <a:pt x="52" y="252"/>
                  </a:cubicBezTo>
                  <a:lnTo>
                    <a:pt x="86" y="274"/>
                  </a:lnTo>
                  <a:cubicBezTo>
                    <a:pt x="112" y="288"/>
                    <a:pt x="147" y="295"/>
                    <a:pt x="181" y="295"/>
                  </a:cubicBezTo>
                  <a:cubicBezTo>
                    <a:pt x="215" y="295"/>
                    <a:pt x="249" y="288"/>
                    <a:pt x="274" y="274"/>
                  </a:cubicBezTo>
                  <a:lnTo>
                    <a:pt x="483" y="152"/>
                  </a:lnTo>
                  <a:cubicBezTo>
                    <a:pt x="533" y="122"/>
                    <a:pt x="540" y="72"/>
                    <a:pt x="483" y="43"/>
                  </a:cubicBezTo>
                  <a:lnTo>
                    <a:pt x="447" y="22"/>
                  </a:lnTo>
                  <a:cubicBezTo>
                    <a:pt x="422" y="8"/>
                    <a:pt x="390" y="0"/>
                    <a:pt x="35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8015;p65"/>
            <p:cNvSpPr/>
            <p:nvPr/>
          </p:nvSpPr>
          <p:spPr>
            <a:xfrm>
              <a:off x="7093867" y="7988744"/>
              <a:ext cx="77461" cy="43412"/>
            </a:xfrm>
            <a:custGeom>
              <a:avLst/>
              <a:gdLst/>
              <a:ahLst/>
              <a:cxnLst/>
              <a:rect l="l" t="t" r="r" b="b"/>
              <a:pathLst>
                <a:path w="728" h="408" extrusionOk="0">
                  <a:moveTo>
                    <a:pt x="368" y="0"/>
                  </a:moveTo>
                  <a:cubicBezTo>
                    <a:pt x="334" y="0"/>
                    <a:pt x="299" y="7"/>
                    <a:pt x="273" y="21"/>
                  </a:cubicBezTo>
                  <a:lnTo>
                    <a:pt x="51" y="151"/>
                  </a:lnTo>
                  <a:cubicBezTo>
                    <a:pt x="1" y="180"/>
                    <a:pt x="1" y="230"/>
                    <a:pt x="51" y="259"/>
                  </a:cubicBezTo>
                  <a:lnTo>
                    <a:pt x="267" y="382"/>
                  </a:lnTo>
                  <a:cubicBezTo>
                    <a:pt x="292" y="399"/>
                    <a:pt x="326" y="408"/>
                    <a:pt x="360" y="408"/>
                  </a:cubicBezTo>
                  <a:cubicBezTo>
                    <a:pt x="394" y="408"/>
                    <a:pt x="429" y="399"/>
                    <a:pt x="455" y="382"/>
                  </a:cubicBezTo>
                  <a:lnTo>
                    <a:pt x="677" y="259"/>
                  </a:lnTo>
                  <a:cubicBezTo>
                    <a:pt x="727" y="230"/>
                    <a:pt x="727" y="180"/>
                    <a:pt x="677" y="151"/>
                  </a:cubicBezTo>
                  <a:lnTo>
                    <a:pt x="461" y="21"/>
                  </a:lnTo>
                  <a:cubicBezTo>
                    <a:pt x="436" y="7"/>
                    <a:pt x="402" y="0"/>
                    <a:pt x="36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1" name="Google Shape;8016;p65"/>
            <p:cNvSpPr/>
            <p:nvPr/>
          </p:nvSpPr>
          <p:spPr>
            <a:xfrm>
              <a:off x="7115361" y="8098871"/>
              <a:ext cx="76503" cy="42667"/>
            </a:xfrm>
            <a:custGeom>
              <a:avLst/>
              <a:gdLst/>
              <a:ahLst/>
              <a:cxnLst/>
              <a:rect l="l" t="t" r="r" b="b"/>
              <a:pathLst>
                <a:path w="719" h="401" extrusionOk="0">
                  <a:moveTo>
                    <a:pt x="363" y="1"/>
                  </a:moveTo>
                  <a:cubicBezTo>
                    <a:pt x="329" y="1"/>
                    <a:pt x="295" y="7"/>
                    <a:pt x="266" y="21"/>
                  </a:cubicBezTo>
                  <a:lnTo>
                    <a:pt x="51" y="144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59" y="373"/>
                  </a:lnTo>
                  <a:cubicBezTo>
                    <a:pt x="284" y="391"/>
                    <a:pt x="319" y="400"/>
                    <a:pt x="353" y="400"/>
                  </a:cubicBezTo>
                  <a:cubicBezTo>
                    <a:pt x="387" y="400"/>
                    <a:pt x="421" y="391"/>
                    <a:pt x="446" y="373"/>
                  </a:cubicBezTo>
                  <a:lnTo>
                    <a:pt x="668" y="252"/>
                  </a:lnTo>
                  <a:cubicBezTo>
                    <a:pt x="718" y="223"/>
                    <a:pt x="718" y="173"/>
                    <a:pt x="668" y="144"/>
                  </a:cubicBezTo>
                  <a:lnTo>
                    <a:pt x="460" y="21"/>
                  </a:lnTo>
                  <a:cubicBezTo>
                    <a:pt x="431" y="7"/>
                    <a:pt x="397" y="1"/>
                    <a:pt x="36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2" name="Google Shape;8017;p65"/>
            <p:cNvSpPr/>
            <p:nvPr/>
          </p:nvSpPr>
          <p:spPr>
            <a:xfrm>
              <a:off x="7131321" y="8026943"/>
              <a:ext cx="79802" cy="44476"/>
            </a:xfrm>
            <a:custGeom>
              <a:avLst/>
              <a:gdLst/>
              <a:ahLst/>
              <a:cxnLst/>
              <a:rect l="l" t="t" r="r" b="b"/>
              <a:pathLst>
                <a:path w="750" h="418" extrusionOk="0">
                  <a:moveTo>
                    <a:pt x="368" y="1"/>
                  </a:moveTo>
                  <a:cubicBezTo>
                    <a:pt x="334" y="1"/>
                    <a:pt x="300" y="8"/>
                    <a:pt x="275" y="23"/>
                  </a:cubicBezTo>
                  <a:lnTo>
                    <a:pt x="51" y="143"/>
                  </a:lnTo>
                  <a:cubicBezTo>
                    <a:pt x="1" y="180"/>
                    <a:pt x="1" y="223"/>
                    <a:pt x="51" y="259"/>
                  </a:cubicBezTo>
                  <a:lnTo>
                    <a:pt x="289" y="395"/>
                  </a:lnTo>
                  <a:cubicBezTo>
                    <a:pt x="317" y="410"/>
                    <a:pt x="351" y="417"/>
                    <a:pt x="385" y="417"/>
                  </a:cubicBezTo>
                  <a:cubicBezTo>
                    <a:pt x="418" y="417"/>
                    <a:pt x="450" y="410"/>
                    <a:pt x="475" y="395"/>
                  </a:cubicBezTo>
                  <a:lnTo>
                    <a:pt x="698" y="266"/>
                  </a:lnTo>
                  <a:cubicBezTo>
                    <a:pt x="749" y="238"/>
                    <a:pt x="749" y="187"/>
                    <a:pt x="698" y="159"/>
                  </a:cubicBezTo>
                  <a:lnTo>
                    <a:pt x="461" y="23"/>
                  </a:lnTo>
                  <a:cubicBezTo>
                    <a:pt x="436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3" name="Google Shape;8018;p65"/>
            <p:cNvSpPr/>
            <p:nvPr/>
          </p:nvSpPr>
          <p:spPr>
            <a:xfrm>
              <a:off x="7144409" y="8140900"/>
              <a:ext cx="77355" cy="43625"/>
            </a:xfrm>
            <a:custGeom>
              <a:avLst/>
              <a:gdLst/>
              <a:ahLst/>
              <a:cxnLst/>
              <a:rect l="l" t="t" r="r" b="b"/>
              <a:pathLst>
                <a:path w="727" h="410" extrusionOk="0">
                  <a:moveTo>
                    <a:pt x="363" y="1"/>
                  </a:moveTo>
                  <a:cubicBezTo>
                    <a:pt x="329" y="1"/>
                    <a:pt x="295" y="7"/>
                    <a:pt x="266" y="21"/>
                  </a:cubicBezTo>
                  <a:lnTo>
                    <a:pt x="50" y="151"/>
                  </a:lnTo>
                  <a:cubicBezTo>
                    <a:pt x="0" y="180"/>
                    <a:pt x="0" y="230"/>
                    <a:pt x="50" y="259"/>
                  </a:cubicBezTo>
                  <a:lnTo>
                    <a:pt x="273" y="389"/>
                  </a:lnTo>
                  <a:cubicBezTo>
                    <a:pt x="297" y="403"/>
                    <a:pt x="328" y="410"/>
                    <a:pt x="359" y="410"/>
                  </a:cubicBezTo>
                  <a:cubicBezTo>
                    <a:pt x="394" y="410"/>
                    <a:pt x="430" y="401"/>
                    <a:pt x="461" y="382"/>
                  </a:cubicBezTo>
                  <a:lnTo>
                    <a:pt x="677" y="259"/>
                  </a:lnTo>
                  <a:cubicBezTo>
                    <a:pt x="727" y="230"/>
                    <a:pt x="727" y="180"/>
                    <a:pt x="677" y="151"/>
                  </a:cubicBezTo>
                  <a:lnTo>
                    <a:pt x="454" y="21"/>
                  </a:lnTo>
                  <a:cubicBezTo>
                    <a:pt x="428" y="7"/>
                    <a:pt x="396" y="1"/>
                    <a:pt x="36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4" name="Google Shape;8019;p65"/>
            <p:cNvSpPr/>
            <p:nvPr/>
          </p:nvSpPr>
          <p:spPr>
            <a:xfrm>
              <a:off x="7146750" y="7959589"/>
              <a:ext cx="75759" cy="42242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353" y="1"/>
                  </a:moveTo>
                  <a:cubicBezTo>
                    <a:pt x="319" y="1"/>
                    <a:pt x="284" y="8"/>
                    <a:pt x="259" y="23"/>
                  </a:cubicBezTo>
                  <a:lnTo>
                    <a:pt x="51" y="145"/>
                  </a:lnTo>
                  <a:cubicBezTo>
                    <a:pt x="1" y="173"/>
                    <a:pt x="1" y="224"/>
                    <a:pt x="51" y="252"/>
                  </a:cubicBezTo>
                  <a:lnTo>
                    <a:pt x="259" y="375"/>
                  </a:lnTo>
                  <a:cubicBezTo>
                    <a:pt x="284" y="389"/>
                    <a:pt x="319" y="396"/>
                    <a:pt x="353" y="396"/>
                  </a:cubicBezTo>
                  <a:cubicBezTo>
                    <a:pt x="387" y="396"/>
                    <a:pt x="421" y="389"/>
                    <a:pt x="446" y="375"/>
                  </a:cubicBezTo>
                  <a:lnTo>
                    <a:pt x="661" y="252"/>
                  </a:lnTo>
                  <a:cubicBezTo>
                    <a:pt x="711" y="224"/>
                    <a:pt x="711" y="173"/>
                    <a:pt x="661" y="145"/>
                  </a:cubicBezTo>
                  <a:lnTo>
                    <a:pt x="446" y="23"/>
                  </a:lnTo>
                  <a:cubicBezTo>
                    <a:pt x="421" y="8"/>
                    <a:pt x="387" y="1"/>
                    <a:pt x="35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5" name="Google Shape;8020;p65"/>
            <p:cNvSpPr/>
            <p:nvPr/>
          </p:nvSpPr>
          <p:spPr>
            <a:xfrm>
              <a:off x="7165158" y="7909154"/>
              <a:ext cx="59692" cy="32985"/>
            </a:xfrm>
            <a:custGeom>
              <a:avLst/>
              <a:gdLst/>
              <a:ahLst/>
              <a:cxnLst/>
              <a:rect l="l" t="t" r="r" b="b"/>
              <a:pathLst>
                <a:path w="561" h="310" extrusionOk="0">
                  <a:moveTo>
                    <a:pt x="383" y="0"/>
                  </a:moveTo>
                  <a:cubicBezTo>
                    <a:pt x="350" y="0"/>
                    <a:pt x="316" y="8"/>
                    <a:pt x="287" y="22"/>
                  </a:cubicBezTo>
                  <a:lnTo>
                    <a:pt x="50" y="158"/>
                  </a:lnTo>
                  <a:cubicBezTo>
                    <a:pt x="0" y="188"/>
                    <a:pt x="0" y="238"/>
                    <a:pt x="50" y="267"/>
                  </a:cubicBezTo>
                  <a:lnTo>
                    <a:pt x="86" y="288"/>
                  </a:lnTo>
                  <a:cubicBezTo>
                    <a:pt x="111" y="303"/>
                    <a:pt x="146" y="310"/>
                    <a:pt x="180" y="310"/>
                  </a:cubicBezTo>
                  <a:cubicBezTo>
                    <a:pt x="214" y="310"/>
                    <a:pt x="248" y="303"/>
                    <a:pt x="273" y="288"/>
                  </a:cubicBezTo>
                  <a:lnTo>
                    <a:pt x="509" y="152"/>
                  </a:lnTo>
                  <a:cubicBezTo>
                    <a:pt x="561" y="122"/>
                    <a:pt x="561" y="72"/>
                    <a:pt x="509" y="43"/>
                  </a:cubicBezTo>
                  <a:lnTo>
                    <a:pt x="475" y="22"/>
                  </a:lnTo>
                  <a:cubicBezTo>
                    <a:pt x="449" y="8"/>
                    <a:pt x="416" y="0"/>
                    <a:pt x="38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6" name="Google Shape;8021;p65"/>
            <p:cNvSpPr/>
            <p:nvPr/>
          </p:nvSpPr>
          <p:spPr>
            <a:xfrm>
              <a:off x="7167286" y="8068227"/>
              <a:ext cx="76716" cy="42987"/>
            </a:xfrm>
            <a:custGeom>
              <a:avLst/>
              <a:gdLst/>
              <a:ahLst/>
              <a:cxnLst/>
              <a:rect l="l" t="t" r="r" b="b"/>
              <a:pathLst>
                <a:path w="721" h="404" extrusionOk="0">
                  <a:moveTo>
                    <a:pt x="368" y="1"/>
                  </a:moveTo>
                  <a:cubicBezTo>
                    <a:pt x="334" y="1"/>
                    <a:pt x="299" y="8"/>
                    <a:pt x="273" y="23"/>
                  </a:cubicBezTo>
                  <a:lnTo>
                    <a:pt x="51" y="152"/>
                  </a:lnTo>
                  <a:cubicBezTo>
                    <a:pt x="1" y="180"/>
                    <a:pt x="1" y="230"/>
                    <a:pt x="51" y="259"/>
                  </a:cubicBezTo>
                  <a:lnTo>
                    <a:pt x="260" y="382"/>
                  </a:lnTo>
                  <a:cubicBezTo>
                    <a:pt x="285" y="396"/>
                    <a:pt x="319" y="404"/>
                    <a:pt x="353" y="404"/>
                  </a:cubicBezTo>
                  <a:cubicBezTo>
                    <a:pt x="387" y="404"/>
                    <a:pt x="421" y="396"/>
                    <a:pt x="446" y="382"/>
                  </a:cubicBezTo>
                  <a:lnTo>
                    <a:pt x="670" y="252"/>
                  </a:lnTo>
                  <a:cubicBezTo>
                    <a:pt x="720" y="223"/>
                    <a:pt x="720" y="180"/>
                    <a:pt x="670" y="144"/>
                  </a:cubicBezTo>
                  <a:lnTo>
                    <a:pt x="462" y="23"/>
                  </a:lnTo>
                  <a:cubicBezTo>
                    <a:pt x="437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7" name="Google Shape;8022;p65"/>
            <p:cNvSpPr/>
            <p:nvPr/>
          </p:nvSpPr>
          <p:spPr>
            <a:xfrm>
              <a:off x="7184204" y="7997043"/>
              <a:ext cx="78844" cy="43731"/>
            </a:xfrm>
            <a:custGeom>
              <a:avLst/>
              <a:gdLst/>
              <a:ahLst/>
              <a:cxnLst/>
              <a:rect l="l" t="t" r="r" b="b"/>
              <a:pathLst>
                <a:path w="741" h="411" extrusionOk="0">
                  <a:moveTo>
                    <a:pt x="353" y="1"/>
                  </a:moveTo>
                  <a:cubicBezTo>
                    <a:pt x="318" y="1"/>
                    <a:pt x="284" y="8"/>
                    <a:pt x="259" y="23"/>
                  </a:cubicBezTo>
                  <a:lnTo>
                    <a:pt x="51" y="145"/>
                  </a:lnTo>
                  <a:cubicBezTo>
                    <a:pt x="1" y="174"/>
                    <a:pt x="1" y="224"/>
                    <a:pt x="51" y="252"/>
                  </a:cubicBezTo>
                  <a:lnTo>
                    <a:pt x="287" y="390"/>
                  </a:lnTo>
                  <a:cubicBezTo>
                    <a:pt x="313" y="404"/>
                    <a:pt x="347" y="411"/>
                    <a:pt x="382" y="411"/>
                  </a:cubicBezTo>
                  <a:cubicBezTo>
                    <a:pt x="416" y="411"/>
                    <a:pt x="450" y="404"/>
                    <a:pt x="475" y="390"/>
                  </a:cubicBezTo>
                  <a:lnTo>
                    <a:pt x="684" y="267"/>
                  </a:lnTo>
                  <a:cubicBezTo>
                    <a:pt x="741" y="238"/>
                    <a:pt x="741" y="188"/>
                    <a:pt x="684" y="159"/>
                  </a:cubicBezTo>
                  <a:lnTo>
                    <a:pt x="446" y="23"/>
                  </a:lnTo>
                  <a:cubicBezTo>
                    <a:pt x="421" y="8"/>
                    <a:pt x="387" y="1"/>
                    <a:pt x="35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8" name="Google Shape;8023;p65"/>
            <p:cNvSpPr/>
            <p:nvPr/>
          </p:nvSpPr>
          <p:spPr>
            <a:xfrm>
              <a:off x="7196334" y="8110788"/>
              <a:ext cx="78099" cy="43199"/>
            </a:xfrm>
            <a:custGeom>
              <a:avLst/>
              <a:gdLst/>
              <a:ahLst/>
              <a:cxnLst/>
              <a:rect l="l" t="t" r="r" b="b"/>
              <a:pathLst>
                <a:path w="734" h="406" extrusionOk="0">
                  <a:moveTo>
                    <a:pt x="373" y="0"/>
                  </a:moveTo>
                  <a:cubicBezTo>
                    <a:pt x="337" y="0"/>
                    <a:pt x="301" y="9"/>
                    <a:pt x="275" y="25"/>
                  </a:cubicBezTo>
                  <a:lnTo>
                    <a:pt x="52" y="147"/>
                  </a:lnTo>
                  <a:cubicBezTo>
                    <a:pt x="0" y="184"/>
                    <a:pt x="0" y="227"/>
                    <a:pt x="52" y="261"/>
                  </a:cubicBezTo>
                  <a:lnTo>
                    <a:pt x="275" y="384"/>
                  </a:lnTo>
                  <a:cubicBezTo>
                    <a:pt x="300" y="398"/>
                    <a:pt x="332" y="406"/>
                    <a:pt x="365" y="406"/>
                  </a:cubicBezTo>
                  <a:cubicBezTo>
                    <a:pt x="399" y="406"/>
                    <a:pt x="433" y="398"/>
                    <a:pt x="461" y="384"/>
                  </a:cubicBezTo>
                  <a:lnTo>
                    <a:pt x="677" y="261"/>
                  </a:lnTo>
                  <a:cubicBezTo>
                    <a:pt x="727" y="227"/>
                    <a:pt x="734" y="184"/>
                    <a:pt x="677" y="147"/>
                  </a:cubicBezTo>
                  <a:lnTo>
                    <a:pt x="461" y="25"/>
                  </a:lnTo>
                  <a:cubicBezTo>
                    <a:pt x="437" y="8"/>
                    <a:pt x="406" y="0"/>
                    <a:pt x="3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9" name="Google Shape;8024;p65"/>
            <p:cNvSpPr/>
            <p:nvPr/>
          </p:nvSpPr>
          <p:spPr>
            <a:xfrm>
              <a:off x="7198036" y="7928200"/>
              <a:ext cx="78844" cy="43731"/>
            </a:xfrm>
            <a:custGeom>
              <a:avLst/>
              <a:gdLst/>
              <a:ahLst/>
              <a:cxnLst/>
              <a:rect l="l" t="t" r="r" b="b"/>
              <a:pathLst>
                <a:path w="741" h="411" extrusionOk="0">
                  <a:moveTo>
                    <a:pt x="381" y="1"/>
                  </a:moveTo>
                  <a:cubicBezTo>
                    <a:pt x="347" y="1"/>
                    <a:pt x="312" y="8"/>
                    <a:pt x="286" y="23"/>
                  </a:cubicBezTo>
                  <a:lnTo>
                    <a:pt x="50" y="159"/>
                  </a:lnTo>
                  <a:cubicBezTo>
                    <a:pt x="0" y="188"/>
                    <a:pt x="0" y="238"/>
                    <a:pt x="50" y="268"/>
                  </a:cubicBezTo>
                  <a:lnTo>
                    <a:pt x="259" y="390"/>
                  </a:lnTo>
                  <a:cubicBezTo>
                    <a:pt x="284" y="404"/>
                    <a:pt x="318" y="411"/>
                    <a:pt x="352" y="411"/>
                  </a:cubicBezTo>
                  <a:cubicBezTo>
                    <a:pt x="386" y="411"/>
                    <a:pt x="420" y="404"/>
                    <a:pt x="445" y="390"/>
                  </a:cubicBezTo>
                  <a:lnTo>
                    <a:pt x="690" y="252"/>
                  </a:lnTo>
                  <a:cubicBezTo>
                    <a:pt x="740" y="224"/>
                    <a:pt x="740" y="174"/>
                    <a:pt x="690" y="145"/>
                  </a:cubicBezTo>
                  <a:lnTo>
                    <a:pt x="474" y="23"/>
                  </a:lnTo>
                  <a:cubicBezTo>
                    <a:pt x="449" y="8"/>
                    <a:pt x="415" y="1"/>
                    <a:pt x="38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8025;p65"/>
            <p:cNvSpPr/>
            <p:nvPr/>
          </p:nvSpPr>
          <p:spPr>
            <a:xfrm>
              <a:off x="7219317" y="7876275"/>
              <a:ext cx="62139" cy="34474"/>
            </a:xfrm>
            <a:custGeom>
              <a:avLst/>
              <a:gdLst/>
              <a:ahLst/>
              <a:cxnLst/>
              <a:rect l="l" t="t" r="r" b="b"/>
              <a:pathLst>
                <a:path w="584" h="324" extrusionOk="0">
                  <a:moveTo>
                    <a:pt x="404" y="0"/>
                  </a:moveTo>
                  <a:cubicBezTo>
                    <a:pt x="370" y="0"/>
                    <a:pt x="336" y="8"/>
                    <a:pt x="311" y="22"/>
                  </a:cubicBezTo>
                  <a:lnTo>
                    <a:pt x="52" y="172"/>
                  </a:lnTo>
                  <a:cubicBezTo>
                    <a:pt x="0" y="202"/>
                    <a:pt x="0" y="252"/>
                    <a:pt x="52" y="281"/>
                  </a:cubicBezTo>
                  <a:lnTo>
                    <a:pt x="86" y="302"/>
                  </a:lnTo>
                  <a:cubicBezTo>
                    <a:pt x="112" y="317"/>
                    <a:pt x="147" y="324"/>
                    <a:pt x="181" y="324"/>
                  </a:cubicBezTo>
                  <a:cubicBezTo>
                    <a:pt x="215" y="324"/>
                    <a:pt x="249" y="317"/>
                    <a:pt x="274" y="302"/>
                  </a:cubicBezTo>
                  <a:lnTo>
                    <a:pt x="533" y="152"/>
                  </a:lnTo>
                  <a:cubicBezTo>
                    <a:pt x="583" y="122"/>
                    <a:pt x="583" y="72"/>
                    <a:pt x="533" y="43"/>
                  </a:cubicBezTo>
                  <a:lnTo>
                    <a:pt x="497" y="22"/>
                  </a:lnTo>
                  <a:cubicBezTo>
                    <a:pt x="472" y="8"/>
                    <a:pt x="438" y="0"/>
                    <a:pt x="40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8026;p65"/>
            <p:cNvSpPr/>
            <p:nvPr/>
          </p:nvSpPr>
          <p:spPr>
            <a:xfrm>
              <a:off x="7219317" y="8038541"/>
              <a:ext cx="75865" cy="42774"/>
            </a:xfrm>
            <a:custGeom>
              <a:avLst/>
              <a:gdLst/>
              <a:ahLst/>
              <a:cxnLst/>
              <a:rect l="l" t="t" r="r" b="b"/>
              <a:pathLst>
                <a:path w="713" h="402" extrusionOk="0">
                  <a:moveTo>
                    <a:pt x="361" y="0"/>
                  </a:moveTo>
                  <a:cubicBezTo>
                    <a:pt x="327" y="0"/>
                    <a:pt x="293" y="9"/>
                    <a:pt x="268" y="28"/>
                  </a:cubicBezTo>
                  <a:lnTo>
                    <a:pt x="59" y="150"/>
                  </a:lnTo>
                  <a:cubicBezTo>
                    <a:pt x="0" y="179"/>
                    <a:pt x="0" y="229"/>
                    <a:pt x="52" y="259"/>
                  </a:cubicBezTo>
                  <a:lnTo>
                    <a:pt x="268" y="379"/>
                  </a:lnTo>
                  <a:cubicBezTo>
                    <a:pt x="293" y="394"/>
                    <a:pt x="327" y="401"/>
                    <a:pt x="361" y="401"/>
                  </a:cubicBezTo>
                  <a:cubicBezTo>
                    <a:pt x="395" y="401"/>
                    <a:pt x="429" y="394"/>
                    <a:pt x="454" y="379"/>
                  </a:cubicBezTo>
                  <a:lnTo>
                    <a:pt x="663" y="259"/>
                  </a:lnTo>
                  <a:cubicBezTo>
                    <a:pt x="713" y="229"/>
                    <a:pt x="713" y="179"/>
                    <a:pt x="663" y="150"/>
                  </a:cubicBezTo>
                  <a:lnTo>
                    <a:pt x="454" y="28"/>
                  </a:lnTo>
                  <a:cubicBezTo>
                    <a:pt x="429" y="9"/>
                    <a:pt x="395" y="0"/>
                    <a:pt x="36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2" name="Google Shape;8027;p65"/>
            <p:cNvSpPr/>
            <p:nvPr/>
          </p:nvSpPr>
          <p:spPr>
            <a:xfrm>
              <a:off x="7235384" y="7965761"/>
              <a:ext cx="82036" cy="45966"/>
            </a:xfrm>
            <a:custGeom>
              <a:avLst/>
              <a:gdLst/>
              <a:ahLst/>
              <a:cxnLst/>
              <a:rect l="l" t="t" r="r" b="b"/>
              <a:pathLst>
                <a:path w="771" h="432" extrusionOk="0">
                  <a:moveTo>
                    <a:pt x="382" y="1"/>
                  </a:moveTo>
                  <a:cubicBezTo>
                    <a:pt x="348" y="1"/>
                    <a:pt x="314" y="8"/>
                    <a:pt x="289" y="22"/>
                  </a:cubicBezTo>
                  <a:lnTo>
                    <a:pt x="51" y="158"/>
                  </a:lnTo>
                  <a:cubicBezTo>
                    <a:pt x="1" y="187"/>
                    <a:pt x="1" y="237"/>
                    <a:pt x="51" y="266"/>
                  </a:cubicBezTo>
                  <a:lnTo>
                    <a:pt x="289" y="410"/>
                  </a:lnTo>
                  <a:cubicBezTo>
                    <a:pt x="314" y="424"/>
                    <a:pt x="348" y="432"/>
                    <a:pt x="382" y="432"/>
                  </a:cubicBezTo>
                  <a:cubicBezTo>
                    <a:pt x="416" y="432"/>
                    <a:pt x="450" y="424"/>
                    <a:pt x="475" y="410"/>
                  </a:cubicBezTo>
                  <a:lnTo>
                    <a:pt x="712" y="266"/>
                  </a:lnTo>
                  <a:cubicBezTo>
                    <a:pt x="763" y="237"/>
                    <a:pt x="770" y="187"/>
                    <a:pt x="712" y="158"/>
                  </a:cubicBezTo>
                  <a:lnTo>
                    <a:pt x="475" y="22"/>
                  </a:lnTo>
                  <a:cubicBezTo>
                    <a:pt x="450" y="8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3" name="Google Shape;8028;p65"/>
            <p:cNvSpPr/>
            <p:nvPr/>
          </p:nvSpPr>
          <p:spPr>
            <a:xfrm>
              <a:off x="7240704" y="8145476"/>
              <a:ext cx="77461" cy="42880"/>
            </a:xfrm>
            <a:custGeom>
              <a:avLst/>
              <a:gdLst/>
              <a:ahLst/>
              <a:cxnLst/>
              <a:rect l="l" t="t" r="r" b="b"/>
              <a:pathLst>
                <a:path w="728" h="403" extrusionOk="0">
                  <a:moveTo>
                    <a:pt x="365" y="1"/>
                  </a:moveTo>
                  <a:cubicBezTo>
                    <a:pt x="332" y="1"/>
                    <a:pt x="299" y="8"/>
                    <a:pt x="274" y="21"/>
                  </a:cubicBezTo>
                  <a:lnTo>
                    <a:pt x="51" y="151"/>
                  </a:lnTo>
                  <a:cubicBezTo>
                    <a:pt x="1" y="180"/>
                    <a:pt x="1" y="230"/>
                    <a:pt x="51" y="259"/>
                  </a:cubicBezTo>
                  <a:lnTo>
                    <a:pt x="274" y="382"/>
                  </a:lnTo>
                  <a:cubicBezTo>
                    <a:pt x="299" y="396"/>
                    <a:pt x="332" y="403"/>
                    <a:pt x="365" y="403"/>
                  </a:cubicBezTo>
                  <a:cubicBezTo>
                    <a:pt x="398" y="403"/>
                    <a:pt x="432" y="396"/>
                    <a:pt x="462" y="382"/>
                  </a:cubicBezTo>
                  <a:lnTo>
                    <a:pt x="677" y="259"/>
                  </a:lnTo>
                  <a:cubicBezTo>
                    <a:pt x="727" y="230"/>
                    <a:pt x="727" y="180"/>
                    <a:pt x="677" y="151"/>
                  </a:cubicBezTo>
                  <a:lnTo>
                    <a:pt x="462" y="21"/>
                  </a:lnTo>
                  <a:cubicBezTo>
                    <a:pt x="432" y="8"/>
                    <a:pt x="398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4" name="Google Shape;8029;p65"/>
            <p:cNvSpPr/>
            <p:nvPr/>
          </p:nvSpPr>
          <p:spPr>
            <a:xfrm>
              <a:off x="7248471" y="8081208"/>
              <a:ext cx="77355" cy="42880"/>
            </a:xfrm>
            <a:custGeom>
              <a:avLst/>
              <a:gdLst/>
              <a:ahLst/>
              <a:cxnLst/>
              <a:rect l="l" t="t" r="r" b="b"/>
              <a:pathLst>
                <a:path w="727" h="403" extrusionOk="0">
                  <a:moveTo>
                    <a:pt x="359" y="1"/>
                  </a:moveTo>
                  <a:cubicBezTo>
                    <a:pt x="325" y="1"/>
                    <a:pt x="291" y="8"/>
                    <a:pt x="266" y="22"/>
                  </a:cubicBezTo>
                  <a:lnTo>
                    <a:pt x="50" y="144"/>
                  </a:lnTo>
                  <a:cubicBezTo>
                    <a:pt x="0" y="173"/>
                    <a:pt x="0" y="223"/>
                    <a:pt x="50" y="253"/>
                  </a:cubicBezTo>
                  <a:lnTo>
                    <a:pt x="273" y="382"/>
                  </a:lnTo>
                  <a:cubicBezTo>
                    <a:pt x="298" y="396"/>
                    <a:pt x="332" y="403"/>
                    <a:pt x="366" y="403"/>
                  </a:cubicBezTo>
                  <a:cubicBezTo>
                    <a:pt x="400" y="403"/>
                    <a:pt x="434" y="396"/>
                    <a:pt x="459" y="382"/>
                  </a:cubicBezTo>
                  <a:lnTo>
                    <a:pt x="668" y="260"/>
                  </a:lnTo>
                  <a:cubicBezTo>
                    <a:pt x="727" y="230"/>
                    <a:pt x="727" y="180"/>
                    <a:pt x="675" y="151"/>
                  </a:cubicBezTo>
                  <a:lnTo>
                    <a:pt x="452" y="22"/>
                  </a:lnTo>
                  <a:cubicBezTo>
                    <a:pt x="427" y="8"/>
                    <a:pt x="393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8030;p65"/>
            <p:cNvSpPr/>
            <p:nvPr/>
          </p:nvSpPr>
          <p:spPr>
            <a:xfrm>
              <a:off x="7252302" y="7895322"/>
              <a:ext cx="81079" cy="45221"/>
            </a:xfrm>
            <a:custGeom>
              <a:avLst/>
              <a:gdLst/>
              <a:ahLst/>
              <a:cxnLst/>
              <a:rect l="l" t="t" r="r" b="b"/>
              <a:pathLst>
                <a:path w="762" h="425" extrusionOk="0">
                  <a:moveTo>
                    <a:pt x="403" y="1"/>
                  </a:moveTo>
                  <a:cubicBezTo>
                    <a:pt x="369" y="1"/>
                    <a:pt x="334" y="8"/>
                    <a:pt x="309" y="23"/>
                  </a:cubicBezTo>
                  <a:lnTo>
                    <a:pt x="51" y="173"/>
                  </a:lnTo>
                  <a:cubicBezTo>
                    <a:pt x="1" y="202"/>
                    <a:pt x="1" y="252"/>
                    <a:pt x="51" y="282"/>
                  </a:cubicBezTo>
                  <a:lnTo>
                    <a:pt x="259" y="404"/>
                  </a:lnTo>
                  <a:cubicBezTo>
                    <a:pt x="284" y="418"/>
                    <a:pt x="318" y="425"/>
                    <a:pt x="353" y="425"/>
                  </a:cubicBezTo>
                  <a:cubicBezTo>
                    <a:pt x="387" y="425"/>
                    <a:pt x="421" y="418"/>
                    <a:pt x="446" y="404"/>
                  </a:cubicBezTo>
                  <a:lnTo>
                    <a:pt x="704" y="252"/>
                  </a:lnTo>
                  <a:cubicBezTo>
                    <a:pt x="761" y="225"/>
                    <a:pt x="761" y="182"/>
                    <a:pt x="711" y="145"/>
                  </a:cubicBezTo>
                  <a:lnTo>
                    <a:pt x="496" y="23"/>
                  </a:lnTo>
                  <a:cubicBezTo>
                    <a:pt x="471" y="8"/>
                    <a:pt x="437" y="1"/>
                    <a:pt x="40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8031;p65"/>
            <p:cNvSpPr/>
            <p:nvPr/>
          </p:nvSpPr>
          <p:spPr>
            <a:xfrm>
              <a:off x="7270710" y="8007258"/>
              <a:ext cx="78844" cy="44263"/>
            </a:xfrm>
            <a:custGeom>
              <a:avLst/>
              <a:gdLst/>
              <a:ahLst/>
              <a:cxnLst/>
              <a:rect l="l" t="t" r="r" b="b"/>
              <a:pathLst>
                <a:path w="741" h="416" extrusionOk="0">
                  <a:moveTo>
                    <a:pt x="388" y="1"/>
                  </a:moveTo>
                  <a:cubicBezTo>
                    <a:pt x="354" y="1"/>
                    <a:pt x="319" y="9"/>
                    <a:pt x="293" y="27"/>
                  </a:cubicBezTo>
                  <a:lnTo>
                    <a:pt x="57" y="165"/>
                  </a:lnTo>
                  <a:cubicBezTo>
                    <a:pt x="0" y="192"/>
                    <a:pt x="0" y="242"/>
                    <a:pt x="57" y="272"/>
                  </a:cubicBezTo>
                  <a:lnTo>
                    <a:pt x="266" y="394"/>
                  </a:lnTo>
                  <a:cubicBezTo>
                    <a:pt x="291" y="409"/>
                    <a:pt x="325" y="416"/>
                    <a:pt x="359" y="416"/>
                  </a:cubicBezTo>
                  <a:cubicBezTo>
                    <a:pt x="393" y="416"/>
                    <a:pt x="427" y="409"/>
                    <a:pt x="452" y="394"/>
                  </a:cubicBezTo>
                  <a:lnTo>
                    <a:pt x="690" y="258"/>
                  </a:lnTo>
                  <a:cubicBezTo>
                    <a:pt x="740" y="228"/>
                    <a:pt x="740" y="178"/>
                    <a:pt x="690" y="149"/>
                  </a:cubicBezTo>
                  <a:lnTo>
                    <a:pt x="481" y="27"/>
                  </a:lnTo>
                  <a:cubicBezTo>
                    <a:pt x="456" y="9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8032;p65"/>
            <p:cNvSpPr/>
            <p:nvPr/>
          </p:nvSpPr>
          <p:spPr>
            <a:xfrm>
              <a:off x="7292735" y="8115044"/>
              <a:ext cx="77355" cy="43519"/>
            </a:xfrm>
            <a:custGeom>
              <a:avLst/>
              <a:gdLst/>
              <a:ahLst/>
              <a:cxnLst/>
              <a:rect l="l" t="t" r="r" b="b"/>
              <a:pathLst>
                <a:path w="727" h="409" extrusionOk="0">
                  <a:moveTo>
                    <a:pt x="368" y="1"/>
                  </a:moveTo>
                  <a:cubicBezTo>
                    <a:pt x="334" y="1"/>
                    <a:pt x="299" y="10"/>
                    <a:pt x="274" y="28"/>
                  </a:cubicBezTo>
                  <a:lnTo>
                    <a:pt x="52" y="150"/>
                  </a:lnTo>
                  <a:cubicBezTo>
                    <a:pt x="0" y="178"/>
                    <a:pt x="0" y="230"/>
                    <a:pt x="52" y="257"/>
                  </a:cubicBezTo>
                  <a:lnTo>
                    <a:pt x="268" y="387"/>
                  </a:lnTo>
                  <a:cubicBezTo>
                    <a:pt x="296" y="401"/>
                    <a:pt x="330" y="409"/>
                    <a:pt x="364" y="409"/>
                  </a:cubicBezTo>
                  <a:cubicBezTo>
                    <a:pt x="398" y="409"/>
                    <a:pt x="432" y="401"/>
                    <a:pt x="461" y="387"/>
                  </a:cubicBezTo>
                  <a:lnTo>
                    <a:pt x="676" y="257"/>
                  </a:lnTo>
                  <a:cubicBezTo>
                    <a:pt x="726" y="230"/>
                    <a:pt x="726" y="178"/>
                    <a:pt x="676" y="150"/>
                  </a:cubicBezTo>
                  <a:lnTo>
                    <a:pt x="461" y="28"/>
                  </a:lnTo>
                  <a:cubicBezTo>
                    <a:pt x="436" y="10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8033;p65"/>
            <p:cNvSpPr/>
            <p:nvPr/>
          </p:nvSpPr>
          <p:spPr>
            <a:xfrm>
              <a:off x="7299651" y="8049926"/>
              <a:ext cx="80334" cy="44370"/>
            </a:xfrm>
            <a:custGeom>
              <a:avLst/>
              <a:gdLst/>
              <a:ahLst/>
              <a:cxnLst/>
              <a:rect l="l" t="t" r="r" b="b"/>
              <a:pathLst>
                <a:path w="755" h="417" extrusionOk="0">
                  <a:moveTo>
                    <a:pt x="389" y="0"/>
                  </a:moveTo>
                  <a:cubicBezTo>
                    <a:pt x="355" y="0"/>
                    <a:pt x="321" y="8"/>
                    <a:pt x="296" y="22"/>
                  </a:cubicBezTo>
                  <a:lnTo>
                    <a:pt x="58" y="159"/>
                  </a:lnTo>
                  <a:cubicBezTo>
                    <a:pt x="1" y="186"/>
                    <a:pt x="1" y="238"/>
                    <a:pt x="51" y="266"/>
                  </a:cubicBezTo>
                  <a:lnTo>
                    <a:pt x="273" y="395"/>
                  </a:lnTo>
                  <a:cubicBezTo>
                    <a:pt x="298" y="410"/>
                    <a:pt x="332" y="417"/>
                    <a:pt x="367" y="417"/>
                  </a:cubicBezTo>
                  <a:cubicBezTo>
                    <a:pt x="401" y="417"/>
                    <a:pt x="435" y="410"/>
                    <a:pt x="461" y="395"/>
                  </a:cubicBezTo>
                  <a:lnTo>
                    <a:pt x="698" y="259"/>
                  </a:lnTo>
                  <a:cubicBezTo>
                    <a:pt x="755" y="229"/>
                    <a:pt x="755" y="179"/>
                    <a:pt x="698" y="152"/>
                  </a:cubicBezTo>
                  <a:lnTo>
                    <a:pt x="482" y="22"/>
                  </a:lnTo>
                  <a:cubicBezTo>
                    <a:pt x="457" y="8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8034;p65"/>
            <p:cNvSpPr/>
            <p:nvPr/>
          </p:nvSpPr>
          <p:spPr>
            <a:xfrm>
              <a:off x="7289756" y="7925221"/>
              <a:ext cx="97252" cy="55116"/>
            </a:xfrm>
            <a:custGeom>
              <a:avLst/>
              <a:gdLst/>
              <a:ahLst/>
              <a:cxnLst/>
              <a:rect l="l" t="t" r="r" b="b"/>
              <a:pathLst>
                <a:path w="914" h="518" extrusionOk="0">
                  <a:moveTo>
                    <a:pt x="532" y="1"/>
                  </a:moveTo>
                  <a:cubicBezTo>
                    <a:pt x="498" y="1"/>
                    <a:pt x="464" y="7"/>
                    <a:pt x="439" y="21"/>
                  </a:cubicBezTo>
                  <a:lnTo>
                    <a:pt x="51" y="246"/>
                  </a:lnTo>
                  <a:cubicBezTo>
                    <a:pt x="1" y="273"/>
                    <a:pt x="1" y="323"/>
                    <a:pt x="51" y="352"/>
                  </a:cubicBezTo>
                  <a:lnTo>
                    <a:pt x="287" y="496"/>
                  </a:lnTo>
                  <a:cubicBezTo>
                    <a:pt x="313" y="510"/>
                    <a:pt x="347" y="518"/>
                    <a:pt x="382" y="518"/>
                  </a:cubicBezTo>
                  <a:cubicBezTo>
                    <a:pt x="416" y="518"/>
                    <a:pt x="450" y="510"/>
                    <a:pt x="475" y="496"/>
                  </a:cubicBezTo>
                  <a:lnTo>
                    <a:pt x="863" y="266"/>
                  </a:lnTo>
                  <a:cubicBezTo>
                    <a:pt x="913" y="237"/>
                    <a:pt x="913" y="187"/>
                    <a:pt x="863" y="159"/>
                  </a:cubicBezTo>
                  <a:lnTo>
                    <a:pt x="625" y="21"/>
                  </a:lnTo>
                  <a:cubicBezTo>
                    <a:pt x="600" y="7"/>
                    <a:pt x="566" y="1"/>
                    <a:pt x="53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8035;p65"/>
            <p:cNvSpPr/>
            <p:nvPr/>
          </p:nvSpPr>
          <p:spPr>
            <a:xfrm>
              <a:off x="7344873" y="8085890"/>
              <a:ext cx="77355" cy="42774"/>
            </a:xfrm>
            <a:custGeom>
              <a:avLst/>
              <a:gdLst/>
              <a:ahLst/>
              <a:cxnLst/>
              <a:rect l="l" t="t" r="r" b="b"/>
              <a:pathLst>
                <a:path w="727" h="402" extrusionOk="0">
                  <a:moveTo>
                    <a:pt x="359" y="0"/>
                  </a:moveTo>
                  <a:cubicBezTo>
                    <a:pt x="325" y="0"/>
                    <a:pt x="291" y="7"/>
                    <a:pt x="266" y="21"/>
                  </a:cubicBezTo>
                  <a:lnTo>
                    <a:pt x="57" y="143"/>
                  </a:lnTo>
                  <a:cubicBezTo>
                    <a:pt x="0" y="173"/>
                    <a:pt x="0" y="223"/>
                    <a:pt x="50" y="252"/>
                  </a:cubicBezTo>
                  <a:lnTo>
                    <a:pt x="273" y="381"/>
                  </a:lnTo>
                  <a:cubicBezTo>
                    <a:pt x="298" y="395"/>
                    <a:pt x="332" y="402"/>
                    <a:pt x="366" y="402"/>
                  </a:cubicBezTo>
                  <a:cubicBezTo>
                    <a:pt x="400" y="402"/>
                    <a:pt x="434" y="395"/>
                    <a:pt x="459" y="381"/>
                  </a:cubicBezTo>
                  <a:lnTo>
                    <a:pt x="668" y="259"/>
                  </a:lnTo>
                  <a:cubicBezTo>
                    <a:pt x="726" y="223"/>
                    <a:pt x="726" y="179"/>
                    <a:pt x="675" y="150"/>
                  </a:cubicBezTo>
                  <a:lnTo>
                    <a:pt x="452" y="21"/>
                  </a:lnTo>
                  <a:cubicBezTo>
                    <a:pt x="427" y="7"/>
                    <a:pt x="393" y="0"/>
                    <a:pt x="35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8036;p65"/>
            <p:cNvSpPr/>
            <p:nvPr/>
          </p:nvSpPr>
          <p:spPr>
            <a:xfrm>
              <a:off x="7324869" y="7956610"/>
              <a:ext cx="113319" cy="63629"/>
            </a:xfrm>
            <a:custGeom>
              <a:avLst/>
              <a:gdLst/>
              <a:ahLst/>
              <a:cxnLst/>
              <a:rect l="l" t="t" r="r" b="b"/>
              <a:pathLst>
                <a:path w="1065" h="598" extrusionOk="0">
                  <a:moveTo>
                    <a:pt x="708" y="1"/>
                  </a:moveTo>
                  <a:cubicBezTo>
                    <a:pt x="675" y="1"/>
                    <a:pt x="641" y="7"/>
                    <a:pt x="612" y="21"/>
                  </a:cubicBezTo>
                  <a:lnTo>
                    <a:pt x="59" y="346"/>
                  </a:lnTo>
                  <a:cubicBezTo>
                    <a:pt x="0" y="373"/>
                    <a:pt x="0" y="425"/>
                    <a:pt x="52" y="453"/>
                  </a:cubicBezTo>
                  <a:lnTo>
                    <a:pt x="267" y="575"/>
                  </a:lnTo>
                  <a:cubicBezTo>
                    <a:pt x="292" y="590"/>
                    <a:pt x="327" y="597"/>
                    <a:pt x="361" y="597"/>
                  </a:cubicBezTo>
                  <a:cubicBezTo>
                    <a:pt x="395" y="597"/>
                    <a:pt x="429" y="590"/>
                    <a:pt x="454" y="575"/>
                  </a:cubicBezTo>
                  <a:lnTo>
                    <a:pt x="1014" y="252"/>
                  </a:lnTo>
                  <a:cubicBezTo>
                    <a:pt x="1064" y="223"/>
                    <a:pt x="1064" y="173"/>
                    <a:pt x="1014" y="144"/>
                  </a:cubicBezTo>
                  <a:lnTo>
                    <a:pt x="799" y="21"/>
                  </a:lnTo>
                  <a:cubicBezTo>
                    <a:pt x="774" y="7"/>
                    <a:pt x="741" y="1"/>
                    <a:pt x="70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8037;p65"/>
            <p:cNvSpPr/>
            <p:nvPr/>
          </p:nvSpPr>
          <p:spPr>
            <a:xfrm>
              <a:off x="7396053" y="8054501"/>
              <a:ext cx="80334" cy="44476"/>
            </a:xfrm>
            <a:custGeom>
              <a:avLst/>
              <a:gdLst/>
              <a:ahLst/>
              <a:cxnLst/>
              <a:rect l="l" t="t" r="r" b="b"/>
              <a:pathLst>
                <a:path w="755" h="418" extrusionOk="0">
                  <a:moveTo>
                    <a:pt x="389" y="0"/>
                  </a:moveTo>
                  <a:cubicBezTo>
                    <a:pt x="354" y="0"/>
                    <a:pt x="320" y="8"/>
                    <a:pt x="295" y="22"/>
                  </a:cubicBezTo>
                  <a:lnTo>
                    <a:pt x="57" y="159"/>
                  </a:lnTo>
                  <a:cubicBezTo>
                    <a:pt x="0" y="186"/>
                    <a:pt x="0" y="238"/>
                    <a:pt x="57" y="266"/>
                  </a:cubicBezTo>
                  <a:lnTo>
                    <a:pt x="273" y="395"/>
                  </a:lnTo>
                  <a:cubicBezTo>
                    <a:pt x="298" y="410"/>
                    <a:pt x="332" y="417"/>
                    <a:pt x="366" y="417"/>
                  </a:cubicBezTo>
                  <a:cubicBezTo>
                    <a:pt x="401" y="417"/>
                    <a:pt x="435" y="410"/>
                    <a:pt x="461" y="395"/>
                  </a:cubicBezTo>
                  <a:lnTo>
                    <a:pt x="697" y="259"/>
                  </a:lnTo>
                  <a:cubicBezTo>
                    <a:pt x="754" y="223"/>
                    <a:pt x="754" y="179"/>
                    <a:pt x="697" y="152"/>
                  </a:cubicBezTo>
                  <a:lnTo>
                    <a:pt x="482" y="22"/>
                  </a:lnTo>
                  <a:cubicBezTo>
                    <a:pt x="457" y="8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8038;p65"/>
            <p:cNvSpPr/>
            <p:nvPr/>
          </p:nvSpPr>
          <p:spPr>
            <a:xfrm>
              <a:off x="7354023" y="7986403"/>
              <a:ext cx="136089" cy="76503"/>
            </a:xfrm>
            <a:custGeom>
              <a:avLst/>
              <a:gdLst/>
              <a:ahLst/>
              <a:cxnLst/>
              <a:rect l="l" t="t" r="r" b="b"/>
              <a:pathLst>
                <a:path w="1279" h="719" extrusionOk="0">
                  <a:moveTo>
                    <a:pt x="913" y="0"/>
                  </a:moveTo>
                  <a:cubicBezTo>
                    <a:pt x="879" y="0"/>
                    <a:pt x="845" y="8"/>
                    <a:pt x="820" y="22"/>
                  </a:cubicBezTo>
                  <a:lnTo>
                    <a:pt x="50" y="461"/>
                  </a:lnTo>
                  <a:cubicBezTo>
                    <a:pt x="0" y="490"/>
                    <a:pt x="0" y="540"/>
                    <a:pt x="50" y="568"/>
                  </a:cubicBezTo>
                  <a:lnTo>
                    <a:pt x="273" y="697"/>
                  </a:lnTo>
                  <a:cubicBezTo>
                    <a:pt x="298" y="712"/>
                    <a:pt x="332" y="719"/>
                    <a:pt x="366" y="719"/>
                  </a:cubicBezTo>
                  <a:cubicBezTo>
                    <a:pt x="400" y="719"/>
                    <a:pt x="434" y="712"/>
                    <a:pt x="459" y="697"/>
                  </a:cubicBezTo>
                  <a:lnTo>
                    <a:pt x="1229" y="259"/>
                  </a:lnTo>
                  <a:cubicBezTo>
                    <a:pt x="1279" y="223"/>
                    <a:pt x="1279" y="179"/>
                    <a:pt x="1229" y="152"/>
                  </a:cubicBezTo>
                  <a:lnTo>
                    <a:pt x="1006" y="22"/>
                  </a:lnTo>
                  <a:cubicBezTo>
                    <a:pt x="981" y="8"/>
                    <a:pt x="947" y="0"/>
                    <a:pt x="91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4" name="Google Shape;8039;p65"/>
            <p:cNvSpPr/>
            <p:nvPr/>
          </p:nvSpPr>
          <p:spPr>
            <a:xfrm>
              <a:off x="7450425" y="8016302"/>
              <a:ext cx="91825" cy="51286"/>
            </a:xfrm>
            <a:custGeom>
              <a:avLst/>
              <a:gdLst/>
              <a:ahLst/>
              <a:cxnLst/>
              <a:rect l="l" t="t" r="r" b="b"/>
              <a:pathLst>
                <a:path w="863" h="482" extrusionOk="0">
                  <a:moveTo>
                    <a:pt x="495" y="0"/>
                  </a:moveTo>
                  <a:cubicBezTo>
                    <a:pt x="461" y="0"/>
                    <a:pt x="427" y="7"/>
                    <a:pt x="402" y="21"/>
                  </a:cubicBezTo>
                  <a:lnTo>
                    <a:pt x="57" y="223"/>
                  </a:lnTo>
                  <a:cubicBezTo>
                    <a:pt x="0" y="252"/>
                    <a:pt x="0" y="302"/>
                    <a:pt x="57" y="330"/>
                  </a:cubicBezTo>
                  <a:lnTo>
                    <a:pt x="273" y="459"/>
                  </a:lnTo>
                  <a:cubicBezTo>
                    <a:pt x="298" y="474"/>
                    <a:pt x="332" y="481"/>
                    <a:pt x="366" y="481"/>
                  </a:cubicBezTo>
                  <a:cubicBezTo>
                    <a:pt x="400" y="481"/>
                    <a:pt x="434" y="474"/>
                    <a:pt x="459" y="459"/>
                  </a:cubicBezTo>
                  <a:lnTo>
                    <a:pt x="804" y="259"/>
                  </a:lnTo>
                  <a:cubicBezTo>
                    <a:pt x="863" y="230"/>
                    <a:pt x="863" y="180"/>
                    <a:pt x="804" y="150"/>
                  </a:cubicBezTo>
                  <a:lnTo>
                    <a:pt x="588" y="21"/>
                  </a:lnTo>
                  <a:cubicBezTo>
                    <a:pt x="563" y="7"/>
                    <a:pt x="529" y="0"/>
                    <a:pt x="49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5" name="Google Shape;8040;p65"/>
            <p:cNvSpPr/>
            <p:nvPr/>
          </p:nvSpPr>
          <p:spPr>
            <a:xfrm>
              <a:off x="6781148" y="8409356"/>
              <a:ext cx="79589" cy="45115"/>
            </a:xfrm>
            <a:custGeom>
              <a:avLst/>
              <a:gdLst/>
              <a:ahLst/>
              <a:cxnLst/>
              <a:rect l="l" t="t" r="r" b="b"/>
              <a:pathLst>
                <a:path w="748" h="424" extrusionOk="0">
                  <a:moveTo>
                    <a:pt x="384" y="0"/>
                  </a:moveTo>
                  <a:cubicBezTo>
                    <a:pt x="351" y="0"/>
                    <a:pt x="317" y="7"/>
                    <a:pt x="288" y="22"/>
                  </a:cubicBezTo>
                  <a:lnTo>
                    <a:pt x="50" y="165"/>
                  </a:lnTo>
                  <a:cubicBezTo>
                    <a:pt x="0" y="195"/>
                    <a:pt x="0" y="245"/>
                    <a:pt x="50" y="274"/>
                  </a:cubicBezTo>
                  <a:lnTo>
                    <a:pt x="266" y="396"/>
                  </a:lnTo>
                  <a:cubicBezTo>
                    <a:pt x="292" y="415"/>
                    <a:pt x="329" y="423"/>
                    <a:pt x="365" y="423"/>
                  </a:cubicBezTo>
                  <a:cubicBezTo>
                    <a:pt x="397" y="423"/>
                    <a:pt x="429" y="416"/>
                    <a:pt x="452" y="403"/>
                  </a:cubicBezTo>
                  <a:lnTo>
                    <a:pt x="697" y="258"/>
                  </a:lnTo>
                  <a:cubicBezTo>
                    <a:pt x="747" y="231"/>
                    <a:pt x="747" y="181"/>
                    <a:pt x="697" y="151"/>
                  </a:cubicBezTo>
                  <a:lnTo>
                    <a:pt x="475" y="22"/>
                  </a:lnTo>
                  <a:cubicBezTo>
                    <a:pt x="450" y="7"/>
                    <a:pt x="417" y="0"/>
                    <a:pt x="38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8041;p65"/>
            <p:cNvSpPr/>
            <p:nvPr/>
          </p:nvSpPr>
          <p:spPr>
            <a:xfrm>
              <a:off x="6674851" y="8410952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84" y="0"/>
                  </a:moveTo>
                  <a:cubicBezTo>
                    <a:pt x="351" y="0"/>
                    <a:pt x="316" y="7"/>
                    <a:pt x="287" y="21"/>
                  </a:cubicBezTo>
                  <a:lnTo>
                    <a:pt x="57" y="157"/>
                  </a:lnTo>
                  <a:cubicBezTo>
                    <a:pt x="0" y="187"/>
                    <a:pt x="0" y="237"/>
                    <a:pt x="50" y="266"/>
                  </a:cubicBezTo>
                  <a:lnTo>
                    <a:pt x="273" y="395"/>
                  </a:lnTo>
                  <a:cubicBezTo>
                    <a:pt x="298" y="410"/>
                    <a:pt x="332" y="417"/>
                    <a:pt x="366" y="417"/>
                  </a:cubicBezTo>
                  <a:cubicBezTo>
                    <a:pt x="400" y="417"/>
                    <a:pt x="434" y="410"/>
                    <a:pt x="459" y="395"/>
                  </a:cubicBezTo>
                  <a:lnTo>
                    <a:pt x="697" y="259"/>
                  </a:lnTo>
                  <a:cubicBezTo>
                    <a:pt x="747" y="230"/>
                    <a:pt x="747" y="180"/>
                    <a:pt x="697" y="150"/>
                  </a:cubicBezTo>
                  <a:lnTo>
                    <a:pt x="475" y="21"/>
                  </a:lnTo>
                  <a:cubicBezTo>
                    <a:pt x="450" y="7"/>
                    <a:pt x="417" y="0"/>
                    <a:pt x="38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8042;p65"/>
            <p:cNvSpPr/>
            <p:nvPr/>
          </p:nvSpPr>
          <p:spPr>
            <a:xfrm>
              <a:off x="6726776" y="8440745"/>
              <a:ext cx="79589" cy="44370"/>
            </a:xfrm>
            <a:custGeom>
              <a:avLst/>
              <a:gdLst/>
              <a:ahLst/>
              <a:cxnLst/>
              <a:rect l="l" t="t" r="r" b="b"/>
              <a:pathLst>
                <a:path w="748" h="417" extrusionOk="0">
                  <a:moveTo>
                    <a:pt x="387" y="1"/>
                  </a:moveTo>
                  <a:cubicBezTo>
                    <a:pt x="351" y="1"/>
                    <a:pt x="315" y="10"/>
                    <a:pt x="289" y="29"/>
                  </a:cubicBezTo>
                  <a:lnTo>
                    <a:pt x="58" y="158"/>
                  </a:lnTo>
                  <a:cubicBezTo>
                    <a:pt x="1" y="188"/>
                    <a:pt x="1" y="238"/>
                    <a:pt x="51" y="265"/>
                  </a:cubicBezTo>
                  <a:lnTo>
                    <a:pt x="273" y="395"/>
                  </a:lnTo>
                  <a:cubicBezTo>
                    <a:pt x="299" y="409"/>
                    <a:pt x="334" y="417"/>
                    <a:pt x="368" y="417"/>
                  </a:cubicBezTo>
                  <a:cubicBezTo>
                    <a:pt x="402" y="417"/>
                    <a:pt x="436" y="409"/>
                    <a:pt x="461" y="395"/>
                  </a:cubicBezTo>
                  <a:lnTo>
                    <a:pt x="698" y="258"/>
                  </a:lnTo>
                  <a:cubicBezTo>
                    <a:pt x="748" y="231"/>
                    <a:pt x="748" y="179"/>
                    <a:pt x="698" y="151"/>
                  </a:cubicBezTo>
                  <a:lnTo>
                    <a:pt x="475" y="22"/>
                  </a:lnTo>
                  <a:cubicBezTo>
                    <a:pt x="451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8" name="Google Shape;8043;p65"/>
            <p:cNvSpPr/>
            <p:nvPr/>
          </p:nvSpPr>
          <p:spPr>
            <a:xfrm>
              <a:off x="6729223" y="8351260"/>
              <a:ext cx="128534" cy="72779"/>
            </a:xfrm>
            <a:custGeom>
              <a:avLst/>
              <a:gdLst/>
              <a:ahLst/>
              <a:cxnLst/>
              <a:rect l="l" t="t" r="r" b="b"/>
              <a:pathLst>
                <a:path w="1208" h="684" extrusionOk="0">
                  <a:moveTo>
                    <a:pt x="845" y="1"/>
                  </a:moveTo>
                  <a:cubicBezTo>
                    <a:pt x="811" y="1"/>
                    <a:pt x="779" y="7"/>
                    <a:pt x="754" y="21"/>
                  </a:cubicBezTo>
                  <a:lnTo>
                    <a:pt x="50" y="425"/>
                  </a:lnTo>
                  <a:cubicBezTo>
                    <a:pt x="0" y="453"/>
                    <a:pt x="0" y="503"/>
                    <a:pt x="50" y="532"/>
                  </a:cubicBezTo>
                  <a:lnTo>
                    <a:pt x="266" y="661"/>
                  </a:lnTo>
                  <a:cubicBezTo>
                    <a:pt x="294" y="676"/>
                    <a:pt x="328" y="683"/>
                    <a:pt x="361" y="683"/>
                  </a:cubicBezTo>
                  <a:cubicBezTo>
                    <a:pt x="395" y="683"/>
                    <a:pt x="427" y="676"/>
                    <a:pt x="452" y="661"/>
                  </a:cubicBezTo>
                  <a:lnTo>
                    <a:pt x="1156" y="259"/>
                  </a:lnTo>
                  <a:cubicBezTo>
                    <a:pt x="1208" y="230"/>
                    <a:pt x="1208" y="180"/>
                    <a:pt x="1156" y="151"/>
                  </a:cubicBezTo>
                  <a:lnTo>
                    <a:pt x="940" y="21"/>
                  </a:lnTo>
                  <a:cubicBezTo>
                    <a:pt x="912" y="7"/>
                    <a:pt x="878" y="1"/>
                    <a:pt x="84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9" name="Google Shape;8044;p65"/>
            <p:cNvSpPr/>
            <p:nvPr/>
          </p:nvSpPr>
          <p:spPr>
            <a:xfrm>
              <a:off x="6832328" y="8321360"/>
              <a:ext cx="76610" cy="42987"/>
            </a:xfrm>
            <a:custGeom>
              <a:avLst/>
              <a:gdLst/>
              <a:ahLst/>
              <a:cxnLst/>
              <a:rect l="l" t="t" r="r" b="b"/>
              <a:pathLst>
                <a:path w="720" h="404" extrusionOk="0">
                  <a:moveTo>
                    <a:pt x="360" y="1"/>
                  </a:moveTo>
                  <a:cubicBezTo>
                    <a:pt x="325" y="1"/>
                    <a:pt x="291" y="8"/>
                    <a:pt x="266" y="23"/>
                  </a:cubicBezTo>
                  <a:lnTo>
                    <a:pt x="51" y="145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73" y="382"/>
                  </a:lnTo>
                  <a:cubicBezTo>
                    <a:pt x="299" y="396"/>
                    <a:pt x="334" y="404"/>
                    <a:pt x="368" y="404"/>
                  </a:cubicBezTo>
                  <a:cubicBezTo>
                    <a:pt x="402" y="404"/>
                    <a:pt x="436" y="396"/>
                    <a:pt x="461" y="382"/>
                  </a:cubicBezTo>
                  <a:lnTo>
                    <a:pt x="670" y="259"/>
                  </a:lnTo>
                  <a:cubicBezTo>
                    <a:pt x="720" y="232"/>
                    <a:pt x="720" y="180"/>
                    <a:pt x="670" y="152"/>
                  </a:cubicBezTo>
                  <a:lnTo>
                    <a:pt x="454" y="23"/>
                  </a:lnTo>
                  <a:cubicBezTo>
                    <a:pt x="428" y="8"/>
                    <a:pt x="394" y="1"/>
                    <a:pt x="36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8045;p65"/>
            <p:cNvSpPr/>
            <p:nvPr/>
          </p:nvSpPr>
          <p:spPr>
            <a:xfrm>
              <a:off x="6767316" y="8237302"/>
              <a:ext cx="78844" cy="44476"/>
            </a:xfrm>
            <a:custGeom>
              <a:avLst/>
              <a:gdLst/>
              <a:ahLst/>
              <a:cxnLst/>
              <a:rect l="l" t="t" r="r" b="b"/>
              <a:pathLst>
                <a:path w="741" h="418" extrusionOk="0">
                  <a:moveTo>
                    <a:pt x="360" y="0"/>
                  </a:moveTo>
                  <a:cubicBezTo>
                    <a:pt x="326" y="0"/>
                    <a:pt x="292" y="7"/>
                    <a:pt x="267" y="21"/>
                  </a:cubicBezTo>
                  <a:lnTo>
                    <a:pt x="58" y="143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96" y="395"/>
                  </a:lnTo>
                  <a:cubicBezTo>
                    <a:pt x="321" y="410"/>
                    <a:pt x="353" y="417"/>
                    <a:pt x="386" y="417"/>
                  </a:cubicBezTo>
                  <a:cubicBezTo>
                    <a:pt x="420" y="417"/>
                    <a:pt x="454" y="410"/>
                    <a:pt x="482" y="395"/>
                  </a:cubicBezTo>
                  <a:lnTo>
                    <a:pt x="691" y="273"/>
                  </a:lnTo>
                  <a:cubicBezTo>
                    <a:pt x="741" y="237"/>
                    <a:pt x="741" y="193"/>
                    <a:pt x="691" y="159"/>
                  </a:cubicBezTo>
                  <a:lnTo>
                    <a:pt x="453" y="21"/>
                  </a:lnTo>
                  <a:cubicBezTo>
                    <a:pt x="428" y="7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8046;p65"/>
            <p:cNvSpPr/>
            <p:nvPr/>
          </p:nvSpPr>
          <p:spPr>
            <a:xfrm>
              <a:off x="6715391" y="8267095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66" y="0"/>
                  </a:moveTo>
                  <a:cubicBezTo>
                    <a:pt x="332" y="0"/>
                    <a:pt x="298" y="7"/>
                    <a:pt x="273" y="22"/>
                  </a:cubicBezTo>
                  <a:lnTo>
                    <a:pt x="51" y="152"/>
                  </a:lnTo>
                  <a:cubicBezTo>
                    <a:pt x="1" y="181"/>
                    <a:pt x="1" y="231"/>
                    <a:pt x="51" y="258"/>
                  </a:cubicBezTo>
                  <a:lnTo>
                    <a:pt x="287" y="396"/>
                  </a:lnTo>
                  <a:cubicBezTo>
                    <a:pt x="312" y="410"/>
                    <a:pt x="346" y="417"/>
                    <a:pt x="380" y="417"/>
                  </a:cubicBezTo>
                  <a:cubicBezTo>
                    <a:pt x="415" y="417"/>
                    <a:pt x="449" y="410"/>
                    <a:pt x="475" y="396"/>
                  </a:cubicBezTo>
                  <a:lnTo>
                    <a:pt x="698" y="267"/>
                  </a:lnTo>
                  <a:cubicBezTo>
                    <a:pt x="748" y="238"/>
                    <a:pt x="748" y="188"/>
                    <a:pt x="698" y="158"/>
                  </a:cubicBezTo>
                  <a:lnTo>
                    <a:pt x="460" y="22"/>
                  </a:lnTo>
                  <a:cubicBezTo>
                    <a:pt x="435" y="7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2" name="Google Shape;8047;p65"/>
            <p:cNvSpPr/>
            <p:nvPr/>
          </p:nvSpPr>
          <p:spPr>
            <a:xfrm>
              <a:off x="6803386" y="8120897"/>
              <a:ext cx="54372" cy="30006"/>
            </a:xfrm>
            <a:custGeom>
              <a:avLst/>
              <a:gdLst/>
              <a:ahLst/>
              <a:cxnLst/>
              <a:rect l="l" t="t" r="r" b="b"/>
              <a:pathLst>
                <a:path w="511" h="282" extrusionOk="0">
                  <a:moveTo>
                    <a:pt x="327" y="1"/>
                  </a:moveTo>
                  <a:cubicBezTo>
                    <a:pt x="294" y="1"/>
                    <a:pt x="261" y="8"/>
                    <a:pt x="236" y="23"/>
                  </a:cubicBezTo>
                  <a:lnTo>
                    <a:pt x="50" y="132"/>
                  </a:lnTo>
                  <a:cubicBezTo>
                    <a:pt x="0" y="159"/>
                    <a:pt x="0" y="209"/>
                    <a:pt x="50" y="239"/>
                  </a:cubicBezTo>
                  <a:lnTo>
                    <a:pt x="86" y="261"/>
                  </a:lnTo>
                  <a:cubicBezTo>
                    <a:pt x="111" y="275"/>
                    <a:pt x="144" y="282"/>
                    <a:pt x="177" y="282"/>
                  </a:cubicBezTo>
                  <a:cubicBezTo>
                    <a:pt x="210" y="282"/>
                    <a:pt x="244" y="275"/>
                    <a:pt x="273" y="261"/>
                  </a:cubicBezTo>
                  <a:lnTo>
                    <a:pt x="452" y="152"/>
                  </a:lnTo>
                  <a:cubicBezTo>
                    <a:pt x="511" y="123"/>
                    <a:pt x="511" y="73"/>
                    <a:pt x="452" y="45"/>
                  </a:cubicBezTo>
                  <a:lnTo>
                    <a:pt x="424" y="23"/>
                  </a:lnTo>
                  <a:cubicBezTo>
                    <a:pt x="395" y="8"/>
                    <a:pt x="361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3" name="Google Shape;8048;p65"/>
            <p:cNvSpPr/>
            <p:nvPr/>
          </p:nvSpPr>
          <p:spPr>
            <a:xfrm>
              <a:off x="6749014" y="8149306"/>
              <a:ext cx="59798" cy="32985"/>
            </a:xfrm>
            <a:custGeom>
              <a:avLst/>
              <a:gdLst/>
              <a:ahLst/>
              <a:cxnLst/>
              <a:rect l="l" t="t" r="r" b="b"/>
              <a:pathLst>
                <a:path w="562" h="310" extrusionOk="0">
                  <a:moveTo>
                    <a:pt x="382" y="1"/>
                  </a:moveTo>
                  <a:cubicBezTo>
                    <a:pt x="348" y="1"/>
                    <a:pt x="313" y="8"/>
                    <a:pt x="288" y="22"/>
                  </a:cubicBezTo>
                  <a:lnTo>
                    <a:pt x="50" y="158"/>
                  </a:lnTo>
                  <a:cubicBezTo>
                    <a:pt x="0" y="187"/>
                    <a:pt x="0" y="237"/>
                    <a:pt x="50" y="267"/>
                  </a:cubicBezTo>
                  <a:lnTo>
                    <a:pt x="87" y="287"/>
                  </a:lnTo>
                  <a:cubicBezTo>
                    <a:pt x="112" y="302"/>
                    <a:pt x="144" y="309"/>
                    <a:pt x="177" y="309"/>
                  </a:cubicBezTo>
                  <a:cubicBezTo>
                    <a:pt x="210" y="309"/>
                    <a:pt x="244" y="302"/>
                    <a:pt x="273" y="287"/>
                  </a:cubicBezTo>
                  <a:lnTo>
                    <a:pt x="511" y="151"/>
                  </a:lnTo>
                  <a:cubicBezTo>
                    <a:pt x="561" y="123"/>
                    <a:pt x="561" y="72"/>
                    <a:pt x="511" y="44"/>
                  </a:cubicBezTo>
                  <a:lnTo>
                    <a:pt x="475" y="22"/>
                  </a:lnTo>
                  <a:cubicBezTo>
                    <a:pt x="450" y="8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8049;p65"/>
            <p:cNvSpPr/>
            <p:nvPr/>
          </p:nvSpPr>
          <p:spPr>
            <a:xfrm>
              <a:off x="6781148" y="8168459"/>
              <a:ext cx="79589" cy="44263"/>
            </a:xfrm>
            <a:custGeom>
              <a:avLst/>
              <a:gdLst/>
              <a:ahLst/>
              <a:cxnLst/>
              <a:rect l="l" t="t" r="r" b="b"/>
              <a:pathLst>
                <a:path w="748" h="416" extrusionOk="0">
                  <a:moveTo>
                    <a:pt x="388" y="0"/>
                  </a:moveTo>
                  <a:cubicBezTo>
                    <a:pt x="354" y="0"/>
                    <a:pt x="320" y="7"/>
                    <a:pt x="295" y="21"/>
                  </a:cubicBezTo>
                  <a:lnTo>
                    <a:pt x="57" y="159"/>
                  </a:lnTo>
                  <a:cubicBezTo>
                    <a:pt x="7" y="187"/>
                    <a:pt x="0" y="237"/>
                    <a:pt x="57" y="266"/>
                  </a:cubicBezTo>
                  <a:lnTo>
                    <a:pt x="266" y="388"/>
                  </a:lnTo>
                  <a:cubicBezTo>
                    <a:pt x="291" y="407"/>
                    <a:pt x="325" y="416"/>
                    <a:pt x="359" y="416"/>
                  </a:cubicBezTo>
                  <a:cubicBezTo>
                    <a:pt x="393" y="416"/>
                    <a:pt x="427" y="407"/>
                    <a:pt x="452" y="388"/>
                  </a:cubicBezTo>
                  <a:lnTo>
                    <a:pt x="690" y="252"/>
                  </a:lnTo>
                  <a:cubicBezTo>
                    <a:pt x="747" y="223"/>
                    <a:pt x="747" y="173"/>
                    <a:pt x="697" y="144"/>
                  </a:cubicBezTo>
                  <a:lnTo>
                    <a:pt x="482" y="21"/>
                  </a:lnTo>
                  <a:cubicBezTo>
                    <a:pt x="457" y="7"/>
                    <a:pt x="422" y="0"/>
                    <a:pt x="38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8050;p65"/>
            <p:cNvSpPr/>
            <p:nvPr/>
          </p:nvSpPr>
          <p:spPr>
            <a:xfrm>
              <a:off x="6936390" y="8080570"/>
              <a:ext cx="76503" cy="42029"/>
            </a:xfrm>
            <a:custGeom>
              <a:avLst/>
              <a:gdLst/>
              <a:ahLst/>
              <a:cxnLst/>
              <a:rect l="l" t="t" r="r" b="b"/>
              <a:pathLst>
                <a:path w="719" h="395" extrusionOk="0">
                  <a:moveTo>
                    <a:pt x="360" y="0"/>
                  </a:moveTo>
                  <a:cubicBezTo>
                    <a:pt x="325" y="0"/>
                    <a:pt x="291" y="7"/>
                    <a:pt x="266" y="21"/>
                  </a:cubicBezTo>
                  <a:lnTo>
                    <a:pt x="51" y="143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66" y="373"/>
                  </a:lnTo>
                  <a:cubicBezTo>
                    <a:pt x="291" y="387"/>
                    <a:pt x="325" y="395"/>
                    <a:pt x="360" y="395"/>
                  </a:cubicBezTo>
                  <a:cubicBezTo>
                    <a:pt x="394" y="395"/>
                    <a:pt x="428" y="387"/>
                    <a:pt x="453" y="373"/>
                  </a:cubicBezTo>
                  <a:lnTo>
                    <a:pt x="661" y="252"/>
                  </a:lnTo>
                  <a:cubicBezTo>
                    <a:pt x="718" y="223"/>
                    <a:pt x="718" y="173"/>
                    <a:pt x="661" y="143"/>
                  </a:cubicBezTo>
                  <a:lnTo>
                    <a:pt x="453" y="21"/>
                  </a:lnTo>
                  <a:cubicBezTo>
                    <a:pt x="428" y="7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6" name="Google Shape;8051;p65"/>
            <p:cNvSpPr/>
            <p:nvPr/>
          </p:nvSpPr>
          <p:spPr>
            <a:xfrm>
              <a:off x="6884253" y="8110256"/>
              <a:ext cx="77461" cy="42987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368" y="1"/>
                  </a:moveTo>
                  <a:cubicBezTo>
                    <a:pt x="334" y="1"/>
                    <a:pt x="300" y="8"/>
                    <a:pt x="275" y="23"/>
                  </a:cubicBezTo>
                  <a:lnTo>
                    <a:pt x="53" y="152"/>
                  </a:lnTo>
                  <a:cubicBezTo>
                    <a:pt x="1" y="180"/>
                    <a:pt x="1" y="232"/>
                    <a:pt x="53" y="259"/>
                  </a:cubicBezTo>
                  <a:lnTo>
                    <a:pt x="260" y="382"/>
                  </a:lnTo>
                  <a:cubicBezTo>
                    <a:pt x="289" y="396"/>
                    <a:pt x="323" y="404"/>
                    <a:pt x="357" y="404"/>
                  </a:cubicBezTo>
                  <a:cubicBezTo>
                    <a:pt x="390" y="404"/>
                    <a:pt x="423" y="396"/>
                    <a:pt x="448" y="382"/>
                  </a:cubicBezTo>
                  <a:lnTo>
                    <a:pt x="670" y="252"/>
                  </a:lnTo>
                  <a:cubicBezTo>
                    <a:pt x="720" y="223"/>
                    <a:pt x="727" y="173"/>
                    <a:pt x="670" y="145"/>
                  </a:cubicBezTo>
                  <a:lnTo>
                    <a:pt x="461" y="23"/>
                  </a:lnTo>
                  <a:cubicBezTo>
                    <a:pt x="436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7" name="Google Shape;8052;p65"/>
            <p:cNvSpPr/>
            <p:nvPr/>
          </p:nvSpPr>
          <p:spPr>
            <a:xfrm>
              <a:off x="7184204" y="7997043"/>
              <a:ext cx="78844" cy="43731"/>
            </a:xfrm>
            <a:custGeom>
              <a:avLst/>
              <a:gdLst/>
              <a:ahLst/>
              <a:cxnLst/>
              <a:rect l="l" t="t" r="r" b="b"/>
              <a:pathLst>
                <a:path w="741" h="411" extrusionOk="0">
                  <a:moveTo>
                    <a:pt x="353" y="1"/>
                  </a:moveTo>
                  <a:cubicBezTo>
                    <a:pt x="318" y="1"/>
                    <a:pt x="284" y="8"/>
                    <a:pt x="259" y="23"/>
                  </a:cubicBezTo>
                  <a:lnTo>
                    <a:pt x="51" y="145"/>
                  </a:lnTo>
                  <a:cubicBezTo>
                    <a:pt x="1" y="174"/>
                    <a:pt x="1" y="224"/>
                    <a:pt x="51" y="252"/>
                  </a:cubicBezTo>
                  <a:lnTo>
                    <a:pt x="287" y="390"/>
                  </a:lnTo>
                  <a:cubicBezTo>
                    <a:pt x="313" y="404"/>
                    <a:pt x="347" y="411"/>
                    <a:pt x="382" y="411"/>
                  </a:cubicBezTo>
                  <a:cubicBezTo>
                    <a:pt x="416" y="411"/>
                    <a:pt x="450" y="404"/>
                    <a:pt x="475" y="390"/>
                  </a:cubicBezTo>
                  <a:lnTo>
                    <a:pt x="684" y="267"/>
                  </a:lnTo>
                  <a:cubicBezTo>
                    <a:pt x="741" y="238"/>
                    <a:pt x="741" y="188"/>
                    <a:pt x="684" y="159"/>
                  </a:cubicBezTo>
                  <a:lnTo>
                    <a:pt x="446" y="23"/>
                  </a:lnTo>
                  <a:cubicBezTo>
                    <a:pt x="421" y="8"/>
                    <a:pt x="387" y="1"/>
                    <a:pt x="35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8053;p65"/>
            <p:cNvSpPr/>
            <p:nvPr/>
          </p:nvSpPr>
          <p:spPr>
            <a:xfrm>
              <a:off x="7146750" y="7959589"/>
              <a:ext cx="75759" cy="42242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353" y="1"/>
                  </a:moveTo>
                  <a:cubicBezTo>
                    <a:pt x="319" y="1"/>
                    <a:pt x="284" y="8"/>
                    <a:pt x="259" y="23"/>
                  </a:cubicBezTo>
                  <a:lnTo>
                    <a:pt x="51" y="145"/>
                  </a:lnTo>
                  <a:cubicBezTo>
                    <a:pt x="1" y="173"/>
                    <a:pt x="1" y="224"/>
                    <a:pt x="51" y="252"/>
                  </a:cubicBezTo>
                  <a:lnTo>
                    <a:pt x="259" y="375"/>
                  </a:lnTo>
                  <a:cubicBezTo>
                    <a:pt x="284" y="389"/>
                    <a:pt x="319" y="396"/>
                    <a:pt x="353" y="396"/>
                  </a:cubicBezTo>
                  <a:cubicBezTo>
                    <a:pt x="387" y="396"/>
                    <a:pt x="421" y="389"/>
                    <a:pt x="446" y="375"/>
                  </a:cubicBezTo>
                  <a:lnTo>
                    <a:pt x="661" y="252"/>
                  </a:lnTo>
                  <a:cubicBezTo>
                    <a:pt x="711" y="224"/>
                    <a:pt x="711" y="173"/>
                    <a:pt x="661" y="145"/>
                  </a:cubicBezTo>
                  <a:lnTo>
                    <a:pt x="446" y="23"/>
                  </a:lnTo>
                  <a:cubicBezTo>
                    <a:pt x="421" y="8"/>
                    <a:pt x="387" y="1"/>
                    <a:pt x="35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8054;p65"/>
            <p:cNvSpPr/>
            <p:nvPr/>
          </p:nvSpPr>
          <p:spPr>
            <a:xfrm>
              <a:off x="7113765" y="7940543"/>
              <a:ext cx="57564" cy="31389"/>
            </a:xfrm>
            <a:custGeom>
              <a:avLst/>
              <a:gdLst/>
              <a:ahLst/>
              <a:cxnLst/>
              <a:rect l="l" t="t" r="r" b="b"/>
              <a:pathLst>
                <a:path w="541" h="295" extrusionOk="0">
                  <a:moveTo>
                    <a:pt x="356" y="0"/>
                  </a:moveTo>
                  <a:cubicBezTo>
                    <a:pt x="323" y="0"/>
                    <a:pt x="288" y="8"/>
                    <a:pt x="259" y="22"/>
                  </a:cubicBezTo>
                  <a:lnTo>
                    <a:pt x="52" y="145"/>
                  </a:lnTo>
                  <a:cubicBezTo>
                    <a:pt x="0" y="172"/>
                    <a:pt x="0" y="222"/>
                    <a:pt x="52" y="252"/>
                  </a:cubicBezTo>
                  <a:lnTo>
                    <a:pt x="86" y="274"/>
                  </a:lnTo>
                  <a:cubicBezTo>
                    <a:pt x="112" y="288"/>
                    <a:pt x="147" y="295"/>
                    <a:pt x="181" y="295"/>
                  </a:cubicBezTo>
                  <a:cubicBezTo>
                    <a:pt x="215" y="295"/>
                    <a:pt x="249" y="288"/>
                    <a:pt x="274" y="274"/>
                  </a:cubicBezTo>
                  <a:lnTo>
                    <a:pt x="483" y="152"/>
                  </a:lnTo>
                  <a:cubicBezTo>
                    <a:pt x="533" y="122"/>
                    <a:pt x="540" y="72"/>
                    <a:pt x="483" y="43"/>
                  </a:cubicBezTo>
                  <a:lnTo>
                    <a:pt x="447" y="22"/>
                  </a:lnTo>
                  <a:cubicBezTo>
                    <a:pt x="422" y="8"/>
                    <a:pt x="390" y="0"/>
                    <a:pt x="35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8055;p65"/>
            <p:cNvSpPr/>
            <p:nvPr/>
          </p:nvSpPr>
          <p:spPr>
            <a:xfrm>
              <a:off x="7061095" y="7969698"/>
              <a:ext cx="58202" cy="32134"/>
            </a:xfrm>
            <a:custGeom>
              <a:avLst/>
              <a:gdLst/>
              <a:ahLst/>
              <a:cxnLst/>
              <a:rect l="l" t="t" r="r" b="b"/>
              <a:pathLst>
                <a:path w="547" h="302" extrusionOk="0">
                  <a:moveTo>
                    <a:pt x="366" y="0"/>
                  </a:moveTo>
                  <a:cubicBezTo>
                    <a:pt x="332" y="0"/>
                    <a:pt x="298" y="10"/>
                    <a:pt x="273" y="28"/>
                  </a:cubicBezTo>
                  <a:lnTo>
                    <a:pt x="57" y="150"/>
                  </a:lnTo>
                  <a:cubicBezTo>
                    <a:pt x="0" y="179"/>
                    <a:pt x="0" y="229"/>
                    <a:pt x="57" y="259"/>
                  </a:cubicBezTo>
                  <a:lnTo>
                    <a:pt x="86" y="280"/>
                  </a:lnTo>
                  <a:cubicBezTo>
                    <a:pt x="111" y="294"/>
                    <a:pt x="145" y="301"/>
                    <a:pt x="179" y="301"/>
                  </a:cubicBezTo>
                  <a:cubicBezTo>
                    <a:pt x="214" y="301"/>
                    <a:pt x="248" y="294"/>
                    <a:pt x="273" y="280"/>
                  </a:cubicBezTo>
                  <a:lnTo>
                    <a:pt x="495" y="150"/>
                  </a:lnTo>
                  <a:cubicBezTo>
                    <a:pt x="547" y="121"/>
                    <a:pt x="547" y="71"/>
                    <a:pt x="495" y="43"/>
                  </a:cubicBezTo>
                  <a:lnTo>
                    <a:pt x="461" y="28"/>
                  </a:lnTo>
                  <a:cubicBezTo>
                    <a:pt x="435" y="10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8056;p65"/>
            <p:cNvSpPr/>
            <p:nvPr/>
          </p:nvSpPr>
          <p:spPr>
            <a:xfrm>
              <a:off x="6903512" y="8061311"/>
              <a:ext cx="57457" cy="31602"/>
            </a:xfrm>
            <a:custGeom>
              <a:avLst/>
              <a:gdLst/>
              <a:ahLst/>
              <a:cxnLst/>
              <a:rect l="l" t="t" r="r" b="b"/>
              <a:pathLst>
                <a:path w="540" h="297" extrusionOk="0">
                  <a:moveTo>
                    <a:pt x="360" y="0"/>
                  </a:moveTo>
                  <a:cubicBezTo>
                    <a:pt x="326" y="0"/>
                    <a:pt x="292" y="8"/>
                    <a:pt x="267" y="22"/>
                  </a:cubicBezTo>
                  <a:lnTo>
                    <a:pt x="58" y="145"/>
                  </a:lnTo>
                  <a:cubicBezTo>
                    <a:pt x="1" y="174"/>
                    <a:pt x="1" y="224"/>
                    <a:pt x="58" y="252"/>
                  </a:cubicBezTo>
                  <a:lnTo>
                    <a:pt x="87" y="274"/>
                  </a:lnTo>
                  <a:cubicBezTo>
                    <a:pt x="112" y="289"/>
                    <a:pt x="146" y="296"/>
                    <a:pt x="180" y="296"/>
                  </a:cubicBezTo>
                  <a:cubicBezTo>
                    <a:pt x="214" y="296"/>
                    <a:pt x="248" y="289"/>
                    <a:pt x="273" y="274"/>
                  </a:cubicBezTo>
                  <a:lnTo>
                    <a:pt x="489" y="152"/>
                  </a:lnTo>
                  <a:cubicBezTo>
                    <a:pt x="539" y="122"/>
                    <a:pt x="539" y="72"/>
                    <a:pt x="489" y="45"/>
                  </a:cubicBezTo>
                  <a:lnTo>
                    <a:pt x="453" y="22"/>
                  </a:lnTo>
                  <a:cubicBezTo>
                    <a:pt x="428" y="8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8057;p65"/>
            <p:cNvSpPr/>
            <p:nvPr/>
          </p:nvSpPr>
          <p:spPr>
            <a:xfrm>
              <a:off x="7009064" y="8000129"/>
              <a:ext cx="58096" cy="32027"/>
            </a:xfrm>
            <a:custGeom>
              <a:avLst/>
              <a:gdLst/>
              <a:ahLst/>
              <a:cxnLst/>
              <a:rect l="l" t="t" r="r" b="b"/>
              <a:pathLst>
                <a:path w="546" h="301" extrusionOk="0">
                  <a:moveTo>
                    <a:pt x="367" y="1"/>
                  </a:moveTo>
                  <a:cubicBezTo>
                    <a:pt x="333" y="1"/>
                    <a:pt x="298" y="8"/>
                    <a:pt x="273" y="23"/>
                  </a:cubicBezTo>
                  <a:lnTo>
                    <a:pt x="58" y="152"/>
                  </a:lnTo>
                  <a:cubicBezTo>
                    <a:pt x="1" y="180"/>
                    <a:pt x="1" y="223"/>
                    <a:pt x="58" y="259"/>
                  </a:cubicBezTo>
                  <a:lnTo>
                    <a:pt x="87" y="275"/>
                  </a:lnTo>
                  <a:cubicBezTo>
                    <a:pt x="116" y="292"/>
                    <a:pt x="150" y="301"/>
                    <a:pt x="183" y="301"/>
                  </a:cubicBezTo>
                  <a:cubicBezTo>
                    <a:pt x="216" y="301"/>
                    <a:pt x="248" y="292"/>
                    <a:pt x="273" y="275"/>
                  </a:cubicBezTo>
                  <a:lnTo>
                    <a:pt x="496" y="152"/>
                  </a:lnTo>
                  <a:cubicBezTo>
                    <a:pt x="546" y="123"/>
                    <a:pt x="546" y="73"/>
                    <a:pt x="496" y="44"/>
                  </a:cubicBezTo>
                  <a:lnTo>
                    <a:pt x="460" y="23"/>
                  </a:lnTo>
                  <a:cubicBezTo>
                    <a:pt x="435" y="8"/>
                    <a:pt x="401" y="1"/>
                    <a:pt x="36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8058;p65"/>
            <p:cNvSpPr/>
            <p:nvPr/>
          </p:nvSpPr>
          <p:spPr>
            <a:xfrm>
              <a:off x="7093867" y="7988744"/>
              <a:ext cx="77461" cy="43412"/>
            </a:xfrm>
            <a:custGeom>
              <a:avLst/>
              <a:gdLst/>
              <a:ahLst/>
              <a:cxnLst/>
              <a:rect l="l" t="t" r="r" b="b"/>
              <a:pathLst>
                <a:path w="728" h="408" extrusionOk="0">
                  <a:moveTo>
                    <a:pt x="368" y="0"/>
                  </a:moveTo>
                  <a:cubicBezTo>
                    <a:pt x="334" y="0"/>
                    <a:pt x="299" y="7"/>
                    <a:pt x="273" y="21"/>
                  </a:cubicBezTo>
                  <a:lnTo>
                    <a:pt x="51" y="151"/>
                  </a:lnTo>
                  <a:cubicBezTo>
                    <a:pt x="1" y="180"/>
                    <a:pt x="1" y="230"/>
                    <a:pt x="51" y="259"/>
                  </a:cubicBezTo>
                  <a:lnTo>
                    <a:pt x="267" y="382"/>
                  </a:lnTo>
                  <a:cubicBezTo>
                    <a:pt x="292" y="399"/>
                    <a:pt x="326" y="408"/>
                    <a:pt x="360" y="408"/>
                  </a:cubicBezTo>
                  <a:cubicBezTo>
                    <a:pt x="394" y="408"/>
                    <a:pt x="429" y="399"/>
                    <a:pt x="455" y="382"/>
                  </a:cubicBezTo>
                  <a:lnTo>
                    <a:pt x="677" y="259"/>
                  </a:lnTo>
                  <a:cubicBezTo>
                    <a:pt x="727" y="230"/>
                    <a:pt x="727" y="180"/>
                    <a:pt x="677" y="151"/>
                  </a:cubicBezTo>
                  <a:lnTo>
                    <a:pt x="461" y="21"/>
                  </a:lnTo>
                  <a:cubicBezTo>
                    <a:pt x="436" y="7"/>
                    <a:pt x="402" y="0"/>
                    <a:pt x="36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8059;p65"/>
            <p:cNvSpPr/>
            <p:nvPr/>
          </p:nvSpPr>
          <p:spPr>
            <a:xfrm>
              <a:off x="7041942" y="8019282"/>
              <a:ext cx="77355" cy="42987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366" y="0"/>
                  </a:moveTo>
                  <a:cubicBezTo>
                    <a:pt x="332" y="0"/>
                    <a:pt x="298" y="8"/>
                    <a:pt x="273" y="22"/>
                  </a:cubicBezTo>
                  <a:lnTo>
                    <a:pt x="58" y="145"/>
                  </a:lnTo>
                  <a:cubicBezTo>
                    <a:pt x="1" y="181"/>
                    <a:pt x="1" y="224"/>
                    <a:pt x="51" y="259"/>
                  </a:cubicBezTo>
                  <a:lnTo>
                    <a:pt x="266" y="381"/>
                  </a:lnTo>
                  <a:cubicBezTo>
                    <a:pt x="291" y="396"/>
                    <a:pt x="325" y="403"/>
                    <a:pt x="359" y="403"/>
                  </a:cubicBezTo>
                  <a:cubicBezTo>
                    <a:pt x="394" y="403"/>
                    <a:pt x="428" y="396"/>
                    <a:pt x="453" y="381"/>
                  </a:cubicBezTo>
                  <a:lnTo>
                    <a:pt x="668" y="252"/>
                  </a:lnTo>
                  <a:cubicBezTo>
                    <a:pt x="718" y="224"/>
                    <a:pt x="727" y="172"/>
                    <a:pt x="668" y="145"/>
                  </a:cubicBezTo>
                  <a:lnTo>
                    <a:pt x="460" y="22"/>
                  </a:lnTo>
                  <a:cubicBezTo>
                    <a:pt x="435" y="8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5" name="Google Shape;8060;p65"/>
            <p:cNvSpPr/>
            <p:nvPr/>
          </p:nvSpPr>
          <p:spPr>
            <a:xfrm>
              <a:off x="6954798" y="8030028"/>
              <a:ext cx="60437" cy="33517"/>
            </a:xfrm>
            <a:custGeom>
              <a:avLst/>
              <a:gdLst/>
              <a:ahLst/>
              <a:cxnLst/>
              <a:rect l="l" t="t" r="r" b="b"/>
              <a:pathLst>
                <a:path w="568" h="315" extrusionOk="0">
                  <a:moveTo>
                    <a:pt x="388" y="1"/>
                  </a:moveTo>
                  <a:cubicBezTo>
                    <a:pt x="354" y="1"/>
                    <a:pt x="320" y="7"/>
                    <a:pt x="295" y="21"/>
                  </a:cubicBezTo>
                  <a:lnTo>
                    <a:pt x="57" y="166"/>
                  </a:lnTo>
                  <a:cubicBezTo>
                    <a:pt x="7" y="194"/>
                    <a:pt x="0" y="237"/>
                    <a:pt x="57" y="273"/>
                  </a:cubicBezTo>
                  <a:lnTo>
                    <a:pt x="86" y="287"/>
                  </a:lnTo>
                  <a:cubicBezTo>
                    <a:pt x="115" y="305"/>
                    <a:pt x="149" y="314"/>
                    <a:pt x="182" y="314"/>
                  </a:cubicBezTo>
                  <a:cubicBezTo>
                    <a:pt x="215" y="314"/>
                    <a:pt x="248" y="305"/>
                    <a:pt x="273" y="287"/>
                  </a:cubicBezTo>
                  <a:lnTo>
                    <a:pt x="518" y="151"/>
                  </a:lnTo>
                  <a:cubicBezTo>
                    <a:pt x="568" y="123"/>
                    <a:pt x="568" y="71"/>
                    <a:pt x="518" y="44"/>
                  </a:cubicBezTo>
                  <a:lnTo>
                    <a:pt x="482" y="21"/>
                  </a:lnTo>
                  <a:cubicBezTo>
                    <a:pt x="457" y="7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6" name="Google Shape;8061;p65"/>
            <p:cNvSpPr/>
            <p:nvPr/>
          </p:nvSpPr>
          <p:spPr>
            <a:xfrm>
              <a:off x="6987677" y="8049181"/>
              <a:ext cx="79483" cy="44476"/>
            </a:xfrm>
            <a:custGeom>
              <a:avLst/>
              <a:gdLst/>
              <a:ahLst/>
              <a:cxnLst/>
              <a:rect l="l" t="t" r="r" b="b"/>
              <a:pathLst>
                <a:path w="747" h="418" extrusionOk="0">
                  <a:moveTo>
                    <a:pt x="388" y="0"/>
                  </a:moveTo>
                  <a:cubicBezTo>
                    <a:pt x="354" y="0"/>
                    <a:pt x="320" y="7"/>
                    <a:pt x="295" y="21"/>
                  </a:cubicBezTo>
                  <a:lnTo>
                    <a:pt x="50" y="159"/>
                  </a:lnTo>
                  <a:cubicBezTo>
                    <a:pt x="0" y="193"/>
                    <a:pt x="0" y="236"/>
                    <a:pt x="50" y="266"/>
                  </a:cubicBezTo>
                  <a:lnTo>
                    <a:pt x="266" y="395"/>
                  </a:lnTo>
                  <a:cubicBezTo>
                    <a:pt x="291" y="410"/>
                    <a:pt x="325" y="417"/>
                    <a:pt x="359" y="417"/>
                  </a:cubicBezTo>
                  <a:cubicBezTo>
                    <a:pt x="393" y="417"/>
                    <a:pt x="427" y="410"/>
                    <a:pt x="452" y="395"/>
                  </a:cubicBezTo>
                  <a:lnTo>
                    <a:pt x="690" y="252"/>
                  </a:lnTo>
                  <a:cubicBezTo>
                    <a:pt x="747" y="223"/>
                    <a:pt x="747" y="173"/>
                    <a:pt x="690" y="143"/>
                  </a:cubicBezTo>
                  <a:lnTo>
                    <a:pt x="481" y="21"/>
                  </a:lnTo>
                  <a:cubicBezTo>
                    <a:pt x="456" y="7"/>
                    <a:pt x="422" y="0"/>
                    <a:pt x="38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7" name="Google Shape;8062;p65"/>
            <p:cNvSpPr/>
            <p:nvPr/>
          </p:nvSpPr>
          <p:spPr>
            <a:xfrm>
              <a:off x="7270710" y="8007258"/>
              <a:ext cx="78844" cy="44263"/>
            </a:xfrm>
            <a:custGeom>
              <a:avLst/>
              <a:gdLst/>
              <a:ahLst/>
              <a:cxnLst/>
              <a:rect l="l" t="t" r="r" b="b"/>
              <a:pathLst>
                <a:path w="741" h="416" extrusionOk="0">
                  <a:moveTo>
                    <a:pt x="388" y="1"/>
                  </a:moveTo>
                  <a:cubicBezTo>
                    <a:pt x="354" y="1"/>
                    <a:pt x="319" y="9"/>
                    <a:pt x="293" y="27"/>
                  </a:cubicBezTo>
                  <a:lnTo>
                    <a:pt x="57" y="165"/>
                  </a:lnTo>
                  <a:cubicBezTo>
                    <a:pt x="0" y="192"/>
                    <a:pt x="0" y="242"/>
                    <a:pt x="57" y="272"/>
                  </a:cubicBezTo>
                  <a:lnTo>
                    <a:pt x="266" y="394"/>
                  </a:lnTo>
                  <a:cubicBezTo>
                    <a:pt x="291" y="409"/>
                    <a:pt x="325" y="416"/>
                    <a:pt x="359" y="416"/>
                  </a:cubicBezTo>
                  <a:cubicBezTo>
                    <a:pt x="393" y="416"/>
                    <a:pt x="427" y="409"/>
                    <a:pt x="452" y="394"/>
                  </a:cubicBezTo>
                  <a:lnTo>
                    <a:pt x="690" y="258"/>
                  </a:lnTo>
                  <a:cubicBezTo>
                    <a:pt x="740" y="228"/>
                    <a:pt x="740" y="178"/>
                    <a:pt x="690" y="149"/>
                  </a:cubicBezTo>
                  <a:lnTo>
                    <a:pt x="481" y="27"/>
                  </a:lnTo>
                  <a:cubicBezTo>
                    <a:pt x="456" y="9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8" name="Google Shape;8063;p65"/>
            <p:cNvSpPr/>
            <p:nvPr/>
          </p:nvSpPr>
          <p:spPr>
            <a:xfrm>
              <a:off x="7219317" y="8038541"/>
              <a:ext cx="75865" cy="42774"/>
            </a:xfrm>
            <a:custGeom>
              <a:avLst/>
              <a:gdLst/>
              <a:ahLst/>
              <a:cxnLst/>
              <a:rect l="l" t="t" r="r" b="b"/>
              <a:pathLst>
                <a:path w="713" h="402" extrusionOk="0">
                  <a:moveTo>
                    <a:pt x="361" y="0"/>
                  </a:moveTo>
                  <a:cubicBezTo>
                    <a:pt x="327" y="0"/>
                    <a:pt x="293" y="9"/>
                    <a:pt x="268" y="28"/>
                  </a:cubicBezTo>
                  <a:lnTo>
                    <a:pt x="59" y="150"/>
                  </a:lnTo>
                  <a:cubicBezTo>
                    <a:pt x="0" y="179"/>
                    <a:pt x="0" y="229"/>
                    <a:pt x="52" y="259"/>
                  </a:cubicBezTo>
                  <a:lnTo>
                    <a:pt x="268" y="379"/>
                  </a:lnTo>
                  <a:cubicBezTo>
                    <a:pt x="293" y="394"/>
                    <a:pt x="327" y="401"/>
                    <a:pt x="361" y="401"/>
                  </a:cubicBezTo>
                  <a:cubicBezTo>
                    <a:pt x="395" y="401"/>
                    <a:pt x="429" y="394"/>
                    <a:pt x="454" y="379"/>
                  </a:cubicBezTo>
                  <a:lnTo>
                    <a:pt x="663" y="259"/>
                  </a:lnTo>
                  <a:cubicBezTo>
                    <a:pt x="713" y="229"/>
                    <a:pt x="713" y="179"/>
                    <a:pt x="663" y="150"/>
                  </a:cubicBezTo>
                  <a:lnTo>
                    <a:pt x="454" y="28"/>
                  </a:lnTo>
                  <a:cubicBezTo>
                    <a:pt x="429" y="9"/>
                    <a:pt x="395" y="0"/>
                    <a:pt x="36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9" name="Google Shape;8064;p65"/>
            <p:cNvSpPr/>
            <p:nvPr/>
          </p:nvSpPr>
          <p:spPr>
            <a:xfrm>
              <a:off x="7131321" y="8026943"/>
              <a:ext cx="79802" cy="44476"/>
            </a:xfrm>
            <a:custGeom>
              <a:avLst/>
              <a:gdLst/>
              <a:ahLst/>
              <a:cxnLst/>
              <a:rect l="l" t="t" r="r" b="b"/>
              <a:pathLst>
                <a:path w="750" h="418" extrusionOk="0">
                  <a:moveTo>
                    <a:pt x="368" y="1"/>
                  </a:moveTo>
                  <a:cubicBezTo>
                    <a:pt x="334" y="1"/>
                    <a:pt x="300" y="8"/>
                    <a:pt x="275" y="23"/>
                  </a:cubicBezTo>
                  <a:lnTo>
                    <a:pt x="51" y="143"/>
                  </a:lnTo>
                  <a:cubicBezTo>
                    <a:pt x="1" y="180"/>
                    <a:pt x="1" y="223"/>
                    <a:pt x="51" y="259"/>
                  </a:cubicBezTo>
                  <a:lnTo>
                    <a:pt x="289" y="395"/>
                  </a:lnTo>
                  <a:cubicBezTo>
                    <a:pt x="317" y="410"/>
                    <a:pt x="351" y="417"/>
                    <a:pt x="385" y="417"/>
                  </a:cubicBezTo>
                  <a:cubicBezTo>
                    <a:pt x="418" y="417"/>
                    <a:pt x="450" y="410"/>
                    <a:pt x="475" y="395"/>
                  </a:cubicBezTo>
                  <a:lnTo>
                    <a:pt x="698" y="266"/>
                  </a:lnTo>
                  <a:cubicBezTo>
                    <a:pt x="749" y="238"/>
                    <a:pt x="749" y="187"/>
                    <a:pt x="698" y="159"/>
                  </a:cubicBezTo>
                  <a:lnTo>
                    <a:pt x="461" y="23"/>
                  </a:lnTo>
                  <a:cubicBezTo>
                    <a:pt x="436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8065;p65"/>
            <p:cNvSpPr/>
            <p:nvPr/>
          </p:nvSpPr>
          <p:spPr>
            <a:xfrm>
              <a:off x="7079396" y="8056735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67" y="0"/>
                  </a:moveTo>
                  <a:cubicBezTo>
                    <a:pt x="332" y="0"/>
                    <a:pt x="298" y="7"/>
                    <a:pt x="273" y="22"/>
                  </a:cubicBezTo>
                  <a:lnTo>
                    <a:pt x="51" y="152"/>
                  </a:lnTo>
                  <a:cubicBezTo>
                    <a:pt x="1" y="181"/>
                    <a:pt x="1" y="231"/>
                    <a:pt x="51" y="260"/>
                  </a:cubicBezTo>
                  <a:lnTo>
                    <a:pt x="289" y="397"/>
                  </a:lnTo>
                  <a:cubicBezTo>
                    <a:pt x="317" y="410"/>
                    <a:pt x="351" y="417"/>
                    <a:pt x="385" y="417"/>
                  </a:cubicBezTo>
                  <a:cubicBezTo>
                    <a:pt x="419" y="417"/>
                    <a:pt x="453" y="410"/>
                    <a:pt x="482" y="397"/>
                  </a:cubicBezTo>
                  <a:lnTo>
                    <a:pt x="698" y="267"/>
                  </a:lnTo>
                  <a:cubicBezTo>
                    <a:pt x="748" y="238"/>
                    <a:pt x="748" y="195"/>
                    <a:pt x="698" y="158"/>
                  </a:cubicBezTo>
                  <a:lnTo>
                    <a:pt x="461" y="22"/>
                  </a:lnTo>
                  <a:cubicBezTo>
                    <a:pt x="435" y="7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8066;p65"/>
            <p:cNvSpPr/>
            <p:nvPr/>
          </p:nvSpPr>
          <p:spPr>
            <a:xfrm>
              <a:off x="7025024" y="8086635"/>
              <a:ext cx="82036" cy="45966"/>
            </a:xfrm>
            <a:custGeom>
              <a:avLst/>
              <a:gdLst/>
              <a:ahLst/>
              <a:cxnLst/>
              <a:rect l="l" t="t" r="r" b="b"/>
              <a:pathLst>
                <a:path w="771" h="432" extrusionOk="0">
                  <a:moveTo>
                    <a:pt x="389" y="0"/>
                  </a:moveTo>
                  <a:cubicBezTo>
                    <a:pt x="355" y="0"/>
                    <a:pt x="321" y="8"/>
                    <a:pt x="296" y="22"/>
                  </a:cubicBezTo>
                  <a:lnTo>
                    <a:pt x="58" y="166"/>
                  </a:lnTo>
                  <a:cubicBezTo>
                    <a:pt x="1" y="195"/>
                    <a:pt x="1" y="245"/>
                    <a:pt x="51" y="272"/>
                  </a:cubicBezTo>
                  <a:lnTo>
                    <a:pt x="289" y="411"/>
                  </a:lnTo>
                  <a:cubicBezTo>
                    <a:pt x="318" y="424"/>
                    <a:pt x="352" y="431"/>
                    <a:pt x="386" y="431"/>
                  </a:cubicBezTo>
                  <a:cubicBezTo>
                    <a:pt x="420" y="431"/>
                    <a:pt x="454" y="424"/>
                    <a:pt x="482" y="411"/>
                  </a:cubicBezTo>
                  <a:lnTo>
                    <a:pt x="720" y="272"/>
                  </a:lnTo>
                  <a:cubicBezTo>
                    <a:pt x="770" y="245"/>
                    <a:pt x="770" y="195"/>
                    <a:pt x="720" y="166"/>
                  </a:cubicBezTo>
                  <a:lnTo>
                    <a:pt x="482" y="22"/>
                  </a:lnTo>
                  <a:cubicBezTo>
                    <a:pt x="457" y="8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8067;p65"/>
            <p:cNvSpPr/>
            <p:nvPr/>
          </p:nvSpPr>
          <p:spPr>
            <a:xfrm>
              <a:off x="7115361" y="8098871"/>
              <a:ext cx="76503" cy="42667"/>
            </a:xfrm>
            <a:custGeom>
              <a:avLst/>
              <a:gdLst/>
              <a:ahLst/>
              <a:cxnLst/>
              <a:rect l="l" t="t" r="r" b="b"/>
              <a:pathLst>
                <a:path w="719" h="401" extrusionOk="0">
                  <a:moveTo>
                    <a:pt x="363" y="1"/>
                  </a:moveTo>
                  <a:cubicBezTo>
                    <a:pt x="329" y="1"/>
                    <a:pt x="295" y="7"/>
                    <a:pt x="266" y="21"/>
                  </a:cubicBezTo>
                  <a:lnTo>
                    <a:pt x="51" y="144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59" y="373"/>
                  </a:lnTo>
                  <a:cubicBezTo>
                    <a:pt x="284" y="391"/>
                    <a:pt x="319" y="400"/>
                    <a:pt x="353" y="400"/>
                  </a:cubicBezTo>
                  <a:cubicBezTo>
                    <a:pt x="387" y="400"/>
                    <a:pt x="421" y="391"/>
                    <a:pt x="446" y="373"/>
                  </a:cubicBezTo>
                  <a:lnTo>
                    <a:pt x="668" y="252"/>
                  </a:lnTo>
                  <a:cubicBezTo>
                    <a:pt x="718" y="223"/>
                    <a:pt x="718" y="173"/>
                    <a:pt x="668" y="144"/>
                  </a:cubicBezTo>
                  <a:lnTo>
                    <a:pt x="460" y="21"/>
                  </a:lnTo>
                  <a:cubicBezTo>
                    <a:pt x="431" y="7"/>
                    <a:pt x="397" y="1"/>
                    <a:pt x="36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8068;p65"/>
            <p:cNvSpPr/>
            <p:nvPr/>
          </p:nvSpPr>
          <p:spPr>
            <a:xfrm>
              <a:off x="6973844" y="8117917"/>
              <a:ext cx="78844" cy="44476"/>
            </a:xfrm>
            <a:custGeom>
              <a:avLst/>
              <a:gdLst/>
              <a:ahLst/>
              <a:cxnLst/>
              <a:rect l="l" t="t" r="r" b="b"/>
              <a:pathLst>
                <a:path w="741" h="418" extrusionOk="0">
                  <a:moveTo>
                    <a:pt x="359" y="1"/>
                  </a:moveTo>
                  <a:cubicBezTo>
                    <a:pt x="325" y="1"/>
                    <a:pt x="291" y="8"/>
                    <a:pt x="266" y="22"/>
                  </a:cubicBezTo>
                  <a:lnTo>
                    <a:pt x="51" y="144"/>
                  </a:lnTo>
                  <a:cubicBezTo>
                    <a:pt x="1" y="173"/>
                    <a:pt x="1" y="223"/>
                    <a:pt x="51" y="253"/>
                  </a:cubicBezTo>
                  <a:lnTo>
                    <a:pt x="289" y="396"/>
                  </a:lnTo>
                  <a:cubicBezTo>
                    <a:pt x="317" y="411"/>
                    <a:pt x="351" y="418"/>
                    <a:pt x="384" y="418"/>
                  </a:cubicBezTo>
                  <a:cubicBezTo>
                    <a:pt x="418" y="418"/>
                    <a:pt x="450" y="411"/>
                    <a:pt x="475" y="396"/>
                  </a:cubicBezTo>
                  <a:lnTo>
                    <a:pt x="691" y="273"/>
                  </a:lnTo>
                  <a:cubicBezTo>
                    <a:pt x="741" y="237"/>
                    <a:pt x="741" y="194"/>
                    <a:pt x="691" y="167"/>
                  </a:cubicBezTo>
                  <a:lnTo>
                    <a:pt x="453" y="22"/>
                  </a:lnTo>
                  <a:cubicBezTo>
                    <a:pt x="428" y="8"/>
                    <a:pt x="394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8069;p65"/>
            <p:cNvSpPr/>
            <p:nvPr/>
          </p:nvSpPr>
          <p:spPr>
            <a:xfrm>
              <a:off x="7061095" y="8128664"/>
              <a:ext cx="78844" cy="44263"/>
            </a:xfrm>
            <a:custGeom>
              <a:avLst/>
              <a:gdLst/>
              <a:ahLst/>
              <a:cxnLst/>
              <a:rect l="l" t="t" r="r" b="b"/>
              <a:pathLst>
                <a:path w="741" h="416" extrusionOk="0">
                  <a:moveTo>
                    <a:pt x="386" y="0"/>
                  </a:moveTo>
                  <a:cubicBezTo>
                    <a:pt x="352" y="0"/>
                    <a:pt x="320" y="8"/>
                    <a:pt x="295" y="22"/>
                  </a:cubicBezTo>
                  <a:lnTo>
                    <a:pt x="50" y="159"/>
                  </a:lnTo>
                  <a:cubicBezTo>
                    <a:pt x="0" y="188"/>
                    <a:pt x="0" y="238"/>
                    <a:pt x="50" y="266"/>
                  </a:cubicBezTo>
                  <a:lnTo>
                    <a:pt x="259" y="388"/>
                  </a:lnTo>
                  <a:cubicBezTo>
                    <a:pt x="287" y="406"/>
                    <a:pt x="321" y="415"/>
                    <a:pt x="355" y="415"/>
                  </a:cubicBezTo>
                  <a:cubicBezTo>
                    <a:pt x="388" y="415"/>
                    <a:pt x="420" y="406"/>
                    <a:pt x="445" y="388"/>
                  </a:cubicBezTo>
                  <a:lnTo>
                    <a:pt x="690" y="252"/>
                  </a:lnTo>
                  <a:cubicBezTo>
                    <a:pt x="740" y="223"/>
                    <a:pt x="740" y="172"/>
                    <a:pt x="690" y="145"/>
                  </a:cubicBezTo>
                  <a:lnTo>
                    <a:pt x="481" y="22"/>
                  </a:lnTo>
                  <a:cubicBezTo>
                    <a:pt x="453" y="8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8070;p65"/>
            <p:cNvSpPr/>
            <p:nvPr/>
          </p:nvSpPr>
          <p:spPr>
            <a:xfrm>
              <a:off x="7144409" y="8140900"/>
              <a:ext cx="77355" cy="43625"/>
            </a:xfrm>
            <a:custGeom>
              <a:avLst/>
              <a:gdLst/>
              <a:ahLst/>
              <a:cxnLst/>
              <a:rect l="l" t="t" r="r" b="b"/>
              <a:pathLst>
                <a:path w="727" h="410" extrusionOk="0">
                  <a:moveTo>
                    <a:pt x="363" y="1"/>
                  </a:moveTo>
                  <a:cubicBezTo>
                    <a:pt x="329" y="1"/>
                    <a:pt x="295" y="7"/>
                    <a:pt x="266" y="21"/>
                  </a:cubicBezTo>
                  <a:lnTo>
                    <a:pt x="50" y="151"/>
                  </a:lnTo>
                  <a:cubicBezTo>
                    <a:pt x="0" y="180"/>
                    <a:pt x="0" y="230"/>
                    <a:pt x="50" y="259"/>
                  </a:cubicBezTo>
                  <a:lnTo>
                    <a:pt x="273" y="389"/>
                  </a:lnTo>
                  <a:cubicBezTo>
                    <a:pt x="297" y="403"/>
                    <a:pt x="328" y="410"/>
                    <a:pt x="359" y="410"/>
                  </a:cubicBezTo>
                  <a:cubicBezTo>
                    <a:pt x="394" y="410"/>
                    <a:pt x="430" y="401"/>
                    <a:pt x="461" y="382"/>
                  </a:cubicBezTo>
                  <a:lnTo>
                    <a:pt x="677" y="259"/>
                  </a:lnTo>
                  <a:cubicBezTo>
                    <a:pt x="727" y="230"/>
                    <a:pt x="727" y="180"/>
                    <a:pt x="677" y="151"/>
                  </a:cubicBezTo>
                  <a:lnTo>
                    <a:pt x="454" y="21"/>
                  </a:lnTo>
                  <a:cubicBezTo>
                    <a:pt x="428" y="7"/>
                    <a:pt x="396" y="1"/>
                    <a:pt x="36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8071;p65"/>
            <p:cNvSpPr/>
            <p:nvPr/>
          </p:nvSpPr>
          <p:spPr>
            <a:xfrm>
              <a:off x="7240704" y="8145476"/>
              <a:ext cx="77461" cy="42880"/>
            </a:xfrm>
            <a:custGeom>
              <a:avLst/>
              <a:gdLst/>
              <a:ahLst/>
              <a:cxnLst/>
              <a:rect l="l" t="t" r="r" b="b"/>
              <a:pathLst>
                <a:path w="728" h="403" extrusionOk="0">
                  <a:moveTo>
                    <a:pt x="365" y="1"/>
                  </a:moveTo>
                  <a:cubicBezTo>
                    <a:pt x="332" y="1"/>
                    <a:pt x="299" y="8"/>
                    <a:pt x="274" y="21"/>
                  </a:cubicBezTo>
                  <a:lnTo>
                    <a:pt x="51" y="151"/>
                  </a:lnTo>
                  <a:cubicBezTo>
                    <a:pt x="1" y="180"/>
                    <a:pt x="1" y="230"/>
                    <a:pt x="51" y="259"/>
                  </a:cubicBezTo>
                  <a:lnTo>
                    <a:pt x="274" y="382"/>
                  </a:lnTo>
                  <a:cubicBezTo>
                    <a:pt x="299" y="396"/>
                    <a:pt x="332" y="403"/>
                    <a:pt x="365" y="403"/>
                  </a:cubicBezTo>
                  <a:cubicBezTo>
                    <a:pt x="398" y="403"/>
                    <a:pt x="432" y="396"/>
                    <a:pt x="462" y="382"/>
                  </a:cubicBezTo>
                  <a:lnTo>
                    <a:pt x="677" y="259"/>
                  </a:lnTo>
                  <a:cubicBezTo>
                    <a:pt x="727" y="230"/>
                    <a:pt x="727" y="180"/>
                    <a:pt x="677" y="151"/>
                  </a:cubicBezTo>
                  <a:lnTo>
                    <a:pt x="462" y="21"/>
                  </a:lnTo>
                  <a:cubicBezTo>
                    <a:pt x="432" y="8"/>
                    <a:pt x="398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8072;p65"/>
            <p:cNvSpPr/>
            <p:nvPr/>
          </p:nvSpPr>
          <p:spPr>
            <a:xfrm>
              <a:off x="6921920" y="8147710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66" y="1"/>
                  </a:moveTo>
                  <a:cubicBezTo>
                    <a:pt x="332" y="1"/>
                    <a:pt x="298" y="8"/>
                    <a:pt x="273" y="23"/>
                  </a:cubicBezTo>
                  <a:lnTo>
                    <a:pt x="50" y="152"/>
                  </a:lnTo>
                  <a:cubicBezTo>
                    <a:pt x="0" y="182"/>
                    <a:pt x="0" y="232"/>
                    <a:pt x="50" y="259"/>
                  </a:cubicBezTo>
                  <a:lnTo>
                    <a:pt x="287" y="397"/>
                  </a:lnTo>
                  <a:cubicBezTo>
                    <a:pt x="312" y="411"/>
                    <a:pt x="346" y="418"/>
                    <a:pt x="380" y="418"/>
                  </a:cubicBezTo>
                  <a:cubicBezTo>
                    <a:pt x="414" y="418"/>
                    <a:pt x="449" y="411"/>
                    <a:pt x="475" y="397"/>
                  </a:cubicBezTo>
                  <a:lnTo>
                    <a:pt x="697" y="268"/>
                  </a:lnTo>
                  <a:cubicBezTo>
                    <a:pt x="747" y="238"/>
                    <a:pt x="747" y="188"/>
                    <a:pt x="697" y="159"/>
                  </a:cubicBezTo>
                  <a:lnTo>
                    <a:pt x="459" y="23"/>
                  </a:lnTo>
                  <a:cubicBezTo>
                    <a:pt x="434" y="8"/>
                    <a:pt x="400" y="1"/>
                    <a:pt x="366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8073;p65"/>
            <p:cNvSpPr/>
            <p:nvPr/>
          </p:nvSpPr>
          <p:spPr>
            <a:xfrm>
              <a:off x="7009809" y="8160053"/>
              <a:ext cx="75759" cy="42135"/>
            </a:xfrm>
            <a:custGeom>
              <a:avLst/>
              <a:gdLst/>
              <a:ahLst/>
              <a:cxnLst/>
              <a:rect l="l" t="t" r="r" b="b"/>
              <a:pathLst>
                <a:path w="712" h="396" extrusionOk="0">
                  <a:moveTo>
                    <a:pt x="357" y="0"/>
                  </a:moveTo>
                  <a:cubicBezTo>
                    <a:pt x="324" y="0"/>
                    <a:pt x="291" y="8"/>
                    <a:pt x="266" y="22"/>
                  </a:cubicBezTo>
                  <a:lnTo>
                    <a:pt x="51" y="143"/>
                  </a:lnTo>
                  <a:cubicBezTo>
                    <a:pt x="1" y="172"/>
                    <a:pt x="1" y="223"/>
                    <a:pt x="51" y="252"/>
                  </a:cubicBezTo>
                  <a:lnTo>
                    <a:pt x="260" y="374"/>
                  </a:lnTo>
                  <a:cubicBezTo>
                    <a:pt x="285" y="388"/>
                    <a:pt x="319" y="395"/>
                    <a:pt x="353" y="395"/>
                  </a:cubicBezTo>
                  <a:cubicBezTo>
                    <a:pt x="387" y="395"/>
                    <a:pt x="421" y="388"/>
                    <a:pt x="446" y="374"/>
                  </a:cubicBezTo>
                  <a:lnTo>
                    <a:pt x="661" y="252"/>
                  </a:lnTo>
                  <a:cubicBezTo>
                    <a:pt x="712" y="223"/>
                    <a:pt x="712" y="172"/>
                    <a:pt x="661" y="143"/>
                  </a:cubicBezTo>
                  <a:lnTo>
                    <a:pt x="453" y="22"/>
                  </a:lnTo>
                  <a:cubicBezTo>
                    <a:pt x="424" y="8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9" name="Google Shape;8074;p65"/>
            <p:cNvSpPr/>
            <p:nvPr/>
          </p:nvSpPr>
          <p:spPr>
            <a:xfrm>
              <a:off x="7090037" y="8170693"/>
              <a:ext cx="79802" cy="45008"/>
            </a:xfrm>
            <a:custGeom>
              <a:avLst/>
              <a:gdLst/>
              <a:ahLst/>
              <a:cxnLst/>
              <a:rect l="l" t="t" r="r" b="b"/>
              <a:pathLst>
                <a:path w="750" h="423" extrusionOk="0">
                  <a:moveTo>
                    <a:pt x="385" y="0"/>
                  </a:moveTo>
                  <a:cubicBezTo>
                    <a:pt x="353" y="0"/>
                    <a:pt x="321" y="8"/>
                    <a:pt x="296" y="22"/>
                  </a:cubicBezTo>
                  <a:lnTo>
                    <a:pt x="51" y="166"/>
                  </a:lnTo>
                  <a:cubicBezTo>
                    <a:pt x="1" y="195"/>
                    <a:pt x="1" y="245"/>
                    <a:pt x="51" y="274"/>
                  </a:cubicBezTo>
                  <a:lnTo>
                    <a:pt x="275" y="397"/>
                  </a:lnTo>
                  <a:cubicBezTo>
                    <a:pt x="300" y="414"/>
                    <a:pt x="334" y="423"/>
                    <a:pt x="368" y="423"/>
                  </a:cubicBezTo>
                  <a:cubicBezTo>
                    <a:pt x="402" y="423"/>
                    <a:pt x="436" y="414"/>
                    <a:pt x="461" y="397"/>
                  </a:cubicBezTo>
                  <a:lnTo>
                    <a:pt x="698" y="259"/>
                  </a:lnTo>
                  <a:cubicBezTo>
                    <a:pt x="749" y="231"/>
                    <a:pt x="749" y="181"/>
                    <a:pt x="698" y="152"/>
                  </a:cubicBezTo>
                  <a:lnTo>
                    <a:pt x="475" y="22"/>
                  </a:lnTo>
                  <a:cubicBezTo>
                    <a:pt x="450" y="8"/>
                    <a:pt x="418" y="0"/>
                    <a:pt x="38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0" name="Google Shape;8075;p65"/>
            <p:cNvSpPr/>
            <p:nvPr/>
          </p:nvSpPr>
          <p:spPr>
            <a:xfrm>
              <a:off x="6872868" y="8177822"/>
              <a:ext cx="76716" cy="42667"/>
            </a:xfrm>
            <a:custGeom>
              <a:avLst/>
              <a:gdLst/>
              <a:ahLst/>
              <a:cxnLst/>
              <a:rect l="l" t="t" r="r" b="b"/>
              <a:pathLst>
                <a:path w="721" h="401" extrusionOk="0">
                  <a:moveTo>
                    <a:pt x="334" y="1"/>
                  </a:moveTo>
                  <a:cubicBezTo>
                    <a:pt x="301" y="1"/>
                    <a:pt x="266" y="10"/>
                    <a:pt x="237" y="28"/>
                  </a:cubicBezTo>
                  <a:lnTo>
                    <a:pt x="58" y="128"/>
                  </a:lnTo>
                  <a:cubicBezTo>
                    <a:pt x="1" y="164"/>
                    <a:pt x="1" y="207"/>
                    <a:pt x="58" y="244"/>
                  </a:cubicBezTo>
                  <a:lnTo>
                    <a:pt x="296" y="380"/>
                  </a:lnTo>
                  <a:cubicBezTo>
                    <a:pt x="321" y="394"/>
                    <a:pt x="353" y="401"/>
                    <a:pt x="386" y="401"/>
                  </a:cubicBezTo>
                  <a:cubicBezTo>
                    <a:pt x="420" y="401"/>
                    <a:pt x="454" y="394"/>
                    <a:pt x="482" y="380"/>
                  </a:cubicBezTo>
                  <a:lnTo>
                    <a:pt x="662" y="271"/>
                  </a:lnTo>
                  <a:cubicBezTo>
                    <a:pt x="720" y="244"/>
                    <a:pt x="720" y="192"/>
                    <a:pt x="668" y="164"/>
                  </a:cubicBezTo>
                  <a:lnTo>
                    <a:pt x="425" y="28"/>
                  </a:lnTo>
                  <a:cubicBezTo>
                    <a:pt x="400" y="10"/>
                    <a:pt x="368" y="1"/>
                    <a:pt x="33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1" name="Google Shape;8076;p65"/>
            <p:cNvSpPr/>
            <p:nvPr/>
          </p:nvSpPr>
          <p:spPr>
            <a:xfrm>
              <a:off x="6956926" y="8189740"/>
              <a:ext cx="77461" cy="42987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372" y="1"/>
                  </a:moveTo>
                  <a:cubicBezTo>
                    <a:pt x="338" y="1"/>
                    <a:pt x="304" y="8"/>
                    <a:pt x="275" y="23"/>
                  </a:cubicBezTo>
                  <a:lnTo>
                    <a:pt x="60" y="152"/>
                  </a:lnTo>
                  <a:cubicBezTo>
                    <a:pt x="8" y="182"/>
                    <a:pt x="1" y="232"/>
                    <a:pt x="60" y="261"/>
                  </a:cubicBezTo>
                  <a:lnTo>
                    <a:pt x="267" y="382"/>
                  </a:lnTo>
                  <a:cubicBezTo>
                    <a:pt x="292" y="396"/>
                    <a:pt x="327" y="404"/>
                    <a:pt x="361" y="404"/>
                  </a:cubicBezTo>
                  <a:cubicBezTo>
                    <a:pt x="396" y="404"/>
                    <a:pt x="430" y="396"/>
                    <a:pt x="455" y="382"/>
                  </a:cubicBezTo>
                  <a:lnTo>
                    <a:pt x="677" y="252"/>
                  </a:lnTo>
                  <a:cubicBezTo>
                    <a:pt x="727" y="225"/>
                    <a:pt x="727" y="175"/>
                    <a:pt x="677" y="145"/>
                  </a:cubicBezTo>
                  <a:lnTo>
                    <a:pt x="468" y="23"/>
                  </a:lnTo>
                  <a:cubicBezTo>
                    <a:pt x="440" y="8"/>
                    <a:pt x="406" y="1"/>
                    <a:pt x="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2" name="Google Shape;8077;p65"/>
            <p:cNvSpPr/>
            <p:nvPr/>
          </p:nvSpPr>
          <p:spPr>
            <a:xfrm>
              <a:off x="7038857" y="8202082"/>
              <a:ext cx="76610" cy="42987"/>
            </a:xfrm>
            <a:custGeom>
              <a:avLst/>
              <a:gdLst/>
              <a:ahLst/>
              <a:cxnLst/>
              <a:rect l="l" t="t" r="r" b="b"/>
              <a:pathLst>
                <a:path w="720" h="404" extrusionOk="0">
                  <a:moveTo>
                    <a:pt x="357" y="0"/>
                  </a:moveTo>
                  <a:cubicBezTo>
                    <a:pt x="323" y="0"/>
                    <a:pt x="291" y="8"/>
                    <a:pt x="266" y="22"/>
                  </a:cubicBezTo>
                  <a:lnTo>
                    <a:pt x="50" y="145"/>
                  </a:lnTo>
                  <a:cubicBezTo>
                    <a:pt x="0" y="179"/>
                    <a:pt x="0" y="223"/>
                    <a:pt x="50" y="252"/>
                  </a:cubicBezTo>
                  <a:lnTo>
                    <a:pt x="273" y="381"/>
                  </a:lnTo>
                  <a:cubicBezTo>
                    <a:pt x="299" y="396"/>
                    <a:pt x="331" y="403"/>
                    <a:pt x="364" y="403"/>
                  </a:cubicBezTo>
                  <a:cubicBezTo>
                    <a:pt x="398" y="403"/>
                    <a:pt x="432" y="396"/>
                    <a:pt x="461" y="381"/>
                  </a:cubicBezTo>
                  <a:lnTo>
                    <a:pt x="670" y="259"/>
                  </a:lnTo>
                  <a:cubicBezTo>
                    <a:pt x="720" y="231"/>
                    <a:pt x="720" y="179"/>
                    <a:pt x="670" y="152"/>
                  </a:cubicBezTo>
                  <a:lnTo>
                    <a:pt x="454" y="22"/>
                  </a:lnTo>
                  <a:cubicBezTo>
                    <a:pt x="425" y="8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3" name="Google Shape;8078;p65"/>
            <p:cNvSpPr/>
            <p:nvPr/>
          </p:nvSpPr>
          <p:spPr>
            <a:xfrm>
              <a:off x="6818602" y="8205913"/>
              <a:ext cx="81930" cy="45966"/>
            </a:xfrm>
            <a:custGeom>
              <a:avLst/>
              <a:gdLst/>
              <a:ahLst/>
              <a:cxnLst/>
              <a:rect l="l" t="t" r="r" b="b"/>
              <a:pathLst>
                <a:path w="770" h="432" extrusionOk="0">
                  <a:moveTo>
                    <a:pt x="388" y="1"/>
                  </a:moveTo>
                  <a:cubicBezTo>
                    <a:pt x="354" y="1"/>
                    <a:pt x="320" y="8"/>
                    <a:pt x="295" y="23"/>
                  </a:cubicBezTo>
                  <a:lnTo>
                    <a:pt x="57" y="159"/>
                  </a:lnTo>
                  <a:cubicBezTo>
                    <a:pt x="0" y="195"/>
                    <a:pt x="0" y="238"/>
                    <a:pt x="57" y="273"/>
                  </a:cubicBezTo>
                  <a:lnTo>
                    <a:pt x="295" y="411"/>
                  </a:lnTo>
                  <a:cubicBezTo>
                    <a:pt x="320" y="425"/>
                    <a:pt x="354" y="432"/>
                    <a:pt x="388" y="432"/>
                  </a:cubicBezTo>
                  <a:cubicBezTo>
                    <a:pt x="422" y="432"/>
                    <a:pt x="456" y="425"/>
                    <a:pt x="482" y="411"/>
                  </a:cubicBezTo>
                  <a:lnTo>
                    <a:pt x="720" y="273"/>
                  </a:lnTo>
                  <a:cubicBezTo>
                    <a:pt x="770" y="238"/>
                    <a:pt x="770" y="195"/>
                    <a:pt x="720" y="159"/>
                  </a:cubicBezTo>
                  <a:lnTo>
                    <a:pt x="482" y="23"/>
                  </a:lnTo>
                  <a:cubicBezTo>
                    <a:pt x="456" y="8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4" name="Google Shape;8079;p65"/>
            <p:cNvSpPr/>
            <p:nvPr/>
          </p:nvSpPr>
          <p:spPr>
            <a:xfrm>
              <a:off x="6908832" y="8219745"/>
              <a:ext cx="73524" cy="40539"/>
            </a:xfrm>
            <a:custGeom>
              <a:avLst/>
              <a:gdLst/>
              <a:ahLst/>
              <a:cxnLst/>
              <a:rect l="l" t="t" r="r" b="b"/>
              <a:pathLst>
                <a:path w="691" h="381" extrusionOk="0">
                  <a:moveTo>
                    <a:pt x="331" y="0"/>
                  </a:moveTo>
                  <a:cubicBezTo>
                    <a:pt x="296" y="0"/>
                    <a:pt x="262" y="7"/>
                    <a:pt x="237" y="22"/>
                  </a:cubicBezTo>
                  <a:lnTo>
                    <a:pt x="51" y="129"/>
                  </a:lnTo>
                  <a:cubicBezTo>
                    <a:pt x="1" y="158"/>
                    <a:pt x="1" y="208"/>
                    <a:pt x="51" y="238"/>
                  </a:cubicBezTo>
                  <a:lnTo>
                    <a:pt x="260" y="358"/>
                  </a:lnTo>
                  <a:cubicBezTo>
                    <a:pt x="288" y="373"/>
                    <a:pt x="322" y="380"/>
                    <a:pt x="356" y="380"/>
                  </a:cubicBezTo>
                  <a:cubicBezTo>
                    <a:pt x="390" y="380"/>
                    <a:pt x="424" y="373"/>
                    <a:pt x="453" y="358"/>
                  </a:cubicBezTo>
                  <a:lnTo>
                    <a:pt x="632" y="251"/>
                  </a:lnTo>
                  <a:cubicBezTo>
                    <a:pt x="691" y="222"/>
                    <a:pt x="691" y="172"/>
                    <a:pt x="632" y="143"/>
                  </a:cubicBezTo>
                  <a:lnTo>
                    <a:pt x="425" y="22"/>
                  </a:lnTo>
                  <a:cubicBezTo>
                    <a:pt x="399" y="7"/>
                    <a:pt x="365" y="0"/>
                    <a:pt x="33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8080;p65"/>
            <p:cNvSpPr/>
            <p:nvPr/>
          </p:nvSpPr>
          <p:spPr>
            <a:xfrm>
              <a:off x="6986187" y="8231982"/>
              <a:ext cx="78099" cy="43625"/>
            </a:xfrm>
            <a:custGeom>
              <a:avLst/>
              <a:gdLst/>
              <a:ahLst/>
              <a:cxnLst/>
              <a:rect l="l" t="t" r="r" b="b"/>
              <a:pathLst>
                <a:path w="734" h="410" extrusionOk="0">
                  <a:moveTo>
                    <a:pt x="369" y="0"/>
                  </a:moveTo>
                  <a:cubicBezTo>
                    <a:pt x="335" y="0"/>
                    <a:pt x="301" y="7"/>
                    <a:pt x="273" y="21"/>
                  </a:cubicBezTo>
                  <a:lnTo>
                    <a:pt x="57" y="150"/>
                  </a:lnTo>
                  <a:cubicBezTo>
                    <a:pt x="0" y="180"/>
                    <a:pt x="0" y="230"/>
                    <a:pt x="57" y="259"/>
                  </a:cubicBezTo>
                  <a:lnTo>
                    <a:pt x="273" y="388"/>
                  </a:lnTo>
                  <a:cubicBezTo>
                    <a:pt x="298" y="402"/>
                    <a:pt x="332" y="409"/>
                    <a:pt x="366" y="409"/>
                  </a:cubicBezTo>
                  <a:cubicBezTo>
                    <a:pt x="400" y="409"/>
                    <a:pt x="434" y="402"/>
                    <a:pt x="459" y="388"/>
                  </a:cubicBezTo>
                  <a:lnTo>
                    <a:pt x="682" y="259"/>
                  </a:lnTo>
                  <a:cubicBezTo>
                    <a:pt x="733" y="230"/>
                    <a:pt x="733" y="180"/>
                    <a:pt x="682" y="150"/>
                  </a:cubicBezTo>
                  <a:lnTo>
                    <a:pt x="459" y="21"/>
                  </a:lnTo>
                  <a:cubicBezTo>
                    <a:pt x="434" y="7"/>
                    <a:pt x="402" y="0"/>
                    <a:pt x="36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8081;p65"/>
            <p:cNvSpPr/>
            <p:nvPr/>
          </p:nvSpPr>
          <p:spPr>
            <a:xfrm>
              <a:off x="6854566" y="8247942"/>
              <a:ext cx="78844" cy="43731"/>
            </a:xfrm>
            <a:custGeom>
              <a:avLst/>
              <a:gdLst/>
              <a:ahLst/>
              <a:cxnLst/>
              <a:rect l="l" t="t" r="r" b="b"/>
              <a:pathLst>
                <a:path w="741" h="411" extrusionOk="0">
                  <a:moveTo>
                    <a:pt x="388" y="1"/>
                  </a:moveTo>
                  <a:cubicBezTo>
                    <a:pt x="354" y="1"/>
                    <a:pt x="320" y="8"/>
                    <a:pt x="295" y="23"/>
                  </a:cubicBezTo>
                  <a:lnTo>
                    <a:pt x="50" y="159"/>
                  </a:lnTo>
                  <a:cubicBezTo>
                    <a:pt x="0" y="188"/>
                    <a:pt x="0" y="238"/>
                    <a:pt x="50" y="266"/>
                  </a:cubicBezTo>
                  <a:lnTo>
                    <a:pt x="266" y="388"/>
                  </a:lnTo>
                  <a:cubicBezTo>
                    <a:pt x="291" y="403"/>
                    <a:pt x="323" y="410"/>
                    <a:pt x="357" y="410"/>
                  </a:cubicBezTo>
                  <a:cubicBezTo>
                    <a:pt x="390" y="410"/>
                    <a:pt x="424" y="403"/>
                    <a:pt x="452" y="388"/>
                  </a:cubicBezTo>
                  <a:lnTo>
                    <a:pt x="690" y="252"/>
                  </a:lnTo>
                  <a:cubicBezTo>
                    <a:pt x="740" y="223"/>
                    <a:pt x="740" y="173"/>
                    <a:pt x="690" y="145"/>
                  </a:cubicBezTo>
                  <a:lnTo>
                    <a:pt x="482" y="23"/>
                  </a:lnTo>
                  <a:cubicBezTo>
                    <a:pt x="457" y="8"/>
                    <a:pt x="423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8082;p65"/>
            <p:cNvSpPr/>
            <p:nvPr/>
          </p:nvSpPr>
          <p:spPr>
            <a:xfrm>
              <a:off x="6937880" y="8261881"/>
              <a:ext cx="74269" cy="41178"/>
            </a:xfrm>
            <a:custGeom>
              <a:avLst/>
              <a:gdLst/>
              <a:ahLst/>
              <a:cxnLst/>
              <a:rect l="l" t="t" r="r" b="b"/>
              <a:pathLst>
                <a:path w="698" h="387" extrusionOk="0">
                  <a:moveTo>
                    <a:pt x="332" y="1"/>
                  </a:moveTo>
                  <a:cubicBezTo>
                    <a:pt x="298" y="1"/>
                    <a:pt x="264" y="10"/>
                    <a:pt x="239" y="28"/>
                  </a:cubicBezTo>
                  <a:lnTo>
                    <a:pt x="51" y="135"/>
                  </a:lnTo>
                  <a:cubicBezTo>
                    <a:pt x="1" y="164"/>
                    <a:pt x="1" y="207"/>
                    <a:pt x="51" y="244"/>
                  </a:cubicBezTo>
                  <a:lnTo>
                    <a:pt x="273" y="366"/>
                  </a:lnTo>
                  <a:cubicBezTo>
                    <a:pt x="299" y="380"/>
                    <a:pt x="333" y="387"/>
                    <a:pt x="368" y="387"/>
                  </a:cubicBezTo>
                  <a:cubicBezTo>
                    <a:pt x="402" y="387"/>
                    <a:pt x="436" y="380"/>
                    <a:pt x="461" y="366"/>
                  </a:cubicBezTo>
                  <a:lnTo>
                    <a:pt x="647" y="257"/>
                  </a:lnTo>
                  <a:cubicBezTo>
                    <a:pt x="697" y="230"/>
                    <a:pt x="697" y="178"/>
                    <a:pt x="647" y="150"/>
                  </a:cubicBezTo>
                  <a:lnTo>
                    <a:pt x="425" y="28"/>
                  </a:lnTo>
                  <a:cubicBezTo>
                    <a:pt x="400" y="10"/>
                    <a:pt x="366" y="1"/>
                    <a:pt x="33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8083;p65"/>
            <p:cNvSpPr/>
            <p:nvPr/>
          </p:nvSpPr>
          <p:spPr>
            <a:xfrm>
              <a:off x="6803386" y="8279331"/>
              <a:ext cx="75652" cy="42135"/>
            </a:xfrm>
            <a:custGeom>
              <a:avLst/>
              <a:gdLst/>
              <a:ahLst/>
              <a:cxnLst/>
              <a:rect l="l" t="t" r="r" b="b"/>
              <a:pathLst>
                <a:path w="711" h="396" extrusionOk="0">
                  <a:moveTo>
                    <a:pt x="359" y="1"/>
                  </a:moveTo>
                  <a:cubicBezTo>
                    <a:pt x="325" y="1"/>
                    <a:pt x="291" y="8"/>
                    <a:pt x="266" y="23"/>
                  </a:cubicBezTo>
                  <a:lnTo>
                    <a:pt x="50" y="143"/>
                  </a:lnTo>
                  <a:cubicBezTo>
                    <a:pt x="0" y="173"/>
                    <a:pt x="0" y="223"/>
                    <a:pt x="50" y="252"/>
                  </a:cubicBezTo>
                  <a:lnTo>
                    <a:pt x="259" y="375"/>
                  </a:lnTo>
                  <a:cubicBezTo>
                    <a:pt x="287" y="388"/>
                    <a:pt x="321" y="395"/>
                    <a:pt x="355" y="395"/>
                  </a:cubicBezTo>
                  <a:cubicBezTo>
                    <a:pt x="388" y="395"/>
                    <a:pt x="420" y="388"/>
                    <a:pt x="445" y="375"/>
                  </a:cubicBezTo>
                  <a:lnTo>
                    <a:pt x="661" y="252"/>
                  </a:lnTo>
                  <a:cubicBezTo>
                    <a:pt x="711" y="223"/>
                    <a:pt x="711" y="173"/>
                    <a:pt x="661" y="143"/>
                  </a:cubicBezTo>
                  <a:lnTo>
                    <a:pt x="452" y="23"/>
                  </a:lnTo>
                  <a:cubicBezTo>
                    <a:pt x="427" y="8"/>
                    <a:pt x="393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8084;p65"/>
            <p:cNvSpPr/>
            <p:nvPr/>
          </p:nvSpPr>
          <p:spPr>
            <a:xfrm>
              <a:off x="6883508" y="8289972"/>
              <a:ext cx="79802" cy="44476"/>
            </a:xfrm>
            <a:custGeom>
              <a:avLst/>
              <a:gdLst/>
              <a:ahLst/>
              <a:cxnLst/>
              <a:rect l="l" t="t" r="r" b="b"/>
              <a:pathLst>
                <a:path w="750" h="418" extrusionOk="0">
                  <a:moveTo>
                    <a:pt x="386" y="1"/>
                  </a:moveTo>
                  <a:cubicBezTo>
                    <a:pt x="353" y="1"/>
                    <a:pt x="321" y="8"/>
                    <a:pt x="296" y="23"/>
                  </a:cubicBezTo>
                  <a:lnTo>
                    <a:pt x="51" y="159"/>
                  </a:lnTo>
                  <a:cubicBezTo>
                    <a:pt x="1" y="195"/>
                    <a:pt x="1" y="238"/>
                    <a:pt x="51" y="275"/>
                  </a:cubicBezTo>
                  <a:lnTo>
                    <a:pt x="275" y="397"/>
                  </a:lnTo>
                  <a:cubicBezTo>
                    <a:pt x="300" y="411"/>
                    <a:pt x="334" y="418"/>
                    <a:pt x="368" y="418"/>
                  </a:cubicBezTo>
                  <a:cubicBezTo>
                    <a:pt x="402" y="418"/>
                    <a:pt x="436" y="411"/>
                    <a:pt x="461" y="397"/>
                  </a:cubicBezTo>
                  <a:lnTo>
                    <a:pt x="698" y="259"/>
                  </a:lnTo>
                  <a:cubicBezTo>
                    <a:pt x="750" y="232"/>
                    <a:pt x="750" y="181"/>
                    <a:pt x="698" y="152"/>
                  </a:cubicBezTo>
                  <a:lnTo>
                    <a:pt x="482" y="23"/>
                  </a:lnTo>
                  <a:cubicBezTo>
                    <a:pt x="454" y="8"/>
                    <a:pt x="420" y="1"/>
                    <a:pt x="386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8085;p65"/>
            <p:cNvSpPr/>
            <p:nvPr/>
          </p:nvSpPr>
          <p:spPr>
            <a:xfrm>
              <a:off x="6884253" y="8352005"/>
              <a:ext cx="76716" cy="42667"/>
            </a:xfrm>
            <a:custGeom>
              <a:avLst/>
              <a:gdLst/>
              <a:ahLst/>
              <a:cxnLst/>
              <a:rect l="l" t="t" r="r" b="b"/>
              <a:pathLst>
                <a:path w="721" h="401" extrusionOk="0">
                  <a:moveTo>
                    <a:pt x="361" y="0"/>
                  </a:moveTo>
                  <a:cubicBezTo>
                    <a:pt x="327" y="0"/>
                    <a:pt x="293" y="7"/>
                    <a:pt x="268" y="21"/>
                  </a:cubicBezTo>
                  <a:lnTo>
                    <a:pt x="53" y="144"/>
                  </a:lnTo>
                  <a:cubicBezTo>
                    <a:pt x="1" y="173"/>
                    <a:pt x="1" y="223"/>
                    <a:pt x="53" y="252"/>
                  </a:cubicBezTo>
                  <a:lnTo>
                    <a:pt x="268" y="375"/>
                  </a:lnTo>
                  <a:cubicBezTo>
                    <a:pt x="297" y="392"/>
                    <a:pt x="331" y="401"/>
                    <a:pt x="364" y="401"/>
                  </a:cubicBezTo>
                  <a:cubicBezTo>
                    <a:pt x="397" y="401"/>
                    <a:pt x="429" y="392"/>
                    <a:pt x="454" y="375"/>
                  </a:cubicBezTo>
                  <a:lnTo>
                    <a:pt x="670" y="252"/>
                  </a:lnTo>
                  <a:cubicBezTo>
                    <a:pt x="720" y="223"/>
                    <a:pt x="720" y="173"/>
                    <a:pt x="670" y="144"/>
                  </a:cubicBezTo>
                  <a:lnTo>
                    <a:pt x="454" y="21"/>
                  </a:lnTo>
                  <a:cubicBezTo>
                    <a:pt x="429" y="7"/>
                    <a:pt x="395" y="0"/>
                    <a:pt x="36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8086;p65"/>
            <p:cNvSpPr/>
            <p:nvPr/>
          </p:nvSpPr>
          <p:spPr>
            <a:xfrm>
              <a:off x="6835414" y="8381053"/>
              <a:ext cx="74269" cy="42029"/>
            </a:xfrm>
            <a:custGeom>
              <a:avLst/>
              <a:gdLst/>
              <a:ahLst/>
              <a:cxnLst/>
              <a:rect l="l" t="t" r="r" b="b"/>
              <a:pathLst>
                <a:path w="698" h="395" extrusionOk="0">
                  <a:moveTo>
                    <a:pt x="335" y="0"/>
                  </a:moveTo>
                  <a:cubicBezTo>
                    <a:pt x="301" y="0"/>
                    <a:pt x="267" y="8"/>
                    <a:pt x="237" y="22"/>
                  </a:cubicBezTo>
                  <a:lnTo>
                    <a:pt x="51" y="136"/>
                  </a:lnTo>
                  <a:cubicBezTo>
                    <a:pt x="1" y="166"/>
                    <a:pt x="1" y="216"/>
                    <a:pt x="51" y="245"/>
                  </a:cubicBezTo>
                  <a:lnTo>
                    <a:pt x="267" y="367"/>
                  </a:lnTo>
                  <a:cubicBezTo>
                    <a:pt x="295" y="386"/>
                    <a:pt x="329" y="395"/>
                    <a:pt x="362" y="395"/>
                  </a:cubicBezTo>
                  <a:cubicBezTo>
                    <a:pt x="396" y="395"/>
                    <a:pt x="428" y="386"/>
                    <a:pt x="453" y="367"/>
                  </a:cubicBezTo>
                  <a:lnTo>
                    <a:pt x="648" y="259"/>
                  </a:lnTo>
                  <a:cubicBezTo>
                    <a:pt x="698" y="231"/>
                    <a:pt x="698" y="179"/>
                    <a:pt x="648" y="152"/>
                  </a:cubicBezTo>
                  <a:lnTo>
                    <a:pt x="432" y="22"/>
                  </a:lnTo>
                  <a:cubicBezTo>
                    <a:pt x="403" y="8"/>
                    <a:pt x="369" y="0"/>
                    <a:pt x="33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8087;p65"/>
            <p:cNvSpPr/>
            <p:nvPr/>
          </p:nvSpPr>
          <p:spPr>
            <a:xfrm>
              <a:off x="7292735" y="8115044"/>
              <a:ext cx="77355" cy="43519"/>
            </a:xfrm>
            <a:custGeom>
              <a:avLst/>
              <a:gdLst/>
              <a:ahLst/>
              <a:cxnLst/>
              <a:rect l="l" t="t" r="r" b="b"/>
              <a:pathLst>
                <a:path w="727" h="409" extrusionOk="0">
                  <a:moveTo>
                    <a:pt x="368" y="1"/>
                  </a:moveTo>
                  <a:cubicBezTo>
                    <a:pt x="334" y="1"/>
                    <a:pt x="299" y="10"/>
                    <a:pt x="274" y="28"/>
                  </a:cubicBezTo>
                  <a:lnTo>
                    <a:pt x="52" y="150"/>
                  </a:lnTo>
                  <a:cubicBezTo>
                    <a:pt x="0" y="178"/>
                    <a:pt x="0" y="230"/>
                    <a:pt x="52" y="257"/>
                  </a:cubicBezTo>
                  <a:lnTo>
                    <a:pt x="268" y="387"/>
                  </a:lnTo>
                  <a:cubicBezTo>
                    <a:pt x="296" y="401"/>
                    <a:pt x="330" y="409"/>
                    <a:pt x="364" y="409"/>
                  </a:cubicBezTo>
                  <a:cubicBezTo>
                    <a:pt x="398" y="409"/>
                    <a:pt x="432" y="401"/>
                    <a:pt x="461" y="387"/>
                  </a:cubicBezTo>
                  <a:lnTo>
                    <a:pt x="676" y="257"/>
                  </a:lnTo>
                  <a:cubicBezTo>
                    <a:pt x="726" y="230"/>
                    <a:pt x="726" y="178"/>
                    <a:pt x="676" y="150"/>
                  </a:cubicBezTo>
                  <a:lnTo>
                    <a:pt x="461" y="28"/>
                  </a:lnTo>
                  <a:cubicBezTo>
                    <a:pt x="436" y="10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8088;p65"/>
            <p:cNvSpPr/>
            <p:nvPr/>
          </p:nvSpPr>
          <p:spPr>
            <a:xfrm>
              <a:off x="7344873" y="8085890"/>
              <a:ext cx="77355" cy="42774"/>
            </a:xfrm>
            <a:custGeom>
              <a:avLst/>
              <a:gdLst/>
              <a:ahLst/>
              <a:cxnLst/>
              <a:rect l="l" t="t" r="r" b="b"/>
              <a:pathLst>
                <a:path w="727" h="402" extrusionOk="0">
                  <a:moveTo>
                    <a:pt x="359" y="0"/>
                  </a:moveTo>
                  <a:cubicBezTo>
                    <a:pt x="325" y="0"/>
                    <a:pt x="291" y="7"/>
                    <a:pt x="266" y="21"/>
                  </a:cubicBezTo>
                  <a:lnTo>
                    <a:pt x="57" y="143"/>
                  </a:lnTo>
                  <a:cubicBezTo>
                    <a:pt x="0" y="173"/>
                    <a:pt x="0" y="223"/>
                    <a:pt x="50" y="252"/>
                  </a:cubicBezTo>
                  <a:lnTo>
                    <a:pt x="273" y="381"/>
                  </a:lnTo>
                  <a:cubicBezTo>
                    <a:pt x="298" y="395"/>
                    <a:pt x="332" y="402"/>
                    <a:pt x="366" y="402"/>
                  </a:cubicBezTo>
                  <a:cubicBezTo>
                    <a:pt x="400" y="402"/>
                    <a:pt x="434" y="395"/>
                    <a:pt x="459" y="381"/>
                  </a:cubicBezTo>
                  <a:lnTo>
                    <a:pt x="668" y="259"/>
                  </a:lnTo>
                  <a:cubicBezTo>
                    <a:pt x="726" y="223"/>
                    <a:pt x="726" y="179"/>
                    <a:pt x="675" y="150"/>
                  </a:cubicBezTo>
                  <a:lnTo>
                    <a:pt x="452" y="21"/>
                  </a:lnTo>
                  <a:cubicBezTo>
                    <a:pt x="427" y="7"/>
                    <a:pt x="393" y="0"/>
                    <a:pt x="35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8089;p65"/>
            <p:cNvSpPr/>
            <p:nvPr/>
          </p:nvSpPr>
          <p:spPr>
            <a:xfrm>
              <a:off x="7396053" y="8054501"/>
              <a:ext cx="80334" cy="44476"/>
            </a:xfrm>
            <a:custGeom>
              <a:avLst/>
              <a:gdLst/>
              <a:ahLst/>
              <a:cxnLst/>
              <a:rect l="l" t="t" r="r" b="b"/>
              <a:pathLst>
                <a:path w="755" h="418" extrusionOk="0">
                  <a:moveTo>
                    <a:pt x="389" y="0"/>
                  </a:moveTo>
                  <a:cubicBezTo>
                    <a:pt x="354" y="0"/>
                    <a:pt x="320" y="8"/>
                    <a:pt x="295" y="22"/>
                  </a:cubicBezTo>
                  <a:lnTo>
                    <a:pt x="57" y="159"/>
                  </a:lnTo>
                  <a:cubicBezTo>
                    <a:pt x="0" y="186"/>
                    <a:pt x="0" y="238"/>
                    <a:pt x="57" y="266"/>
                  </a:cubicBezTo>
                  <a:lnTo>
                    <a:pt x="273" y="395"/>
                  </a:lnTo>
                  <a:cubicBezTo>
                    <a:pt x="298" y="410"/>
                    <a:pt x="332" y="417"/>
                    <a:pt x="366" y="417"/>
                  </a:cubicBezTo>
                  <a:cubicBezTo>
                    <a:pt x="401" y="417"/>
                    <a:pt x="435" y="410"/>
                    <a:pt x="461" y="395"/>
                  </a:cubicBezTo>
                  <a:lnTo>
                    <a:pt x="697" y="259"/>
                  </a:lnTo>
                  <a:cubicBezTo>
                    <a:pt x="754" y="223"/>
                    <a:pt x="754" y="179"/>
                    <a:pt x="697" y="152"/>
                  </a:cubicBezTo>
                  <a:lnTo>
                    <a:pt x="482" y="22"/>
                  </a:lnTo>
                  <a:cubicBezTo>
                    <a:pt x="457" y="8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5" name="Google Shape;8090;p65"/>
            <p:cNvSpPr/>
            <p:nvPr/>
          </p:nvSpPr>
          <p:spPr>
            <a:xfrm>
              <a:off x="6566958" y="8412442"/>
              <a:ext cx="81930" cy="45115"/>
            </a:xfrm>
            <a:custGeom>
              <a:avLst/>
              <a:gdLst/>
              <a:ahLst/>
              <a:cxnLst/>
              <a:rect l="l" t="t" r="r" b="b"/>
              <a:pathLst>
                <a:path w="770" h="424" extrusionOk="0">
                  <a:moveTo>
                    <a:pt x="411" y="0"/>
                  </a:moveTo>
                  <a:cubicBezTo>
                    <a:pt x="377" y="0"/>
                    <a:pt x="342" y="8"/>
                    <a:pt x="317" y="22"/>
                  </a:cubicBezTo>
                  <a:lnTo>
                    <a:pt x="59" y="173"/>
                  </a:lnTo>
                  <a:cubicBezTo>
                    <a:pt x="7" y="202"/>
                    <a:pt x="0" y="252"/>
                    <a:pt x="59" y="281"/>
                  </a:cubicBezTo>
                  <a:lnTo>
                    <a:pt x="266" y="402"/>
                  </a:lnTo>
                  <a:cubicBezTo>
                    <a:pt x="292" y="417"/>
                    <a:pt x="326" y="424"/>
                    <a:pt x="360" y="424"/>
                  </a:cubicBezTo>
                  <a:cubicBezTo>
                    <a:pt x="395" y="424"/>
                    <a:pt x="429" y="417"/>
                    <a:pt x="454" y="402"/>
                  </a:cubicBezTo>
                  <a:lnTo>
                    <a:pt x="719" y="252"/>
                  </a:lnTo>
                  <a:cubicBezTo>
                    <a:pt x="769" y="223"/>
                    <a:pt x="769" y="173"/>
                    <a:pt x="719" y="143"/>
                  </a:cubicBezTo>
                  <a:lnTo>
                    <a:pt x="504" y="22"/>
                  </a:lnTo>
                  <a:cubicBezTo>
                    <a:pt x="479" y="8"/>
                    <a:pt x="445" y="0"/>
                    <a:pt x="41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6" name="Google Shape;8091;p65"/>
            <p:cNvSpPr/>
            <p:nvPr/>
          </p:nvSpPr>
          <p:spPr>
            <a:xfrm>
              <a:off x="6618138" y="8441596"/>
              <a:ext cx="82675" cy="46711"/>
            </a:xfrm>
            <a:custGeom>
              <a:avLst/>
              <a:gdLst/>
              <a:ahLst/>
              <a:cxnLst/>
              <a:rect l="l" t="t" r="r" b="b"/>
              <a:pathLst>
                <a:path w="777" h="439" extrusionOk="0">
                  <a:moveTo>
                    <a:pt x="411" y="1"/>
                  </a:moveTo>
                  <a:cubicBezTo>
                    <a:pt x="377" y="1"/>
                    <a:pt x="343" y="10"/>
                    <a:pt x="318" y="28"/>
                  </a:cubicBezTo>
                  <a:lnTo>
                    <a:pt x="52" y="180"/>
                  </a:lnTo>
                  <a:cubicBezTo>
                    <a:pt x="0" y="207"/>
                    <a:pt x="0" y="257"/>
                    <a:pt x="52" y="287"/>
                  </a:cubicBezTo>
                  <a:lnTo>
                    <a:pt x="275" y="416"/>
                  </a:lnTo>
                  <a:cubicBezTo>
                    <a:pt x="300" y="431"/>
                    <a:pt x="334" y="438"/>
                    <a:pt x="368" y="438"/>
                  </a:cubicBezTo>
                  <a:cubicBezTo>
                    <a:pt x="402" y="438"/>
                    <a:pt x="436" y="431"/>
                    <a:pt x="461" y="416"/>
                  </a:cubicBezTo>
                  <a:lnTo>
                    <a:pt x="720" y="257"/>
                  </a:lnTo>
                  <a:cubicBezTo>
                    <a:pt x="777" y="230"/>
                    <a:pt x="777" y="180"/>
                    <a:pt x="727" y="150"/>
                  </a:cubicBezTo>
                  <a:lnTo>
                    <a:pt x="504" y="28"/>
                  </a:lnTo>
                  <a:cubicBezTo>
                    <a:pt x="479" y="10"/>
                    <a:pt x="445" y="1"/>
                    <a:pt x="41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7" name="Google Shape;8092;p65"/>
            <p:cNvSpPr/>
            <p:nvPr/>
          </p:nvSpPr>
          <p:spPr>
            <a:xfrm>
              <a:off x="7196334" y="8110788"/>
              <a:ext cx="78099" cy="43199"/>
            </a:xfrm>
            <a:custGeom>
              <a:avLst/>
              <a:gdLst/>
              <a:ahLst/>
              <a:cxnLst/>
              <a:rect l="l" t="t" r="r" b="b"/>
              <a:pathLst>
                <a:path w="734" h="406" extrusionOk="0">
                  <a:moveTo>
                    <a:pt x="373" y="0"/>
                  </a:moveTo>
                  <a:cubicBezTo>
                    <a:pt x="337" y="0"/>
                    <a:pt x="301" y="9"/>
                    <a:pt x="275" y="25"/>
                  </a:cubicBezTo>
                  <a:lnTo>
                    <a:pt x="52" y="147"/>
                  </a:lnTo>
                  <a:cubicBezTo>
                    <a:pt x="0" y="184"/>
                    <a:pt x="0" y="227"/>
                    <a:pt x="52" y="261"/>
                  </a:cubicBezTo>
                  <a:lnTo>
                    <a:pt x="275" y="384"/>
                  </a:lnTo>
                  <a:cubicBezTo>
                    <a:pt x="300" y="398"/>
                    <a:pt x="332" y="406"/>
                    <a:pt x="365" y="406"/>
                  </a:cubicBezTo>
                  <a:cubicBezTo>
                    <a:pt x="399" y="406"/>
                    <a:pt x="433" y="398"/>
                    <a:pt x="461" y="384"/>
                  </a:cubicBezTo>
                  <a:lnTo>
                    <a:pt x="677" y="261"/>
                  </a:lnTo>
                  <a:cubicBezTo>
                    <a:pt x="727" y="227"/>
                    <a:pt x="734" y="184"/>
                    <a:pt x="677" y="147"/>
                  </a:cubicBezTo>
                  <a:lnTo>
                    <a:pt x="461" y="25"/>
                  </a:lnTo>
                  <a:cubicBezTo>
                    <a:pt x="437" y="8"/>
                    <a:pt x="406" y="0"/>
                    <a:pt x="37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8" name="Google Shape;8093;p65"/>
            <p:cNvSpPr/>
            <p:nvPr/>
          </p:nvSpPr>
          <p:spPr>
            <a:xfrm>
              <a:off x="7165158" y="7909154"/>
              <a:ext cx="59692" cy="32985"/>
            </a:xfrm>
            <a:custGeom>
              <a:avLst/>
              <a:gdLst/>
              <a:ahLst/>
              <a:cxnLst/>
              <a:rect l="l" t="t" r="r" b="b"/>
              <a:pathLst>
                <a:path w="561" h="310" extrusionOk="0">
                  <a:moveTo>
                    <a:pt x="383" y="0"/>
                  </a:moveTo>
                  <a:cubicBezTo>
                    <a:pt x="350" y="0"/>
                    <a:pt x="316" y="8"/>
                    <a:pt x="287" y="22"/>
                  </a:cubicBezTo>
                  <a:lnTo>
                    <a:pt x="50" y="158"/>
                  </a:lnTo>
                  <a:cubicBezTo>
                    <a:pt x="0" y="188"/>
                    <a:pt x="0" y="238"/>
                    <a:pt x="50" y="267"/>
                  </a:cubicBezTo>
                  <a:lnTo>
                    <a:pt x="86" y="288"/>
                  </a:lnTo>
                  <a:cubicBezTo>
                    <a:pt x="111" y="303"/>
                    <a:pt x="146" y="310"/>
                    <a:pt x="180" y="310"/>
                  </a:cubicBezTo>
                  <a:cubicBezTo>
                    <a:pt x="214" y="310"/>
                    <a:pt x="248" y="303"/>
                    <a:pt x="273" y="288"/>
                  </a:cubicBezTo>
                  <a:lnTo>
                    <a:pt x="509" y="152"/>
                  </a:lnTo>
                  <a:cubicBezTo>
                    <a:pt x="561" y="122"/>
                    <a:pt x="561" y="72"/>
                    <a:pt x="509" y="43"/>
                  </a:cubicBezTo>
                  <a:lnTo>
                    <a:pt x="475" y="22"/>
                  </a:lnTo>
                  <a:cubicBezTo>
                    <a:pt x="449" y="8"/>
                    <a:pt x="416" y="0"/>
                    <a:pt x="38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9" name="Google Shape;8094;p65"/>
            <p:cNvSpPr/>
            <p:nvPr/>
          </p:nvSpPr>
          <p:spPr>
            <a:xfrm>
              <a:off x="7219317" y="7876275"/>
              <a:ext cx="62139" cy="34474"/>
            </a:xfrm>
            <a:custGeom>
              <a:avLst/>
              <a:gdLst/>
              <a:ahLst/>
              <a:cxnLst/>
              <a:rect l="l" t="t" r="r" b="b"/>
              <a:pathLst>
                <a:path w="584" h="324" extrusionOk="0">
                  <a:moveTo>
                    <a:pt x="404" y="0"/>
                  </a:moveTo>
                  <a:cubicBezTo>
                    <a:pt x="370" y="0"/>
                    <a:pt x="336" y="8"/>
                    <a:pt x="311" y="22"/>
                  </a:cubicBezTo>
                  <a:lnTo>
                    <a:pt x="52" y="172"/>
                  </a:lnTo>
                  <a:cubicBezTo>
                    <a:pt x="0" y="202"/>
                    <a:pt x="0" y="252"/>
                    <a:pt x="52" y="281"/>
                  </a:cubicBezTo>
                  <a:lnTo>
                    <a:pt x="86" y="302"/>
                  </a:lnTo>
                  <a:cubicBezTo>
                    <a:pt x="112" y="317"/>
                    <a:pt x="147" y="324"/>
                    <a:pt x="181" y="324"/>
                  </a:cubicBezTo>
                  <a:cubicBezTo>
                    <a:pt x="215" y="324"/>
                    <a:pt x="249" y="317"/>
                    <a:pt x="274" y="302"/>
                  </a:cubicBezTo>
                  <a:lnTo>
                    <a:pt x="533" y="152"/>
                  </a:lnTo>
                  <a:cubicBezTo>
                    <a:pt x="583" y="122"/>
                    <a:pt x="583" y="72"/>
                    <a:pt x="533" y="43"/>
                  </a:cubicBezTo>
                  <a:lnTo>
                    <a:pt x="497" y="22"/>
                  </a:lnTo>
                  <a:cubicBezTo>
                    <a:pt x="472" y="8"/>
                    <a:pt x="438" y="0"/>
                    <a:pt x="40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0" name="Google Shape;8095;p65"/>
            <p:cNvSpPr/>
            <p:nvPr/>
          </p:nvSpPr>
          <p:spPr>
            <a:xfrm>
              <a:off x="7252302" y="7895322"/>
              <a:ext cx="81079" cy="45221"/>
            </a:xfrm>
            <a:custGeom>
              <a:avLst/>
              <a:gdLst/>
              <a:ahLst/>
              <a:cxnLst/>
              <a:rect l="l" t="t" r="r" b="b"/>
              <a:pathLst>
                <a:path w="762" h="425" extrusionOk="0">
                  <a:moveTo>
                    <a:pt x="403" y="1"/>
                  </a:moveTo>
                  <a:cubicBezTo>
                    <a:pt x="369" y="1"/>
                    <a:pt x="334" y="8"/>
                    <a:pt x="309" y="23"/>
                  </a:cubicBezTo>
                  <a:lnTo>
                    <a:pt x="51" y="173"/>
                  </a:lnTo>
                  <a:cubicBezTo>
                    <a:pt x="1" y="202"/>
                    <a:pt x="1" y="252"/>
                    <a:pt x="51" y="282"/>
                  </a:cubicBezTo>
                  <a:lnTo>
                    <a:pt x="259" y="404"/>
                  </a:lnTo>
                  <a:cubicBezTo>
                    <a:pt x="284" y="418"/>
                    <a:pt x="318" y="425"/>
                    <a:pt x="353" y="425"/>
                  </a:cubicBezTo>
                  <a:cubicBezTo>
                    <a:pt x="387" y="425"/>
                    <a:pt x="421" y="418"/>
                    <a:pt x="446" y="404"/>
                  </a:cubicBezTo>
                  <a:lnTo>
                    <a:pt x="704" y="252"/>
                  </a:lnTo>
                  <a:cubicBezTo>
                    <a:pt x="761" y="225"/>
                    <a:pt x="761" y="182"/>
                    <a:pt x="711" y="145"/>
                  </a:cubicBezTo>
                  <a:lnTo>
                    <a:pt x="496" y="23"/>
                  </a:lnTo>
                  <a:cubicBezTo>
                    <a:pt x="471" y="8"/>
                    <a:pt x="437" y="1"/>
                    <a:pt x="40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8096;p65"/>
            <p:cNvSpPr/>
            <p:nvPr/>
          </p:nvSpPr>
          <p:spPr>
            <a:xfrm>
              <a:off x="7198036" y="7928200"/>
              <a:ext cx="78844" cy="43731"/>
            </a:xfrm>
            <a:custGeom>
              <a:avLst/>
              <a:gdLst/>
              <a:ahLst/>
              <a:cxnLst/>
              <a:rect l="l" t="t" r="r" b="b"/>
              <a:pathLst>
                <a:path w="741" h="411" extrusionOk="0">
                  <a:moveTo>
                    <a:pt x="381" y="1"/>
                  </a:moveTo>
                  <a:cubicBezTo>
                    <a:pt x="347" y="1"/>
                    <a:pt x="312" y="8"/>
                    <a:pt x="286" y="23"/>
                  </a:cubicBezTo>
                  <a:lnTo>
                    <a:pt x="50" y="159"/>
                  </a:lnTo>
                  <a:cubicBezTo>
                    <a:pt x="0" y="188"/>
                    <a:pt x="0" y="238"/>
                    <a:pt x="50" y="268"/>
                  </a:cubicBezTo>
                  <a:lnTo>
                    <a:pt x="259" y="390"/>
                  </a:lnTo>
                  <a:cubicBezTo>
                    <a:pt x="284" y="404"/>
                    <a:pt x="318" y="411"/>
                    <a:pt x="352" y="411"/>
                  </a:cubicBezTo>
                  <a:cubicBezTo>
                    <a:pt x="386" y="411"/>
                    <a:pt x="420" y="404"/>
                    <a:pt x="445" y="390"/>
                  </a:cubicBezTo>
                  <a:lnTo>
                    <a:pt x="690" y="252"/>
                  </a:lnTo>
                  <a:cubicBezTo>
                    <a:pt x="740" y="224"/>
                    <a:pt x="740" y="174"/>
                    <a:pt x="690" y="145"/>
                  </a:cubicBezTo>
                  <a:lnTo>
                    <a:pt x="474" y="23"/>
                  </a:lnTo>
                  <a:cubicBezTo>
                    <a:pt x="449" y="8"/>
                    <a:pt x="415" y="1"/>
                    <a:pt x="38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8097;p65"/>
            <p:cNvSpPr/>
            <p:nvPr/>
          </p:nvSpPr>
          <p:spPr>
            <a:xfrm>
              <a:off x="7289756" y="7925221"/>
              <a:ext cx="97252" cy="55116"/>
            </a:xfrm>
            <a:custGeom>
              <a:avLst/>
              <a:gdLst/>
              <a:ahLst/>
              <a:cxnLst/>
              <a:rect l="l" t="t" r="r" b="b"/>
              <a:pathLst>
                <a:path w="914" h="518" extrusionOk="0">
                  <a:moveTo>
                    <a:pt x="532" y="1"/>
                  </a:moveTo>
                  <a:cubicBezTo>
                    <a:pt x="498" y="1"/>
                    <a:pt x="464" y="7"/>
                    <a:pt x="439" y="21"/>
                  </a:cubicBezTo>
                  <a:lnTo>
                    <a:pt x="51" y="246"/>
                  </a:lnTo>
                  <a:cubicBezTo>
                    <a:pt x="1" y="273"/>
                    <a:pt x="1" y="323"/>
                    <a:pt x="51" y="352"/>
                  </a:cubicBezTo>
                  <a:lnTo>
                    <a:pt x="287" y="496"/>
                  </a:lnTo>
                  <a:cubicBezTo>
                    <a:pt x="313" y="510"/>
                    <a:pt x="347" y="518"/>
                    <a:pt x="382" y="518"/>
                  </a:cubicBezTo>
                  <a:cubicBezTo>
                    <a:pt x="416" y="518"/>
                    <a:pt x="450" y="510"/>
                    <a:pt x="475" y="496"/>
                  </a:cubicBezTo>
                  <a:lnTo>
                    <a:pt x="863" y="266"/>
                  </a:lnTo>
                  <a:cubicBezTo>
                    <a:pt x="913" y="237"/>
                    <a:pt x="913" y="187"/>
                    <a:pt x="863" y="159"/>
                  </a:cubicBezTo>
                  <a:lnTo>
                    <a:pt x="625" y="21"/>
                  </a:lnTo>
                  <a:cubicBezTo>
                    <a:pt x="600" y="7"/>
                    <a:pt x="566" y="1"/>
                    <a:pt x="53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8098;p65"/>
            <p:cNvSpPr/>
            <p:nvPr/>
          </p:nvSpPr>
          <p:spPr>
            <a:xfrm>
              <a:off x="7235384" y="7965761"/>
              <a:ext cx="82036" cy="45966"/>
            </a:xfrm>
            <a:custGeom>
              <a:avLst/>
              <a:gdLst/>
              <a:ahLst/>
              <a:cxnLst/>
              <a:rect l="l" t="t" r="r" b="b"/>
              <a:pathLst>
                <a:path w="771" h="432" extrusionOk="0">
                  <a:moveTo>
                    <a:pt x="382" y="1"/>
                  </a:moveTo>
                  <a:cubicBezTo>
                    <a:pt x="348" y="1"/>
                    <a:pt x="314" y="8"/>
                    <a:pt x="289" y="22"/>
                  </a:cubicBezTo>
                  <a:lnTo>
                    <a:pt x="51" y="158"/>
                  </a:lnTo>
                  <a:cubicBezTo>
                    <a:pt x="1" y="187"/>
                    <a:pt x="1" y="237"/>
                    <a:pt x="51" y="266"/>
                  </a:cubicBezTo>
                  <a:lnTo>
                    <a:pt x="289" y="410"/>
                  </a:lnTo>
                  <a:cubicBezTo>
                    <a:pt x="314" y="424"/>
                    <a:pt x="348" y="432"/>
                    <a:pt x="382" y="432"/>
                  </a:cubicBezTo>
                  <a:cubicBezTo>
                    <a:pt x="416" y="432"/>
                    <a:pt x="450" y="424"/>
                    <a:pt x="475" y="410"/>
                  </a:cubicBezTo>
                  <a:lnTo>
                    <a:pt x="712" y="266"/>
                  </a:lnTo>
                  <a:cubicBezTo>
                    <a:pt x="763" y="237"/>
                    <a:pt x="770" y="187"/>
                    <a:pt x="712" y="158"/>
                  </a:cubicBezTo>
                  <a:lnTo>
                    <a:pt x="475" y="22"/>
                  </a:lnTo>
                  <a:cubicBezTo>
                    <a:pt x="450" y="8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4" name="Google Shape;8099;p65"/>
            <p:cNvSpPr/>
            <p:nvPr/>
          </p:nvSpPr>
          <p:spPr>
            <a:xfrm>
              <a:off x="7324869" y="7956610"/>
              <a:ext cx="113319" cy="63629"/>
            </a:xfrm>
            <a:custGeom>
              <a:avLst/>
              <a:gdLst/>
              <a:ahLst/>
              <a:cxnLst/>
              <a:rect l="l" t="t" r="r" b="b"/>
              <a:pathLst>
                <a:path w="1065" h="598" extrusionOk="0">
                  <a:moveTo>
                    <a:pt x="708" y="1"/>
                  </a:moveTo>
                  <a:cubicBezTo>
                    <a:pt x="675" y="1"/>
                    <a:pt x="641" y="7"/>
                    <a:pt x="612" y="21"/>
                  </a:cubicBezTo>
                  <a:lnTo>
                    <a:pt x="59" y="346"/>
                  </a:lnTo>
                  <a:cubicBezTo>
                    <a:pt x="0" y="373"/>
                    <a:pt x="0" y="425"/>
                    <a:pt x="52" y="453"/>
                  </a:cubicBezTo>
                  <a:lnTo>
                    <a:pt x="267" y="575"/>
                  </a:lnTo>
                  <a:cubicBezTo>
                    <a:pt x="292" y="590"/>
                    <a:pt x="327" y="597"/>
                    <a:pt x="361" y="597"/>
                  </a:cubicBezTo>
                  <a:cubicBezTo>
                    <a:pt x="395" y="597"/>
                    <a:pt x="429" y="590"/>
                    <a:pt x="454" y="575"/>
                  </a:cubicBezTo>
                  <a:lnTo>
                    <a:pt x="1014" y="252"/>
                  </a:lnTo>
                  <a:cubicBezTo>
                    <a:pt x="1064" y="223"/>
                    <a:pt x="1064" y="173"/>
                    <a:pt x="1014" y="144"/>
                  </a:cubicBezTo>
                  <a:lnTo>
                    <a:pt x="799" y="21"/>
                  </a:lnTo>
                  <a:cubicBezTo>
                    <a:pt x="774" y="7"/>
                    <a:pt x="741" y="1"/>
                    <a:pt x="70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8100;p65"/>
            <p:cNvSpPr/>
            <p:nvPr/>
          </p:nvSpPr>
          <p:spPr>
            <a:xfrm>
              <a:off x="7450425" y="8016302"/>
              <a:ext cx="91825" cy="51286"/>
            </a:xfrm>
            <a:custGeom>
              <a:avLst/>
              <a:gdLst/>
              <a:ahLst/>
              <a:cxnLst/>
              <a:rect l="l" t="t" r="r" b="b"/>
              <a:pathLst>
                <a:path w="863" h="482" extrusionOk="0">
                  <a:moveTo>
                    <a:pt x="495" y="0"/>
                  </a:moveTo>
                  <a:cubicBezTo>
                    <a:pt x="461" y="0"/>
                    <a:pt x="427" y="7"/>
                    <a:pt x="402" y="21"/>
                  </a:cubicBezTo>
                  <a:lnTo>
                    <a:pt x="57" y="223"/>
                  </a:lnTo>
                  <a:cubicBezTo>
                    <a:pt x="0" y="252"/>
                    <a:pt x="0" y="302"/>
                    <a:pt x="57" y="330"/>
                  </a:cubicBezTo>
                  <a:lnTo>
                    <a:pt x="273" y="459"/>
                  </a:lnTo>
                  <a:cubicBezTo>
                    <a:pt x="298" y="474"/>
                    <a:pt x="332" y="481"/>
                    <a:pt x="366" y="481"/>
                  </a:cubicBezTo>
                  <a:cubicBezTo>
                    <a:pt x="400" y="481"/>
                    <a:pt x="434" y="474"/>
                    <a:pt x="459" y="459"/>
                  </a:cubicBezTo>
                  <a:lnTo>
                    <a:pt x="804" y="259"/>
                  </a:lnTo>
                  <a:cubicBezTo>
                    <a:pt x="863" y="230"/>
                    <a:pt x="863" y="180"/>
                    <a:pt x="804" y="150"/>
                  </a:cubicBezTo>
                  <a:lnTo>
                    <a:pt x="588" y="21"/>
                  </a:lnTo>
                  <a:cubicBezTo>
                    <a:pt x="563" y="7"/>
                    <a:pt x="529" y="0"/>
                    <a:pt x="49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8101;p65"/>
            <p:cNvSpPr/>
            <p:nvPr/>
          </p:nvSpPr>
          <p:spPr>
            <a:xfrm>
              <a:off x="7354023" y="7986403"/>
              <a:ext cx="136089" cy="76503"/>
            </a:xfrm>
            <a:custGeom>
              <a:avLst/>
              <a:gdLst/>
              <a:ahLst/>
              <a:cxnLst/>
              <a:rect l="l" t="t" r="r" b="b"/>
              <a:pathLst>
                <a:path w="1279" h="719" extrusionOk="0">
                  <a:moveTo>
                    <a:pt x="913" y="0"/>
                  </a:moveTo>
                  <a:cubicBezTo>
                    <a:pt x="879" y="0"/>
                    <a:pt x="845" y="8"/>
                    <a:pt x="820" y="22"/>
                  </a:cubicBezTo>
                  <a:lnTo>
                    <a:pt x="50" y="461"/>
                  </a:lnTo>
                  <a:cubicBezTo>
                    <a:pt x="0" y="490"/>
                    <a:pt x="0" y="540"/>
                    <a:pt x="50" y="568"/>
                  </a:cubicBezTo>
                  <a:lnTo>
                    <a:pt x="273" y="697"/>
                  </a:lnTo>
                  <a:cubicBezTo>
                    <a:pt x="298" y="712"/>
                    <a:pt x="332" y="719"/>
                    <a:pt x="366" y="719"/>
                  </a:cubicBezTo>
                  <a:cubicBezTo>
                    <a:pt x="400" y="719"/>
                    <a:pt x="434" y="712"/>
                    <a:pt x="459" y="697"/>
                  </a:cubicBezTo>
                  <a:lnTo>
                    <a:pt x="1229" y="259"/>
                  </a:lnTo>
                  <a:cubicBezTo>
                    <a:pt x="1279" y="223"/>
                    <a:pt x="1279" y="179"/>
                    <a:pt x="1229" y="152"/>
                  </a:cubicBezTo>
                  <a:lnTo>
                    <a:pt x="1006" y="22"/>
                  </a:lnTo>
                  <a:cubicBezTo>
                    <a:pt x="981" y="8"/>
                    <a:pt x="947" y="0"/>
                    <a:pt x="91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8102;p65"/>
            <p:cNvSpPr/>
            <p:nvPr/>
          </p:nvSpPr>
          <p:spPr>
            <a:xfrm>
              <a:off x="7299651" y="8049926"/>
              <a:ext cx="80334" cy="44370"/>
            </a:xfrm>
            <a:custGeom>
              <a:avLst/>
              <a:gdLst/>
              <a:ahLst/>
              <a:cxnLst/>
              <a:rect l="l" t="t" r="r" b="b"/>
              <a:pathLst>
                <a:path w="755" h="417" extrusionOk="0">
                  <a:moveTo>
                    <a:pt x="389" y="0"/>
                  </a:moveTo>
                  <a:cubicBezTo>
                    <a:pt x="355" y="0"/>
                    <a:pt x="321" y="8"/>
                    <a:pt x="296" y="22"/>
                  </a:cubicBezTo>
                  <a:lnTo>
                    <a:pt x="58" y="159"/>
                  </a:lnTo>
                  <a:cubicBezTo>
                    <a:pt x="1" y="186"/>
                    <a:pt x="1" y="238"/>
                    <a:pt x="51" y="266"/>
                  </a:cubicBezTo>
                  <a:lnTo>
                    <a:pt x="273" y="395"/>
                  </a:lnTo>
                  <a:cubicBezTo>
                    <a:pt x="298" y="410"/>
                    <a:pt x="332" y="417"/>
                    <a:pt x="367" y="417"/>
                  </a:cubicBezTo>
                  <a:cubicBezTo>
                    <a:pt x="401" y="417"/>
                    <a:pt x="435" y="410"/>
                    <a:pt x="461" y="395"/>
                  </a:cubicBezTo>
                  <a:lnTo>
                    <a:pt x="698" y="259"/>
                  </a:lnTo>
                  <a:cubicBezTo>
                    <a:pt x="755" y="229"/>
                    <a:pt x="755" y="179"/>
                    <a:pt x="698" y="152"/>
                  </a:cubicBezTo>
                  <a:lnTo>
                    <a:pt x="482" y="22"/>
                  </a:lnTo>
                  <a:cubicBezTo>
                    <a:pt x="457" y="8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8103;p65"/>
            <p:cNvSpPr/>
            <p:nvPr/>
          </p:nvSpPr>
          <p:spPr>
            <a:xfrm>
              <a:off x="7248471" y="8081208"/>
              <a:ext cx="77355" cy="42880"/>
            </a:xfrm>
            <a:custGeom>
              <a:avLst/>
              <a:gdLst/>
              <a:ahLst/>
              <a:cxnLst/>
              <a:rect l="l" t="t" r="r" b="b"/>
              <a:pathLst>
                <a:path w="727" h="403" extrusionOk="0">
                  <a:moveTo>
                    <a:pt x="359" y="1"/>
                  </a:moveTo>
                  <a:cubicBezTo>
                    <a:pt x="325" y="1"/>
                    <a:pt x="291" y="8"/>
                    <a:pt x="266" y="22"/>
                  </a:cubicBezTo>
                  <a:lnTo>
                    <a:pt x="50" y="144"/>
                  </a:lnTo>
                  <a:cubicBezTo>
                    <a:pt x="0" y="173"/>
                    <a:pt x="0" y="223"/>
                    <a:pt x="50" y="253"/>
                  </a:cubicBezTo>
                  <a:lnTo>
                    <a:pt x="273" y="382"/>
                  </a:lnTo>
                  <a:cubicBezTo>
                    <a:pt x="298" y="396"/>
                    <a:pt x="332" y="403"/>
                    <a:pt x="366" y="403"/>
                  </a:cubicBezTo>
                  <a:cubicBezTo>
                    <a:pt x="400" y="403"/>
                    <a:pt x="434" y="396"/>
                    <a:pt x="459" y="382"/>
                  </a:cubicBezTo>
                  <a:lnTo>
                    <a:pt x="668" y="260"/>
                  </a:lnTo>
                  <a:cubicBezTo>
                    <a:pt x="727" y="230"/>
                    <a:pt x="727" y="180"/>
                    <a:pt x="675" y="151"/>
                  </a:cubicBezTo>
                  <a:lnTo>
                    <a:pt x="452" y="22"/>
                  </a:lnTo>
                  <a:cubicBezTo>
                    <a:pt x="427" y="8"/>
                    <a:pt x="393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9" name="Google Shape;8104;p65"/>
            <p:cNvSpPr/>
            <p:nvPr/>
          </p:nvSpPr>
          <p:spPr>
            <a:xfrm>
              <a:off x="6570044" y="8327638"/>
              <a:ext cx="119384" cy="67885"/>
            </a:xfrm>
            <a:custGeom>
              <a:avLst/>
              <a:gdLst/>
              <a:ahLst/>
              <a:cxnLst/>
              <a:rect l="l" t="t" r="r" b="b"/>
              <a:pathLst>
                <a:path w="1122" h="638" extrusionOk="0">
                  <a:moveTo>
                    <a:pt x="740" y="0"/>
                  </a:moveTo>
                  <a:cubicBezTo>
                    <a:pt x="706" y="0"/>
                    <a:pt x="672" y="9"/>
                    <a:pt x="647" y="28"/>
                  </a:cubicBezTo>
                  <a:lnTo>
                    <a:pt x="50" y="366"/>
                  </a:lnTo>
                  <a:cubicBezTo>
                    <a:pt x="0" y="395"/>
                    <a:pt x="0" y="445"/>
                    <a:pt x="50" y="474"/>
                  </a:cubicBezTo>
                  <a:lnTo>
                    <a:pt x="288" y="611"/>
                  </a:lnTo>
                  <a:cubicBezTo>
                    <a:pt x="317" y="629"/>
                    <a:pt x="351" y="638"/>
                    <a:pt x="385" y="638"/>
                  </a:cubicBezTo>
                  <a:cubicBezTo>
                    <a:pt x="419" y="638"/>
                    <a:pt x="453" y="629"/>
                    <a:pt x="482" y="611"/>
                  </a:cubicBezTo>
                  <a:lnTo>
                    <a:pt x="1072" y="273"/>
                  </a:lnTo>
                  <a:cubicBezTo>
                    <a:pt x="1122" y="243"/>
                    <a:pt x="1122" y="193"/>
                    <a:pt x="1072" y="164"/>
                  </a:cubicBezTo>
                  <a:lnTo>
                    <a:pt x="834" y="28"/>
                  </a:lnTo>
                  <a:cubicBezTo>
                    <a:pt x="809" y="9"/>
                    <a:pt x="775" y="0"/>
                    <a:pt x="74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0" name="Google Shape;8105;p65"/>
            <p:cNvSpPr/>
            <p:nvPr/>
          </p:nvSpPr>
          <p:spPr>
            <a:xfrm>
              <a:off x="6661764" y="8296888"/>
              <a:ext cx="81292" cy="45221"/>
            </a:xfrm>
            <a:custGeom>
              <a:avLst/>
              <a:gdLst/>
              <a:ahLst/>
              <a:cxnLst/>
              <a:rect l="l" t="t" r="r" b="b"/>
              <a:pathLst>
                <a:path w="764" h="425" extrusionOk="0">
                  <a:moveTo>
                    <a:pt x="380" y="1"/>
                  </a:moveTo>
                  <a:cubicBezTo>
                    <a:pt x="346" y="1"/>
                    <a:pt x="314" y="8"/>
                    <a:pt x="289" y="22"/>
                  </a:cubicBezTo>
                  <a:lnTo>
                    <a:pt x="58" y="160"/>
                  </a:lnTo>
                  <a:cubicBezTo>
                    <a:pt x="1" y="187"/>
                    <a:pt x="1" y="237"/>
                    <a:pt x="51" y="267"/>
                  </a:cubicBezTo>
                  <a:lnTo>
                    <a:pt x="296" y="403"/>
                  </a:lnTo>
                  <a:cubicBezTo>
                    <a:pt x="321" y="418"/>
                    <a:pt x="353" y="425"/>
                    <a:pt x="387" y="425"/>
                  </a:cubicBezTo>
                  <a:cubicBezTo>
                    <a:pt x="420" y="425"/>
                    <a:pt x="454" y="418"/>
                    <a:pt x="482" y="403"/>
                  </a:cubicBezTo>
                  <a:lnTo>
                    <a:pt x="712" y="273"/>
                  </a:lnTo>
                  <a:cubicBezTo>
                    <a:pt x="763" y="246"/>
                    <a:pt x="763" y="194"/>
                    <a:pt x="712" y="167"/>
                  </a:cubicBezTo>
                  <a:lnTo>
                    <a:pt x="475" y="22"/>
                  </a:lnTo>
                  <a:cubicBezTo>
                    <a:pt x="447" y="8"/>
                    <a:pt x="413" y="1"/>
                    <a:pt x="38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1" name="Google Shape;8106;p65"/>
            <p:cNvSpPr/>
            <p:nvPr/>
          </p:nvSpPr>
          <p:spPr>
            <a:xfrm>
              <a:off x="6624416" y="8339023"/>
              <a:ext cx="151517" cy="85760"/>
            </a:xfrm>
            <a:custGeom>
              <a:avLst/>
              <a:gdLst/>
              <a:ahLst/>
              <a:cxnLst/>
              <a:rect l="l" t="t" r="r" b="b"/>
              <a:pathLst>
                <a:path w="1424" h="806" extrusionOk="0">
                  <a:moveTo>
                    <a:pt x="1063" y="0"/>
                  </a:moveTo>
                  <a:cubicBezTo>
                    <a:pt x="1029" y="0"/>
                    <a:pt x="995" y="8"/>
                    <a:pt x="970" y="22"/>
                  </a:cubicBezTo>
                  <a:lnTo>
                    <a:pt x="50" y="554"/>
                  </a:lnTo>
                  <a:cubicBezTo>
                    <a:pt x="0" y="583"/>
                    <a:pt x="0" y="633"/>
                    <a:pt x="50" y="661"/>
                  </a:cubicBezTo>
                  <a:lnTo>
                    <a:pt x="259" y="783"/>
                  </a:lnTo>
                  <a:cubicBezTo>
                    <a:pt x="284" y="798"/>
                    <a:pt x="318" y="805"/>
                    <a:pt x="352" y="805"/>
                  </a:cubicBezTo>
                  <a:cubicBezTo>
                    <a:pt x="386" y="805"/>
                    <a:pt x="420" y="798"/>
                    <a:pt x="445" y="783"/>
                  </a:cubicBezTo>
                  <a:lnTo>
                    <a:pt x="1365" y="252"/>
                  </a:lnTo>
                  <a:cubicBezTo>
                    <a:pt x="1423" y="222"/>
                    <a:pt x="1423" y="172"/>
                    <a:pt x="1373" y="143"/>
                  </a:cubicBezTo>
                  <a:lnTo>
                    <a:pt x="1158" y="22"/>
                  </a:lnTo>
                  <a:cubicBezTo>
                    <a:pt x="1132" y="8"/>
                    <a:pt x="1097" y="0"/>
                    <a:pt x="106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8107;p65"/>
            <p:cNvSpPr/>
            <p:nvPr/>
          </p:nvSpPr>
          <p:spPr>
            <a:xfrm>
              <a:off x="6751249" y="8308592"/>
              <a:ext cx="76610" cy="43306"/>
            </a:xfrm>
            <a:custGeom>
              <a:avLst/>
              <a:gdLst/>
              <a:ahLst/>
              <a:cxnLst/>
              <a:rect l="l" t="t" r="r" b="b"/>
              <a:pathLst>
                <a:path w="720" h="407" extrusionOk="0">
                  <a:moveTo>
                    <a:pt x="368" y="0"/>
                  </a:moveTo>
                  <a:cubicBezTo>
                    <a:pt x="333" y="0"/>
                    <a:pt x="299" y="9"/>
                    <a:pt x="274" y="27"/>
                  </a:cubicBezTo>
                  <a:lnTo>
                    <a:pt x="52" y="150"/>
                  </a:lnTo>
                  <a:cubicBezTo>
                    <a:pt x="0" y="179"/>
                    <a:pt x="0" y="229"/>
                    <a:pt x="52" y="257"/>
                  </a:cubicBezTo>
                  <a:lnTo>
                    <a:pt x="259" y="379"/>
                  </a:lnTo>
                  <a:cubicBezTo>
                    <a:pt x="285" y="397"/>
                    <a:pt x="319" y="406"/>
                    <a:pt x="354" y="406"/>
                  </a:cubicBezTo>
                  <a:cubicBezTo>
                    <a:pt x="388" y="406"/>
                    <a:pt x="422" y="397"/>
                    <a:pt x="447" y="379"/>
                  </a:cubicBezTo>
                  <a:lnTo>
                    <a:pt x="669" y="257"/>
                  </a:lnTo>
                  <a:cubicBezTo>
                    <a:pt x="719" y="229"/>
                    <a:pt x="719" y="179"/>
                    <a:pt x="669" y="150"/>
                  </a:cubicBezTo>
                  <a:lnTo>
                    <a:pt x="461" y="27"/>
                  </a:lnTo>
                  <a:cubicBezTo>
                    <a:pt x="436" y="9"/>
                    <a:pt x="402" y="0"/>
                    <a:pt x="36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8108;p65"/>
            <p:cNvSpPr/>
            <p:nvPr/>
          </p:nvSpPr>
          <p:spPr>
            <a:xfrm>
              <a:off x="7167286" y="8068227"/>
              <a:ext cx="76716" cy="42987"/>
            </a:xfrm>
            <a:custGeom>
              <a:avLst/>
              <a:gdLst/>
              <a:ahLst/>
              <a:cxnLst/>
              <a:rect l="l" t="t" r="r" b="b"/>
              <a:pathLst>
                <a:path w="721" h="404" extrusionOk="0">
                  <a:moveTo>
                    <a:pt x="368" y="1"/>
                  </a:moveTo>
                  <a:cubicBezTo>
                    <a:pt x="334" y="1"/>
                    <a:pt x="299" y="8"/>
                    <a:pt x="273" y="23"/>
                  </a:cubicBezTo>
                  <a:lnTo>
                    <a:pt x="51" y="152"/>
                  </a:lnTo>
                  <a:cubicBezTo>
                    <a:pt x="1" y="180"/>
                    <a:pt x="1" y="230"/>
                    <a:pt x="51" y="259"/>
                  </a:cubicBezTo>
                  <a:lnTo>
                    <a:pt x="260" y="382"/>
                  </a:lnTo>
                  <a:cubicBezTo>
                    <a:pt x="285" y="396"/>
                    <a:pt x="319" y="404"/>
                    <a:pt x="353" y="404"/>
                  </a:cubicBezTo>
                  <a:cubicBezTo>
                    <a:pt x="387" y="404"/>
                    <a:pt x="421" y="396"/>
                    <a:pt x="446" y="382"/>
                  </a:cubicBezTo>
                  <a:lnTo>
                    <a:pt x="670" y="252"/>
                  </a:lnTo>
                  <a:cubicBezTo>
                    <a:pt x="720" y="223"/>
                    <a:pt x="720" y="180"/>
                    <a:pt x="670" y="144"/>
                  </a:cubicBezTo>
                  <a:lnTo>
                    <a:pt x="462" y="23"/>
                  </a:lnTo>
                  <a:cubicBezTo>
                    <a:pt x="437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8109;p65"/>
            <p:cNvSpPr/>
            <p:nvPr/>
          </p:nvSpPr>
          <p:spPr>
            <a:xfrm>
              <a:off x="6462151" y="8351260"/>
              <a:ext cx="81930" cy="45753"/>
            </a:xfrm>
            <a:custGeom>
              <a:avLst/>
              <a:gdLst/>
              <a:ahLst/>
              <a:cxnLst/>
              <a:rect l="l" t="t" r="r" b="b"/>
              <a:pathLst>
                <a:path w="770" h="430" extrusionOk="0">
                  <a:moveTo>
                    <a:pt x="411" y="1"/>
                  </a:moveTo>
                  <a:cubicBezTo>
                    <a:pt x="377" y="1"/>
                    <a:pt x="342" y="7"/>
                    <a:pt x="317" y="21"/>
                  </a:cubicBezTo>
                  <a:lnTo>
                    <a:pt x="52" y="173"/>
                  </a:lnTo>
                  <a:cubicBezTo>
                    <a:pt x="0" y="201"/>
                    <a:pt x="0" y="252"/>
                    <a:pt x="52" y="280"/>
                  </a:cubicBezTo>
                  <a:lnTo>
                    <a:pt x="267" y="402"/>
                  </a:lnTo>
                  <a:cubicBezTo>
                    <a:pt x="292" y="421"/>
                    <a:pt x="326" y="430"/>
                    <a:pt x="361" y="430"/>
                  </a:cubicBezTo>
                  <a:cubicBezTo>
                    <a:pt x="395" y="430"/>
                    <a:pt x="429" y="421"/>
                    <a:pt x="454" y="402"/>
                  </a:cubicBezTo>
                  <a:lnTo>
                    <a:pt x="712" y="252"/>
                  </a:lnTo>
                  <a:cubicBezTo>
                    <a:pt x="769" y="223"/>
                    <a:pt x="769" y="173"/>
                    <a:pt x="712" y="144"/>
                  </a:cubicBezTo>
                  <a:lnTo>
                    <a:pt x="504" y="21"/>
                  </a:lnTo>
                  <a:cubicBezTo>
                    <a:pt x="479" y="7"/>
                    <a:pt x="445" y="1"/>
                    <a:pt x="41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8110;p65"/>
            <p:cNvSpPr/>
            <p:nvPr/>
          </p:nvSpPr>
          <p:spPr>
            <a:xfrm>
              <a:off x="6513544" y="8381053"/>
              <a:ext cx="84164" cy="47349"/>
            </a:xfrm>
            <a:custGeom>
              <a:avLst/>
              <a:gdLst/>
              <a:ahLst/>
              <a:cxnLst/>
              <a:rect l="l" t="t" r="r" b="b"/>
              <a:pathLst>
                <a:path w="791" h="445" extrusionOk="0">
                  <a:moveTo>
                    <a:pt x="409" y="0"/>
                  </a:moveTo>
                  <a:cubicBezTo>
                    <a:pt x="375" y="0"/>
                    <a:pt x="341" y="8"/>
                    <a:pt x="316" y="22"/>
                  </a:cubicBezTo>
                  <a:lnTo>
                    <a:pt x="50" y="173"/>
                  </a:lnTo>
                  <a:cubicBezTo>
                    <a:pt x="0" y="202"/>
                    <a:pt x="0" y="252"/>
                    <a:pt x="50" y="281"/>
                  </a:cubicBezTo>
                  <a:lnTo>
                    <a:pt x="286" y="417"/>
                  </a:lnTo>
                  <a:cubicBezTo>
                    <a:pt x="311" y="436"/>
                    <a:pt x="346" y="445"/>
                    <a:pt x="380" y="445"/>
                  </a:cubicBezTo>
                  <a:cubicBezTo>
                    <a:pt x="414" y="445"/>
                    <a:pt x="449" y="436"/>
                    <a:pt x="474" y="417"/>
                  </a:cubicBezTo>
                  <a:lnTo>
                    <a:pt x="740" y="266"/>
                  </a:lnTo>
                  <a:cubicBezTo>
                    <a:pt x="790" y="238"/>
                    <a:pt x="790" y="188"/>
                    <a:pt x="740" y="159"/>
                  </a:cubicBezTo>
                  <a:lnTo>
                    <a:pt x="502" y="22"/>
                  </a:lnTo>
                  <a:cubicBezTo>
                    <a:pt x="477" y="8"/>
                    <a:pt x="443" y="0"/>
                    <a:pt x="40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8111;p65"/>
            <p:cNvSpPr/>
            <p:nvPr/>
          </p:nvSpPr>
          <p:spPr>
            <a:xfrm>
              <a:off x="6835414" y="8140156"/>
              <a:ext cx="73524" cy="41178"/>
            </a:xfrm>
            <a:custGeom>
              <a:avLst/>
              <a:gdLst/>
              <a:ahLst/>
              <a:cxnLst/>
              <a:rect l="l" t="t" r="r" b="b"/>
              <a:pathLst>
                <a:path w="691" h="387" extrusionOk="0">
                  <a:moveTo>
                    <a:pt x="334" y="1"/>
                  </a:moveTo>
                  <a:cubicBezTo>
                    <a:pt x="301" y="1"/>
                    <a:pt x="267" y="8"/>
                    <a:pt x="237" y="21"/>
                  </a:cubicBezTo>
                  <a:lnTo>
                    <a:pt x="58" y="130"/>
                  </a:lnTo>
                  <a:cubicBezTo>
                    <a:pt x="1" y="158"/>
                    <a:pt x="1" y="209"/>
                    <a:pt x="51" y="237"/>
                  </a:cubicBezTo>
                  <a:lnTo>
                    <a:pt x="267" y="359"/>
                  </a:lnTo>
                  <a:cubicBezTo>
                    <a:pt x="292" y="378"/>
                    <a:pt x="326" y="387"/>
                    <a:pt x="360" y="387"/>
                  </a:cubicBezTo>
                  <a:cubicBezTo>
                    <a:pt x="394" y="387"/>
                    <a:pt x="428" y="378"/>
                    <a:pt x="453" y="359"/>
                  </a:cubicBezTo>
                  <a:lnTo>
                    <a:pt x="641" y="259"/>
                  </a:lnTo>
                  <a:cubicBezTo>
                    <a:pt x="691" y="223"/>
                    <a:pt x="691" y="180"/>
                    <a:pt x="641" y="151"/>
                  </a:cubicBezTo>
                  <a:lnTo>
                    <a:pt x="425" y="21"/>
                  </a:lnTo>
                  <a:cubicBezTo>
                    <a:pt x="399" y="8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8112;p65"/>
            <p:cNvSpPr/>
            <p:nvPr/>
          </p:nvSpPr>
          <p:spPr>
            <a:xfrm>
              <a:off x="6429272" y="8332001"/>
              <a:ext cx="62884" cy="34581"/>
            </a:xfrm>
            <a:custGeom>
              <a:avLst/>
              <a:gdLst/>
              <a:ahLst/>
              <a:cxnLst/>
              <a:rect l="l" t="t" r="r" b="b"/>
              <a:pathLst>
                <a:path w="591" h="325" extrusionOk="0">
                  <a:moveTo>
                    <a:pt x="411" y="1"/>
                  </a:moveTo>
                  <a:cubicBezTo>
                    <a:pt x="377" y="1"/>
                    <a:pt x="343" y="8"/>
                    <a:pt x="318" y="23"/>
                  </a:cubicBezTo>
                  <a:lnTo>
                    <a:pt x="50" y="175"/>
                  </a:lnTo>
                  <a:cubicBezTo>
                    <a:pt x="0" y="202"/>
                    <a:pt x="0" y="252"/>
                    <a:pt x="50" y="282"/>
                  </a:cubicBezTo>
                  <a:lnTo>
                    <a:pt x="86" y="304"/>
                  </a:lnTo>
                  <a:cubicBezTo>
                    <a:pt x="111" y="318"/>
                    <a:pt x="146" y="325"/>
                    <a:pt x="180" y="325"/>
                  </a:cubicBezTo>
                  <a:cubicBezTo>
                    <a:pt x="214" y="325"/>
                    <a:pt x="249" y="318"/>
                    <a:pt x="275" y="304"/>
                  </a:cubicBezTo>
                  <a:lnTo>
                    <a:pt x="540" y="152"/>
                  </a:lnTo>
                  <a:cubicBezTo>
                    <a:pt x="590" y="123"/>
                    <a:pt x="590" y="73"/>
                    <a:pt x="540" y="45"/>
                  </a:cubicBezTo>
                  <a:lnTo>
                    <a:pt x="504" y="23"/>
                  </a:lnTo>
                  <a:cubicBezTo>
                    <a:pt x="479" y="8"/>
                    <a:pt x="445" y="1"/>
                    <a:pt x="41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8" name="Google Shape;8113;p65"/>
            <p:cNvSpPr/>
            <p:nvPr/>
          </p:nvSpPr>
          <p:spPr>
            <a:xfrm>
              <a:off x="6537910" y="8270925"/>
              <a:ext cx="59798" cy="33730"/>
            </a:xfrm>
            <a:custGeom>
              <a:avLst/>
              <a:gdLst/>
              <a:ahLst/>
              <a:cxnLst/>
              <a:rect l="l" t="t" r="r" b="b"/>
              <a:pathLst>
                <a:path w="562" h="317" extrusionOk="0">
                  <a:moveTo>
                    <a:pt x="382" y="0"/>
                  </a:moveTo>
                  <a:cubicBezTo>
                    <a:pt x="348" y="0"/>
                    <a:pt x="314" y="8"/>
                    <a:pt x="289" y="22"/>
                  </a:cubicBezTo>
                  <a:lnTo>
                    <a:pt x="51" y="166"/>
                  </a:lnTo>
                  <a:cubicBezTo>
                    <a:pt x="0" y="195"/>
                    <a:pt x="0" y="245"/>
                    <a:pt x="51" y="274"/>
                  </a:cubicBezTo>
                  <a:lnTo>
                    <a:pt x="87" y="295"/>
                  </a:lnTo>
                  <a:cubicBezTo>
                    <a:pt x="112" y="310"/>
                    <a:pt x="144" y="317"/>
                    <a:pt x="177" y="317"/>
                  </a:cubicBezTo>
                  <a:cubicBezTo>
                    <a:pt x="211" y="317"/>
                    <a:pt x="245" y="310"/>
                    <a:pt x="273" y="295"/>
                  </a:cubicBezTo>
                  <a:lnTo>
                    <a:pt x="511" y="152"/>
                  </a:lnTo>
                  <a:cubicBezTo>
                    <a:pt x="561" y="122"/>
                    <a:pt x="561" y="72"/>
                    <a:pt x="511" y="43"/>
                  </a:cubicBezTo>
                  <a:lnTo>
                    <a:pt x="475" y="22"/>
                  </a:lnTo>
                  <a:cubicBezTo>
                    <a:pt x="450" y="8"/>
                    <a:pt x="416" y="0"/>
                    <a:pt x="382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8114;p65"/>
            <p:cNvSpPr/>
            <p:nvPr/>
          </p:nvSpPr>
          <p:spPr>
            <a:xfrm>
              <a:off x="6485985" y="8302314"/>
              <a:ext cx="57351" cy="31389"/>
            </a:xfrm>
            <a:custGeom>
              <a:avLst/>
              <a:gdLst/>
              <a:ahLst/>
              <a:cxnLst/>
              <a:rect l="l" t="t" r="r" b="b"/>
              <a:pathLst>
                <a:path w="539" h="295" extrusionOk="0">
                  <a:moveTo>
                    <a:pt x="359" y="0"/>
                  </a:moveTo>
                  <a:cubicBezTo>
                    <a:pt x="325" y="0"/>
                    <a:pt x="291" y="8"/>
                    <a:pt x="266" y="22"/>
                  </a:cubicBezTo>
                  <a:lnTo>
                    <a:pt x="57" y="143"/>
                  </a:lnTo>
                  <a:cubicBezTo>
                    <a:pt x="0" y="179"/>
                    <a:pt x="0" y="222"/>
                    <a:pt x="57" y="252"/>
                  </a:cubicBezTo>
                  <a:lnTo>
                    <a:pt x="87" y="272"/>
                  </a:lnTo>
                  <a:cubicBezTo>
                    <a:pt x="115" y="287"/>
                    <a:pt x="149" y="294"/>
                    <a:pt x="183" y="294"/>
                  </a:cubicBezTo>
                  <a:cubicBezTo>
                    <a:pt x="217" y="294"/>
                    <a:pt x="251" y="287"/>
                    <a:pt x="280" y="272"/>
                  </a:cubicBezTo>
                  <a:lnTo>
                    <a:pt x="488" y="152"/>
                  </a:lnTo>
                  <a:cubicBezTo>
                    <a:pt x="539" y="122"/>
                    <a:pt x="539" y="72"/>
                    <a:pt x="488" y="43"/>
                  </a:cubicBezTo>
                  <a:lnTo>
                    <a:pt x="452" y="22"/>
                  </a:lnTo>
                  <a:cubicBezTo>
                    <a:pt x="427" y="8"/>
                    <a:pt x="393" y="0"/>
                    <a:pt x="35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8115;p65"/>
            <p:cNvSpPr/>
            <p:nvPr/>
          </p:nvSpPr>
          <p:spPr>
            <a:xfrm>
              <a:off x="6518864" y="8289972"/>
              <a:ext cx="130769" cy="74375"/>
            </a:xfrm>
            <a:custGeom>
              <a:avLst/>
              <a:gdLst/>
              <a:ahLst/>
              <a:cxnLst/>
              <a:rect l="l" t="t" r="r" b="b"/>
              <a:pathLst>
                <a:path w="1229" h="699" extrusionOk="0">
                  <a:moveTo>
                    <a:pt x="870" y="1"/>
                  </a:moveTo>
                  <a:cubicBezTo>
                    <a:pt x="835" y="1"/>
                    <a:pt x="801" y="8"/>
                    <a:pt x="776" y="23"/>
                  </a:cubicBezTo>
                  <a:lnTo>
                    <a:pt x="57" y="440"/>
                  </a:lnTo>
                  <a:cubicBezTo>
                    <a:pt x="0" y="468"/>
                    <a:pt x="0" y="518"/>
                    <a:pt x="50" y="547"/>
                  </a:cubicBezTo>
                  <a:lnTo>
                    <a:pt x="266" y="677"/>
                  </a:lnTo>
                  <a:cubicBezTo>
                    <a:pt x="291" y="691"/>
                    <a:pt x="325" y="699"/>
                    <a:pt x="359" y="699"/>
                  </a:cubicBezTo>
                  <a:cubicBezTo>
                    <a:pt x="393" y="699"/>
                    <a:pt x="427" y="691"/>
                    <a:pt x="452" y="677"/>
                  </a:cubicBezTo>
                  <a:lnTo>
                    <a:pt x="1171" y="259"/>
                  </a:lnTo>
                  <a:cubicBezTo>
                    <a:pt x="1228" y="225"/>
                    <a:pt x="1228" y="181"/>
                    <a:pt x="1178" y="145"/>
                  </a:cubicBezTo>
                  <a:lnTo>
                    <a:pt x="963" y="23"/>
                  </a:lnTo>
                  <a:cubicBezTo>
                    <a:pt x="938" y="8"/>
                    <a:pt x="904" y="1"/>
                    <a:pt x="87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8116;p65"/>
            <p:cNvSpPr/>
            <p:nvPr/>
          </p:nvSpPr>
          <p:spPr>
            <a:xfrm>
              <a:off x="6591537" y="8240281"/>
              <a:ext cx="59692" cy="32985"/>
            </a:xfrm>
            <a:custGeom>
              <a:avLst/>
              <a:gdLst/>
              <a:ahLst/>
              <a:cxnLst/>
              <a:rect l="l" t="t" r="r" b="b"/>
              <a:pathLst>
                <a:path w="561" h="310" extrusionOk="0">
                  <a:moveTo>
                    <a:pt x="380" y="0"/>
                  </a:moveTo>
                  <a:cubicBezTo>
                    <a:pt x="346" y="0"/>
                    <a:pt x="312" y="8"/>
                    <a:pt x="287" y="22"/>
                  </a:cubicBezTo>
                  <a:lnTo>
                    <a:pt x="57" y="159"/>
                  </a:lnTo>
                  <a:cubicBezTo>
                    <a:pt x="7" y="188"/>
                    <a:pt x="0" y="238"/>
                    <a:pt x="57" y="267"/>
                  </a:cubicBezTo>
                  <a:lnTo>
                    <a:pt x="86" y="288"/>
                  </a:lnTo>
                  <a:cubicBezTo>
                    <a:pt x="115" y="303"/>
                    <a:pt x="149" y="310"/>
                    <a:pt x="183" y="310"/>
                  </a:cubicBezTo>
                  <a:cubicBezTo>
                    <a:pt x="217" y="310"/>
                    <a:pt x="251" y="303"/>
                    <a:pt x="280" y="288"/>
                  </a:cubicBezTo>
                  <a:lnTo>
                    <a:pt x="502" y="152"/>
                  </a:lnTo>
                  <a:cubicBezTo>
                    <a:pt x="561" y="122"/>
                    <a:pt x="561" y="72"/>
                    <a:pt x="509" y="45"/>
                  </a:cubicBezTo>
                  <a:lnTo>
                    <a:pt x="475" y="22"/>
                  </a:lnTo>
                  <a:cubicBezTo>
                    <a:pt x="449" y="8"/>
                    <a:pt x="414" y="0"/>
                    <a:pt x="38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8117;p65"/>
            <p:cNvSpPr/>
            <p:nvPr/>
          </p:nvSpPr>
          <p:spPr>
            <a:xfrm>
              <a:off x="6644952" y="8210488"/>
              <a:ext cx="58309" cy="32027"/>
            </a:xfrm>
            <a:custGeom>
              <a:avLst/>
              <a:gdLst/>
              <a:ahLst/>
              <a:cxnLst/>
              <a:rect l="l" t="t" r="r" b="b"/>
              <a:pathLst>
                <a:path w="548" h="301" extrusionOk="0">
                  <a:moveTo>
                    <a:pt x="368" y="1"/>
                  </a:moveTo>
                  <a:cubicBezTo>
                    <a:pt x="334" y="1"/>
                    <a:pt x="300" y="8"/>
                    <a:pt x="275" y="23"/>
                  </a:cubicBezTo>
                  <a:lnTo>
                    <a:pt x="50" y="144"/>
                  </a:lnTo>
                  <a:cubicBezTo>
                    <a:pt x="0" y="180"/>
                    <a:pt x="0" y="223"/>
                    <a:pt x="50" y="259"/>
                  </a:cubicBezTo>
                  <a:lnTo>
                    <a:pt x="86" y="273"/>
                  </a:lnTo>
                  <a:cubicBezTo>
                    <a:pt x="112" y="291"/>
                    <a:pt x="146" y="300"/>
                    <a:pt x="180" y="300"/>
                  </a:cubicBezTo>
                  <a:cubicBezTo>
                    <a:pt x="214" y="300"/>
                    <a:pt x="249" y="291"/>
                    <a:pt x="275" y="273"/>
                  </a:cubicBezTo>
                  <a:lnTo>
                    <a:pt x="497" y="152"/>
                  </a:lnTo>
                  <a:cubicBezTo>
                    <a:pt x="547" y="123"/>
                    <a:pt x="547" y="73"/>
                    <a:pt x="497" y="44"/>
                  </a:cubicBezTo>
                  <a:lnTo>
                    <a:pt x="461" y="23"/>
                  </a:lnTo>
                  <a:cubicBezTo>
                    <a:pt x="436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8118;p65"/>
            <p:cNvSpPr/>
            <p:nvPr/>
          </p:nvSpPr>
          <p:spPr>
            <a:xfrm>
              <a:off x="6697089" y="8180589"/>
              <a:ext cx="57351" cy="31602"/>
            </a:xfrm>
            <a:custGeom>
              <a:avLst/>
              <a:gdLst/>
              <a:ahLst/>
              <a:cxnLst/>
              <a:rect l="l" t="t" r="r" b="b"/>
              <a:pathLst>
                <a:path w="539" h="297" extrusionOk="0">
                  <a:moveTo>
                    <a:pt x="359" y="1"/>
                  </a:moveTo>
                  <a:cubicBezTo>
                    <a:pt x="325" y="1"/>
                    <a:pt x="291" y="8"/>
                    <a:pt x="266" y="23"/>
                  </a:cubicBezTo>
                  <a:lnTo>
                    <a:pt x="57" y="145"/>
                  </a:lnTo>
                  <a:cubicBezTo>
                    <a:pt x="0" y="174"/>
                    <a:pt x="0" y="224"/>
                    <a:pt x="57" y="252"/>
                  </a:cubicBezTo>
                  <a:lnTo>
                    <a:pt x="86" y="274"/>
                  </a:lnTo>
                  <a:cubicBezTo>
                    <a:pt x="115" y="289"/>
                    <a:pt x="149" y="296"/>
                    <a:pt x="183" y="296"/>
                  </a:cubicBezTo>
                  <a:cubicBezTo>
                    <a:pt x="217" y="296"/>
                    <a:pt x="251" y="289"/>
                    <a:pt x="280" y="274"/>
                  </a:cubicBezTo>
                  <a:lnTo>
                    <a:pt x="488" y="152"/>
                  </a:lnTo>
                  <a:cubicBezTo>
                    <a:pt x="538" y="123"/>
                    <a:pt x="538" y="73"/>
                    <a:pt x="488" y="45"/>
                  </a:cubicBezTo>
                  <a:lnTo>
                    <a:pt x="452" y="23"/>
                  </a:lnTo>
                  <a:cubicBezTo>
                    <a:pt x="427" y="8"/>
                    <a:pt x="393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8119;p65"/>
            <p:cNvSpPr/>
            <p:nvPr/>
          </p:nvSpPr>
          <p:spPr>
            <a:xfrm>
              <a:off x="6729862" y="8199848"/>
              <a:ext cx="76503" cy="42029"/>
            </a:xfrm>
            <a:custGeom>
              <a:avLst/>
              <a:gdLst/>
              <a:ahLst/>
              <a:cxnLst/>
              <a:rect l="l" t="t" r="r" b="b"/>
              <a:pathLst>
                <a:path w="719" h="395" extrusionOk="0">
                  <a:moveTo>
                    <a:pt x="360" y="0"/>
                  </a:moveTo>
                  <a:cubicBezTo>
                    <a:pt x="326" y="0"/>
                    <a:pt x="292" y="7"/>
                    <a:pt x="267" y="21"/>
                  </a:cubicBezTo>
                  <a:lnTo>
                    <a:pt x="58" y="144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67" y="373"/>
                  </a:lnTo>
                  <a:cubicBezTo>
                    <a:pt x="292" y="388"/>
                    <a:pt x="326" y="395"/>
                    <a:pt x="360" y="395"/>
                  </a:cubicBezTo>
                  <a:cubicBezTo>
                    <a:pt x="394" y="395"/>
                    <a:pt x="428" y="388"/>
                    <a:pt x="453" y="373"/>
                  </a:cubicBezTo>
                  <a:lnTo>
                    <a:pt x="669" y="252"/>
                  </a:lnTo>
                  <a:cubicBezTo>
                    <a:pt x="719" y="223"/>
                    <a:pt x="719" y="173"/>
                    <a:pt x="669" y="144"/>
                  </a:cubicBezTo>
                  <a:lnTo>
                    <a:pt x="453" y="21"/>
                  </a:lnTo>
                  <a:cubicBezTo>
                    <a:pt x="428" y="7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8120;p65"/>
            <p:cNvSpPr/>
            <p:nvPr/>
          </p:nvSpPr>
          <p:spPr>
            <a:xfrm>
              <a:off x="6677830" y="8229641"/>
              <a:ext cx="77355" cy="42987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367" y="0"/>
                  </a:moveTo>
                  <a:cubicBezTo>
                    <a:pt x="333" y="0"/>
                    <a:pt x="299" y="8"/>
                    <a:pt x="274" y="22"/>
                  </a:cubicBezTo>
                  <a:lnTo>
                    <a:pt x="52" y="145"/>
                  </a:lnTo>
                  <a:cubicBezTo>
                    <a:pt x="0" y="179"/>
                    <a:pt x="0" y="222"/>
                    <a:pt x="52" y="252"/>
                  </a:cubicBezTo>
                  <a:lnTo>
                    <a:pt x="267" y="381"/>
                  </a:lnTo>
                  <a:cubicBezTo>
                    <a:pt x="292" y="396"/>
                    <a:pt x="325" y="403"/>
                    <a:pt x="358" y="403"/>
                  </a:cubicBezTo>
                  <a:cubicBezTo>
                    <a:pt x="391" y="403"/>
                    <a:pt x="425" y="396"/>
                    <a:pt x="454" y="381"/>
                  </a:cubicBezTo>
                  <a:lnTo>
                    <a:pt x="669" y="252"/>
                  </a:lnTo>
                  <a:cubicBezTo>
                    <a:pt x="726" y="222"/>
                    <a:pt x="726" y="172"/>
                    <a:pt x="669" y="145"/>
                  </a:cubicBezTo>
                  <a:lnTo>
                    <a:pt x="461" y="22"/>
                  </a:lnTo>
                  <a:cubicBezTo>
                    <a:pt x="436" y="8"/>
                    <a:pt x="402" y="0"/>
                    <a:pt x="36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8121;p65"/>
            <p:cNvSpPr/>
            <p:nvPr/>
          </p:nvSpPr>
          <p:spPr>
            <a:xfrm>
              <a:off x="6624416" y="8259434"/>
              <a:ext cx="78099" cy="43625"/>
            </a:xfrm>
            <a:custGeom>
              <a:avLst/>
              <a:gdLst/>
              <a:ahLst/>
              <a:cxnLst/>
              <a:rect l="l" t="t" r="r" b="b"/>
              <a:pathLst>
                <a:path w="734" h="410" extrusionOk="0">
                  <a:moveTo>
                    <a:pt x="378" y="1"/>
                  </a:moveTo>
                  <a:cubicBezTo>
                    <a:pt x="345" y="1"/>
                    <a:pt x="312" y="8"/>
                    <a:pt x="286" y="22"/>
                  </a:cubicBezTo>
                  <a:lnTo>
                    <a:pt x="57" y="158"/>
                  </a:lnTo>
                  <a:cubicBezTo>
                    <a:pt x="0" y="187"/>
                    <a:pt x="0" y="237"/>
                    <a:pt x="50" y="267"/>
                  </a:cubicBezTo>
                  <a:lnTo>
                    <a:pt x="266" y="389"/>
                  </a:lnTo>
                  <a:cubicBezTo>
                    <a:pt x="291" y="403"/>
                    <a:pt x="325" y="410"/>
                    <a:pt x="359" y="410"/>
                  </a:cubicBezTo>
                  <a:cubicBezTo>
                    <a:pt x="393" y="410"/>
                    <a:pt x="427" y="403"/>
                    <a:pt x="452" y="389"/>
                  </a:cubicBezTo>
                  <a:lnTo>
                    <a:pt x="683" y="253"/>
                  </a:lnTo>
                  <a:cubicBezTo>
                    <a:pt x="733" y="224"/>
                    <a:pt x="733" y="173"/>
                    <a:pt x="683" y="144"/>
                  </a:cubicBezTo>
                  <a:lnTo>
                    <a:pt x="474" y="22"/>
                  </a:lnTo>
                  <a:cubicBezTo>
                    <a:pt x="445" y="8"/>
                    <a:pt x="411" y="1"/>
                    <a:pt x="37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7" name="Google Shape;8122;p65"/>
            <p:cNvSpPr/>
            <p:nvPr/>
          </p:nvSpPr>
          <p:spPr>
            <a:xfrm>
              <a:off x="6851374" y="8091210"/>
              <a:ext cx="58309" cy="32134"/>
            </a:xfrm>
            <a:custGeom>
              <a:avLst/>
              <a:gdLst/>
              <a:ahLst/>
              <a:cxnLst/>
              <a:rect l="l" t="t" r="r" b="b"/>
              <a:pathLst>
                <a:path w="548" h="302" extrusionOk="0">
                  <a:moveTo>
                    <a:pt x="368" y="0"/>
                  </a:moveTo>
                  <a:cubicBezTo>
                    <a:pt x="334" y="0"/>
                    <a:pt x="300" y="8"/>
                    <a:pt x="275" y="22"/>
                  </a:cubicBezTo>
                  <a:lnTo>
                    <a:pt x="51" y="152"/>
                  </a:lnTo>
                  <a:cubicBezTo>
                    <a:pt x="1" y="179"/>
                    <a:pt x="1" y="229"/>
                    <a:pt x="51" y="259"/>
                  </a:cubicBezTo>
                  <a:lnTo>
                    <a:pt x="87" y="281"/>
                  </a:lnTo>
                  <a:cubicBezTo>
                    <a:pt x="112" y="295"/>
                    <a:pt x="146" y="302"/>
                    <a:pt x="181" y="302"/>
                  </a:cubicBezTo>
                  <a:cubicBezTo>
                    <a:pt x="215" y="302"/>
                    <a:pt x="249" y="295"/>
                    <a:pt x="275" y="281"/>
                  </a:cubicBezTo>
                  <a:lnTo>
                    <a:pt x="498" y="152"/>
                  </a:lnTo>
                  <a:cubicBezTo>
                    <a:pt x="548" y="123"/>
                    <a:pt x="548" y="73"/>
                    <a:pt x="498" y="43"/>
                  </a:cubicBezTo>
                  <a:lnTo>
                    <a:pt x="462" y="22"/>
                  </a:lnTo>
                  <a:cubicBezTo>
                    <a:pt x="437" y="8"/>
                    <a:pt x="403" y="0"/>
                    <a:pt x="36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8123;p65"/>
            <p:cNvSpPr/>
            <p:nvPr/>
          </p:nvSpPr>
          <p:spPr>
            <a:xfrm>
              <a:off x="6670276" y="8472134"/>
              <a:ext cx="81930" cy="45859"/>
            </a:xfrm>
            <a:custGeom>
              <a:avLst/>
              <a:gdLst/>
              <a:ahLst/>
              <a:cxnLst/>
              <a:rect l="l" t="t" r="r" b="b"/>
              <a:pathLst>
                <a:path w="770" h="431" extrusionOk="0">
                  <a:moveTo>
                    <a:pt x="409" y="0"/>
                  </a:moveTo>
                  <a:cubicBezTo>
                    <a:pt x="375" y="0"/>
                    <a:pt x="341" y="7"/>
                    <a:pt x="316" y="22"/>
                  </a:cubicBezTo>
                  <a:lnTo>
                    <a:pt x="50" y="172"/>
                  </a:lnTo>
                  <a:cubicBezTo>
                    <a:pt x="0" y="201"/>
                    <a:pt x="0" y="252"/>
                    <a:pt x="50" y="281"/>
                  </a:cubicBezTo>
                  <a:lnTo>
                    <a:pt x="273" y="410"/>
                  </a:lnTo>
                  <a:cubicBezTo>
                    <a:pt x="298" y="424"/>
                    <a:pt x="330" y="431"/>
                    <a:pt x="363" y="431"/>
                  </a:cubicBezTo>
                  <a:cubicBezTo>
                    <a:pt x="397" y="431"/>
                    <a:pt x="431" y="424"/>
                    <a:pt x="459" y="410"/>
                  </a:cubicBezTo>
                  <a:lnTo>
                    <a:pt x="718" y="258"/>
                  </a:lnTo>
                  <a:cubicBezTo>
                    <a:pt x="770" y="229"/>
                    <a:pt x="770" y="179"/>
                    <a:pt x="718" y="151"/>
                  </a:cubicBezTo>
                  <a:lnTo>
                    <a:pt x="502" y="22"/>
                  </a:lnTo>
                  <a:cubicBezTo>
                    <a:pt x="477" y="7"/>
                    <a:pt x="443" y="0"/>
                    <a:pt x="409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9" name="Google Shape;8124;p65"/>
            <p:cNvSpPr/>
            <p:nvPr/>
          </p:nvSpPr>
          <p:spPr>
            <a:xfrm>
              <a:off x="6781148" y="8409356"/>
              <a:ext cx="79589" cy="45115"/>
            </a:xfrm>
            <a:custGeom>
              <a:avLst/>
              <a:gdLst/>
              <a:ahLst/>
              <a:cxnLst/>
              <a:rect l="l" t="t" r="r" b="b"/>
              <a:pathLst>
                <a:path w="748" h="424" extrusionOk="0">
                  <a:moveTo>
                    <a:pt x="384" y="0"/>
                  </a:moveTo>
                  <a:cubicBezTo>
                    <a:pt x="351" y="0"/>
                    <a:pt x="317" y="7"/>
                    <a:pt x="288" y="22"/>
                  </a:cubicBezTo>
                  <a:lnTo>
                    <a:pt x="50" y="165"/>
                  </a:lnTo>
                  <a:cubicBezTo>
                    <a:pt x="0" y="195"/>
                    <a:pt x="0" y="245"/>
                    <a:pt x="50" y="274"/>
                  </a:cubicBezTo>
                  <a:lnTo>
                    <a:pt x="266" y="396"/>
                  </a:lnTo>
                  <a:cubicBezTo>
                    <a:pt x="292" y="415"/>
                    <a:pt x="329" y="423"/>
                    <a:pt x="365" y="423"/>
                  </a:cubicBezTo>
                  <a:cubicBezTo>
                    <a:pt x="397" y="423"/>
                    <a:pt x="429" y="416"/>
                    <a:pt x="452" y="403"/>
                  </a:cubicBezTo>
                  <a:lnTo>
                    <a:pt x="697" y="258"/>
                  </a:lnTo>
                  <a:cubicBezTo>
                    <a:pt x="747" y="231"/>
                    <a:pt x="747" y="181"/>
                    <a:pt x="697" y="151"/>
                  </a:cubicBezTo>
                  <a:lnTo>
                    <a:pt x="475" y="22"/>
                  </a:lnTo>
                  <a:cubicBezTo>
                    <a:pt x="450" y="7"/>
                    <a:pt x="417" y="0"/>
                    <a:pt x="38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8125;p65"/>
            <p:cNvSpPr/>
            <p:nvPr/>
          </p:nvSpPr>
          <p:spPr>
            <a:xfrm>
              <a:off x="6674851" y="8410952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84" y="0"/>
                  </a:moveTo>
                  <a:cubicBezTo>
                    <a:pt x="351" y="0"/>
                    <a:pt x="316" y="7"/>
                    <a:pt x="287" y="21"/>
                  </a:cubicBezTo>
                  <a:lnTo>
                    <a:pt x="57" y="157"/>
                  </a:lnTo>
                  <a:cubicBezTo>
                    <a:pt x="0" y="187"/>
                    <a:pt x="0" y="237"/>
                    <a:pt x="50" y="266"/>
                  </a:cubicBezTo>
                  <a:lnTo>
                    <a:pt x="273" y="395"/>
                  </a:lnTo>
                  <a:cubicBezTo>
                    <a:pt x="298" y="410"/>
                    <a:pt x="332" y="417"/>
                    <a:pt x="366" y="417"/>
                  </a:cubicBezTo>
                  <a:cubicBezTo>
                    <a:pt x="400" y="417"/>
                    <a:pt x="434" y="410"/>
                    <a:pt x="459" y="395"/>
                  </a:cubicBezTo>
                  <a:lnTo>
                    <a:pt x="697" y="259"/>
                  </a:lnTo>
                  <a:cubicBezTo>
                    <a:pt x="747" y="230"/>
                    <a:pt x="747" y="180"/>
                    <a:pt x="697" y="150"/>
                  </a:cubicBezTo>
                  <a:lnTo>
                    <a:pt x="475" y="21"/>
                  </a:lnTo>
                  <a:cubicBezTo>
                    <a:pt x="450" y="7"/>
                    <a:pt x="417" y="0"/>
                    <a:pt x="38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8126;p65"/>
            <p:cNvSpPr/>
            <p:nvPr/>
          </p:nvSpPr>
          <p:spPr>
            <a:xfrm>
              <a:off x="6726776" y="8440745"/>
              <a:ext cx="79589" cy="44370"/>
            </a:xfrm>
            <a:custGeom>
              <a:avLst/>
              <a:gdLst/>
              <a:ahLst/>
              <a:cxnLst/>
              <a:rect l="l" t="t" r="r" b="b"/>
              <a:pathLst>
                <a:path w="748" h="417" extrusionOk="0">
                  <a:moveTo>
                    <a:pt x="387" y="1"/>
                  </a:moveTo>
                  <a:cubicBezTo>
                    <a:pt x="351" y="1"/>
                    <a:pt x="315" y="10"/>
                    <a:pt x="289" y="29"/>
                  </a:cubicBezTo>
                  <a:lnTo>
                    <a:pt x="58" y="158"/>
                  </a:lnTo>
                  <a:cubicBezTo>
                    <a:pt x="1" y="188"/>
                    <a:pt x="1" y="238"/>
                    <a:pt x="51" y="265"/>
                  </a:cubicBezTo>
                  <a:lnTo>
                    <a:pt x="273" y="395"/>
                  </a:lnTo>
                  <a:cubicBezTo>
                    <a:pt x="299" y="409"/>
                    <a:pt x="334" y="417"/>
                    <a:pt x="368" y="417"/>
                  </a:cubicBezTo>
                  <a:cubicBezTo>
                    <a:pt x="402" y="417"/>
                    <a:pt x="436" y="409"/>
                    <a:pt x="461" y="395"/>
                  </a:cubicBezTo>
                  <a:lnTo>
                    <a:pt x="698" y="258"/>
                  </a:lnTo>
                  <a:cubicBezTo>
                    <a:pt x="748" y="231"/>
                    <a:pt x="748" y="179"/>
                    <a:pt x="698" y="151"/>
                  </a:cubicBezTo>
                  <a:lnTo>
                    <a:pt x="475" y="22"/>
                  </a:lnTo>
                  <a:cubicBezTo>
                    <a:pt x="451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8127;p65"/>
            <p:cNvSpPr/>
            <p:nvPr/>
          </p:nvSpPr>
          <p:spPr>
            <a:xfrm>
              <a:off x="6729223" y="8351260"/>
              <a:ext cx="128534" cy="72779"/>
            </a:xfrm>
            <a:custGeom>
              <a:avLst/>
              <a:gdLst/>
              <a:ahLst/>
              <a:cxnLst/>
              <a:rect l="l" t="t" r="r" b="b"/>
              <a:pathLst>
                <a:path w="1208" h="684" extrusionOk="0">
                  <a:moveTo>
                    <a:pt x="845" y="1"/>
                  </a:moveTo>
                  <a:cubicBezTo>
                    <a:pt x="811" y="1"/>
                    <a:pt x="779" y="7"/>
                    <a:pt x="754" y="21"/>
                  </a:cubicBezTo>
                  <a:lnTo>
                    <a:pt x="50" y="425"/>
                  </a:lnTo>
                  <a:cubicBezTo>
                    <a:pt x="0" y="453"/>
                    <a:pt x="0" y="503"/>
                    <a:pt x="50" y="532"/>
                  </a:cubicBezTo>
                  <a:lnTo>
                    <a:pt x="266" y="661"/>
                  </a:lnTo>
                  <a:cubicBezTo>
                    <a:pt x="294" y="676"/>
                    <a:pt x="328" y="683"/>
                    <a:pt x="361" y="683"/>
                  </a:cubicBezTo>
                  <a:cubicBezTo>
                    <a:pt x="395" y="683"/>
                    <a:pt x="427" y="676"/>
                    <a:pt x="452" y="661"/>
                  </a:cubicBezTo>
                  <a:lnTo>
                    <a:pt x="1156" y="259"/>
                  </a:lnTo>
                  <a:cubicBezTo>
                    <a:pt x="1208" y="230"/>
                    <a:pt x="1208" y="180"/>
                    <a:pt x="1156" y="151"/>
                  </a:cubicBezTo>
                  <a:lnTo>
                    <a:pt x="940" y="21"/>
                  </a:lnTo>
                  <a:cubicBezTo>
                    <a:pt x="912" y="7"/>
                    <a:pt x="878" y="1"/>
                    <a:pt x="84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3" name="Google Shape;8128;p65"/>
            <p:cNvSpPr/>
            <p:nvPr/>
          </p:nvSpPr>
          <p:spPr>
            <a:xfrm>
              <a:off x="6832328" y="8321360"/>
              <a:ext cx="76610" cy="42987"/>
            </a:xfrm>
            <a:custGeom>
              <a:avLst/>
              <a:gdLst/>
              <a:ahLst/>
              <a:cxnLst/>
              <a:rect l="l" t="t" r="r" b="b"/>
              <a:pathLst>
                <a:path w="720" h="404" extrusionOk="0">
                  <a:moveTo>
                    <a:pt x="360" y="1"/>
                  </a:moveTo>
                  <a:cubicBezTo>
                    <a:pt x="325" y="1"/>
                    <a:pt x="291" y="8"/>
                    <a:pt x="266" y="23"/>
                  </a:cubicBezTo>
                  <a:lnTo>
                    <a:pt x="51" y="145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73" y="382"/>
                  </a:lnTo>
                  <a:cubicBezTo>
                    <a:pt x="299" y="396"/>
                    <a:pt x="334" y="404"/>
                    <a:pt x="368" y="404"/>
                  </a:cubicBezTo>
                  <a:cubicBezTo>
                    <a:pt x="402" y="404"/>
                    <a:pt x="436" y="396"/>
                    <a:pt x="461" y="382"/>
                  </a:cubicBezTo>
                  <a:lnTo>
                    <a:pt x="670" y="259"/>
                  </a:lnTo>
                  <a:cubicBezTo>
                    <a:pt x="720" y="232"/>
                    <a:pt x="720" y="180"/>
                    <a:pt x="670" y="152"/>
                  </a:cubicBezTo>
                  <a:lnTo>
                    <a:pt x="454" y="23"/>
                  </a:lnTo>
                  <a:cubicBezTo>
                    <a:pt x="428" y="8"/>
                    <a:pt x="394" y="1"/>
                    <a:pt x="36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4" name="Google Shape;8129;p65"/>
            <p:cNvSpPr/>
            <p:nvPr/>
          </p:nvSpPr>
          <p:spPr>
            <a:xfrm>
              <a:off x="6767316" y="8237302"/>
              <a:ext cx="78844" cy="44476"/>
            </a:xfrm>
            <a:custGeom>
              <a:avLst/>
              <a:gdLst/>
              <a:ahLst/>
              <a:cxnLst/>
              <a:rect l="l" t="t" r="r" b="b"/>
              <a:pathLst>
                <a:path w="741" h="418" extrusionOk="0">
                  <a:moveTo>
                    <a:pt x="360" y="0"/>
                  </a:moveTo>
                  <a:cubicBezTo>
                    <a:pt x="326" y="0"/>
                    <a:pt x="292" y="7"/>
                    <a:pt x="267" y="21"/>
                  </a:cubicBezTo>
                  <a:lnTo>
                    <a:pt x="58" y="143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96" y="395"/>
                  </a:lnTo>
                  <a:cubicBezTo>
                    <a:pt x="321" y="410"/>
                    <a:pt x="353" y="417"/>
                    <a:pt x="386" y="417"/>
                  </a:cubicBezTo>
                  <a:cubicBezTo>
                    <a:pt x="420" y="417"/>
                    <a:pt x="454" y="410"/>
                    <a:pt x="482" y="395"/>
                  </a:cubicBezTo>
                  <a:lnTo>
                    <a:pt x="691" y="273"/>
                  </a:lnTo>
                  <a:cubicBezTo>
                    <a:pt x="741" y="237"/>
                    <a:pt x="741" y="193"/>
                    <a:pt x="691" y="159"/>
                  </a:cubicBezTo>
                  <a:lnTo>
                    <a:pt x="453" y="21"/>
                  </a:lnTo>
                  <a:cubicBezTo>
                    <a:pt x="428" y="7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8130;p65"/>
            <p:cNvSpPr/>
            <p:nvPr/>
          </p:nvSpPr>
          <p:spPr>
            <a:xfrm>
              <a:off x="6715391" y="8267095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66" y="0"/>
                  </a:moveTo>
                  <a:cubicBezTo>
                    <a:pt x="332" y="0"/>
                    <a:pt x="298" y="7"/>
                    <a:pt x="273" y="22"/>
                  </a:cubicBezTo>
                  <a:lnTo>
                    <a:pt x="51" y="152"/>
                  </a:lnTo>
                  <a:cubicBezTo>
                    <a:pt x="1" y="181"/>
                    <a:pt x="1" y="231"/>
                    <a:pt x="51" y="258"/>
                  </a:cubicBezTo>
                  <a:lnTo>
                    <a:pt x="287" y="396"/>
                  </a:lnTo>
                  <a:cubicBezTo>
                    <a:pt x="312" y="410"/>
                    <a:pt x="346" y="417"/>
                    <a:pt x="380" y="417"/>
                  </a:cubicBezTo>
                  <a:cubicBezTo>
                    <a:pt x="415" y="417"/>
                    <a:pt x="449" y="410"/>
                    <a:pt x="475" y="396"/>
                  </a:cubicBezTo>
                  <a:lnTo>
                    <a:pt x="698" y="267"/>
                  </a:lnTo>
                  <a:cubicBezTo>
                    <a:pt x="748" y="238"/>
                    <a:pt x="748" y="188"/>
                    <a:pt x="698" y="158"/>
                  </a:cubicBezTo>
                  <a:lnTo>
                    <a:pt x="460" y="22"/>
                  </a:lnTo>
                  <a:cubicBezTo>
                    <a:pt x="435" y="7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8131;p65"/>
            <p:cNvSpPr/>
            <p:nvPr/>
          </p:nvSpPr>
          <p:spPr>
            <a:xfrm>
              <a:off x="6803386" y="8120897"/>
              <a:ext cx="54372" cy="30006"/>
            </a:xfrm>
            <a:custGeom>
              <a:avLst/>
              <a:gdLst/>
              <a:ahLst/>
              <a:cxnLst/>
              <a:rect l="l" t="t" r="r" b="b"/>
              <a:pathLst>
                <a:path w="511" h="282" extrusionOk="0">
                  <a:moveTo>
                    <a:pt x="327" y="1"/>
                  </a:moveTo>
                  <a:cubicBezTo>
                    <a:pt x="294" y="1"/>
                    <a:pt x="261" y="8"/>
                    <a:pt x="236" y="23"/>
                  </a:cubicBezTo>
                  <a:lnTo>
                    <a:pt x="50" y="132"/>
                  </a:lnTo>
                  <a:cubicBezTo>
                    <a:pt x="0" y="159"/>
                    <a:pt x="0" y="209"/>
                    <a:pt x="50" y="239"/>
                  </a:cubicBezTo>
                  <a:lnTo>
                    <a:pt x="86" y="261"/>
                  </a:lnTo>
                  <a:cubicBezTo>
                    <a:pt x="111" y="275"/>
                    <a:pt x="144" y="282"/>
                    <a:pt x="177" y="282"/>
                  </a:cubicBezTo>
                  <a:cubicBezTo>
                    <a:pt x="210" y="282"/>
                    <a:pt x="244" y="275"/>
                    <a:pt x="273" y="261"/>
                  </a:cubicBezTo>
                  <a:lnTo>
                    <a:pt x="452" y="152"/>
                  </a:lnTo>
                  <a:cubicBezTo>
                    <a:pt x="511" y="123"/>
                    <a:pt x="511" y="73"/>
                    <a:pt x="452" y="45"/>
                  </a:cubicBezTo>
                  <a:lnTo>
                    <a:pt x="424" y="23"/>
                  </a:lnTo>
                  <a:cubicBezTo>
                    <a:pt x="395" y="8"/>
                    <a:pt x="361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8132;p65"/>
            <p:cNvSpPr/>
            <p:nvPr/>
          </p:nvSpPr>
          <p:spPr>
            <a:xfrm>
              <a:off x="6749014" y="8149306"/>
              <a:ext cx="59798" cy="32985"/>
            </a:xfrm>
            <a:custGeom>
              <a:avLst/>
              <a:gdLst/>
              <a:ahLst/>
              <a:cxnLst/>
              <a:rect l="l" t="t" r="r" b="b"/>
              <a:pathLst>
                <a:path w="562" h="310" extrusionOk="0">
                  <a:moveTo>
                    <a:pt x="382" y="1"/>
                  </a:moveTo>
                  <a:cubicBezTo>
                    <a:pt x="348" y="1"/>
                    <a:pt x="313" y="8"/>
                    <a:pt x="288" y="22"/>
                  </a:cubicBezTo>
                  <a:lnTo>
                    <a:pt x="50" y="158"/>
                  </a:lnTo>
                  <a:cubicBezTo>
                    <a:pt x="0" y="187"/>
                    <a:pt x="0" y="237"/>
                    <a:pt x="50" y="267"/>
                  </a:cubicBezTo>
                  <a:lnTo>
                    <a:pt x="87" y="287"/>
                  </a:lnTo>
                  <a:cubicBezTo>
                    <a:pt x="112" y="302"/>
                    <a:pt x="144" y="309"/>
                    <a:pt x="177" y="309"/>
                  </a:cubicBezTo>
                  <a:cubicBezTo>
                    <a:pt x="210" y="309"/>
                    <a:pt x="244" y="302"/>
                    <a:pt x="273" y="287"/>
                  </a:cubicBezTo>
                  <a:lnTo>
                    <a:pt x="511" y="151"/>
                  </a:lnTo>
                  <a:cubicBezTo>
                    <a:pt x="561" y="123"/>
                    <a:pt x="561" y="72"/>
                    <a:pt x="511" y="44"/>
                  </a:cubicBezTo>
                  <a:lnTo>
                    <a:pt x="475" y="22"/>
                  </a:lnTo>
                  <a:cubicBezTo>
                    <a:pt x="450" y="8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8133;p65"/>
            <p:cNvSpPr/>
            <p:nvPr/>
          </p:nvSpPr>
          <p:spPr>
            <a:xfrm>
              <a:off x="6781148" y="8168459"/>
              <a:ext cx="79589" cy="44263"/>
            </a:xfrm>
            <a:custGeom>
              <a:avLst/>
              <a:gdLst/>
              <a:ahLst/>
              <a:cxnLst/>
              <a:rect l="l" t="t" r="r" b="b"/>
              <a:pathLst>
                <a:path w="748" h="416" extrusionOk="0">
                  <a:moveTo>
                    <a:pt x="388" y="0"/>
                  </a:moveTo>
                  <a:cubicBezTo>
                    <a:pt x="354" y="0"/>
                    <a:pt x="320" y="7"/>
                    <a:pt x="295" y="21"/>
                  </a:cubicBezTo>
                  <a:lnTo>
                    <a:pt x="57" y="159"/>
                  </a:lnTo>
                  <a:cubicBezTo>
                    <a:pt x="7" y="187"/>
                    <a:pt x="0" y="237"/>
                    <a:pt x="57" y="266"/>
                  </a:cubicBezTo>
                  <a:lnTo>
                    <a:pt x="266" y="388"/>
                  </a:lnTo>
                  <a:cubicBezTo>
                    <a:pt x="291" y="407"/>
                    <a:pt x="325" y="416"/>
                    <a:pt x="359" y="416"/>
                  </a:cubicBezTo>
                  <a:cubicBezTo>
                    <a:pt x="393" y="416"/>
                    <a:pt x="427" y="407"/>
                    <a:pt x="452" y="388"/>
                  </a:cubicBezTo>
                  <a:lnTo>
                    <a:pt x="690" y="252"/>
                  </a:lnTo>
                  <a:cubicBezTo>
                    <a:pt x="747" y="223"/>
                    <a:pt x="747" y="173"/>
                    <a:pt x="697" y="144"/>
                  </a:cubicBezTo>
                  <a:lnTo>
                    <a:pt x="482" y="21"/>
                  </a:lnTo>
                  <a:cubicBezTo>
                    <a:pt x="457" y="7"/>
                    <a:pt x="422" y="0"/>
                    <a:pt x="38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8134;p65"/>
            <p:cNvSpPr/>
            <p:nvPr/>
          </p:nvSpPr>
          <p:spPr>
            <a:xfrm>
              <a:off x="6936390" y="8080570"/>
              <a:ext cx="76503" cy="42029"/>
            </a:xfrm>
            <a:custGeom>
              <a:avLst/>
              <a:gdLst/>
              <a:ahLst/>
              <a:cxnLst/>
              <a:rect l="l" t="t" r="r" b="b"/>
              <a:pathLst>
                <a:path w="719" h="395" extrusionOk="0">
                  <a:moveTo>
                    <a:pt x="360" y="0"/>
                  </a:moveTo>
                  <a:cubicBezTo>
                    <a:pt x="325" y="0"/>
                    <a:pt x="291" y="7"/>
                    <a:pt x="266" y="21"/>
                  </a:cubicBezTo>
                  <a:lnTo>
                    <a:pt x="51" y="143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66" y="373"/>
                  </a:lnTo>
                  <a:cubicBezTo>
                    <a:pt x="291" y="387"/>
                    <a:pt x="325" y="395"/>
                    <a:pt x="360" y="395"/>
                  </a:cubicBezTo>
                  <a:cubicBezTo>
                    <a:pt x="394" y="395"/>
                    <a:pt x="428" y="387"/>
                    <a:pt x="453" y="373"/>
                  </a:cubicBezTo>
                  <a:lnTo>
                    <a:pt x="661" y="252"/>
                  </a:lnTo>
                  <a:cubicBezTo>
                    <a:pt x="718" y="223"/>
                    <a:pt x="718" y="173"/>
                    <a:pt x="661" y="143"/>
                  </a:cubicBezTo>
                  <a:lnTo>
                    <a:pt x="453" y="21"/>
                  </a:lnTo>
                  <a:cubicBezTo>
                    <a:pt x="428" y="7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0" name="Google Shape;8135;p65"/>
            <p:cNvSpPr/>
            <p:nvPr/>
          </p:nvSpPr>
          <p:spPr>
            <a:xfrm>
              <a:off x="6884253" y="8110256"/>
              <a:ext cx="77461" cy="42987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368" y="1"/>
                  </a:moveTo>
                  <a:cubicBezTo>
                    <a:pt x="334" y="1"/>
                    <a:pt x="300" y="8"/>
                    <a:pt x="275" y="23"/>
                  </a:cubicBezTo>
                  <a:lnTo>
                    <a:pt x="53" y="152"/>
                  </a:lnTo>
                  <a:cubicBezTo>
                    <a:pt x="1" y="180"/>
                    <a:pt x="1" y="232"/>
                    <a:pt x="53" y="259"/>
                  </a:cubicBezTo>
                  <a:lnTo>
                    <a:pt x="260" y="382"/>
                  </a:lnTo>
                  <a:cubicBezTo>
                    <a:pt x="289" y="396"/>
                    <a:pt x="323" y="404"/>
                    <a:pt x="357" y="404"/>
                  </a:cubicBezTo>
                  <a:cubicBezTo>
                    <a:pt x="390" y="404"/>
                    <a:pt x="423" y="396"/>
                    <a:pt x="448" y="382"/>
                  </a:cubicBezTo>
                  <a:lnTo>
                    <a:pt x="670" y="252"/>
                  </a:lnTo>
                  <a:cubicBezTo>
                    <a:pt x="720" y="223"/>
                    <a:pt x="727" y="173"/>
                    <a:pt x="670" y="145"/>
                  </a:cubicBezTo>
                  <a:lnTo>
                    <a:pt x="461" y="23"/>
                  </a:lnTo>
                  <a:cubicBezTo>
                    <a:pt x="436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1" name="Google Shape;8136;p65"/>
            <p:cNvSpPr/>
            <p:nvPr/>
          </p:nvSpPr>
          <p:spPr>
            <a:xfrm>
              <a:off x="7184204" y="7997043"/>
              <a:ext cx="78844" cy="43731"/>
            </a:xfrm>
            <a:custGeom>
              <a:avLst/>
              <a:gdLst/>
              <a:ahLst/>
              <a:cxnLst/>
              <a:rect l="l" t="t" r="r" b="b"/>
              <a:pathLst>
                <a:path w="741" h="411" extrusionOk="0">
                  <a:moveTo>
                    <a:pt x="353" y="1"/>
                  </a:moveTo>
                  <a:cubicBezTo>
                    <a:pt x="318" y="1"/>
                    <a:pt x="284" y="8"/>
                    <a:pt x="259" y="23"/>
                  </a:cubicBezTo>
                  <a:lnTo>
                    <a:pt x="51" y="145"/>
                  </a:lnTo>
                  <a:cubicBezTo>
                    <a:pt x="1" y="174"/>
                    <a:pt x="1" y="224"/>
                    <a:pt x="51" y="252"/>
                  </a:cubicBezTo>
                  <a:lnTo>
                    <a:pt x="287" y="390"/>
                  </a:lnTo>
                  <a:cubicBezTo>
                    <a:pt x="313" y="404"/>
                    <a:pt x="347" y="411"/>
                    <a:pt x="382" y="411"/>
                  </a:cubicBezTo>
                  <a:cubicBezTo>
                    <a:pt x="416" y="411"/>
                    <a:pt x="450" y="404"/>
                    <a:pt x="475" y="390"/>
                  </a:cubicBezTo>
                  <a:lnTo>
                    <a:pt x="684" y="267"/>
                  </a:lnTo>
                  <a:cubicBezTo>
                    <a:pt x="741" y="238"/>
                    <a:pt x="741" y="188"/>
                    <a:pt x="684" y="159"/>
                  </a:cubicBezTo>
                  <a:lnTo>
                    <a:pt x="446" y="23"/>
                  </a:lnTo>
                  <a:cubicBezTo>
                    <a:pt x="421" y="8"/>
                    <a:pt x="387" y="1"/>
                    <a:pt x="35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8137;p65"/>
            <p:cNvSpPr/>
            <p:nvPr/>
          </p:nvSpPr>
          <p:spPr>
            <a:xfrm>
              <a:off x="7146750" y="7959589"/>
              <a:ext cx="75759" cy="42242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353" y="1"/>
                  </a:moveTo>
                  <a:cubicBezTo>
                    <a:pt x="319" y="1"/>
                    <a:pt x="284" y="8"/>
                    <a:pt x="259" y="23"/>
                  </a:cubicBezTo>
                  <a:lnTo>
                    <a:pt x="51" y="145"/>
                  </a:lnTo>
                  <a:cubicBezTo>
                    <a:pt x="1" y="173"/>
                    <a:pt x="1" y="224"/>
                    <a:pt x="51" y="252"/>
                  </a:cubicBezTo>
                  <a:lnTo>
                    <a:pt x="259" y="375"/>
                  </a:lnTo>
                  <a:cubicBezTo>
                    <a:pt x="284" y="389"/>
                    <a:pt x="319" y="396"/>
                    <a:pt x="353" y="396"/>
                  </a:cubicBezTo>
                  <a:cubicBezTo>
                    <a:pt x="387" y="396"/>
                    <a:pt x="421" y="389"/>
                    <a:pt x="446" y="375"/>
                  </a:cubicBezTo>
                  <a:lnTo>
                    <a:pt x="661" y="252"/>
                  </a:lnTo>
                  <a:cubicBezTo>
                    <a:pt x="711" y="224"/>
                    <a:pt x="711" y="173"/>
                    <a:pt x="661" y="145"/>
                  </a:cubicBezTo>
                  <a:lnTo>
                    <a:pt x="446" y="23"/>
                  </a:lnTo>
                  <a:cubicBezTo>
                    <a:pt x="421" y="8"/>
                    <a:pt x="387" y="1"/>
                    <a:pt x="35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8138;p65"/>
            <p:cNvSpPr/>
            <p:nvPr/>
          </p:nvSpPr>
          <p:spPr>
            <a:xfrm>
              <a:off x="7113765" y="7940543"/>
              <a:ext cx="57564" cy="31389"/>
            </a:xfrm>
            <a:custGeom>
              <a:avLst/>
              <a:gdLst/>
              <a:ahLst/>
              <a:cxnLst/>
              <a:rect l="l" t="t" r="r" b="b"/>
              <a:pathLst>
                <a:path w="541" h="295" extrusionOk="0">
                  <a:moveTo>
                    <a:pt x="356" y="0"/>
                  </a:moveTo>
                  <a:cubicBezTo>
                    <a:pt x="323" y="0"/>
                    <a:pt x="288" y="8"/>
                    <a:pt x="259" y="22"/>
                  </a:cubicBezTo>
                  <a:lnTo>
                    <a:pt x="52" y="145"/>
                  </a:lnTo>
                  <a:cubicBezTo>
                    <a:pt x="0" y="172"/>
                    <a:pt x="0" y="222"/>
                    <a:pt x="52" y="252"/>
                  </a:cubicBezTo>
                  <a:lnTo>
                    <a:pt x="86" y="274"/>
                  </a:lnTo>
                  <a:cubicBezTo>
                    <a:pt x="112" y="288"/>
                    <a:pt x="147" y="295"/>
                    <a:pt x="181" y="295"/>
                  </a:cubicBezTo>
                  <a:cubicBezTo>
                    <a:pt x="215" y="295"/>
                    <a:pt x="249" y="288"/>
                    <a:pt x="274" y="274"/>
                  </a:cubicBezTo>
                  <a:lnTo>
                    <a:pt x="483" y="152"/>
                  </a:lnTo>
                  <a:cubicBezTo>
                    <a:pt x="533" y="122"/>
                    <a:pt x="540" y="72"/>
                    <a:pt x="483" y="43"/>
                  </a:cubicBezTo>
                  <a:lnTo>
                    <a:pt x="447" y="22"/>
                  </a:lnTo>
                  <a:cubicBezTo>
                    <a:pt x="422" y="8"/>
                    <a:pt x="390" y="0"/>
                    <a:pt x="35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8139;p65"/>
            <p:cNvSpPr/>
            <p:nvPr/>
          </p:nvSpPr>
          <p:spPr>
            <a:xfrm>
              <a:off x="7061095" y="7969698"/>
              <a:ext cx="58202" cy="32134"/>
            </a:xfrm>
            <a:custGeom>
              <a:avLst/>
              <a:gdLst/>
              <a:ahLst/>
              <a:cxnLst/>
              <a:rect l="l" t="t" r="r" b="b"/>
              <a:pathLst>
                <a:path w="547" h="302" extrusionOk="0">
                  <a:moveTo>
                    <a:pt x="366" y="0"/>
                  </a:moveTo>
                  <a:cubicBezTo>
                    <a:pt x="332" y="0"/>
                    <a:pt x="298" y="10"/>
                    <a:pt x="273" y="28"/>
                  </a:cubicBezTo>
                  <a:lnTo>
                    <a:pt x="57" y="150"/>
                  </a:lnTo>
                  <a:cubicBezTo>
                    <a:pt x="0" y="179"/>
                    <a:pt x="0" y="229"/>
                    <a:pt x="57" y="259"/>
                  </a:cubicBezTo>
                  <a:lnTo>
                    <a:pt x="86" y="280"/>
                  </a:lnTo>
                  <a:cubicBezTo>
                    <a:pt x="111" y="294"/>
                    <a:pt x="145" y="301"/>
                    <a:pt x="179" y="301"/>
                  </a:cubicBezTo>
                  <a:cubicBezTo>
                    <a:pt x="214" y="301"/>
                    <a:pt x="248" y="294"/>
                    <a:pt x="273" y="280"/>
                  </a:cubicBezTo>
                  <a:lnTo>
                    <a:pt x="495" y="150"/>
                  </a:lnTo>
                  <a:cubicBezTo>
                    <a:pt x="547" y="121"/>
                    <a:pt x="547" y="71"/>
                    <a:pt x="495" y="43"/>
                  </a:cubicBezTo>
                  <a:lnTo>
                    <a:pt x="461" y="28"/>
                  </a:lnTo>
                  <a:cubicBezTo>
                    <a:pt x="435" y="10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5" name="Google Shape;8140;p65"/>
            <p:cNvSpPr/>
            <p:nvPr/>
          </p:nvSpPr>
          <p:spPr>
            <a:xfrm>
              <a:off x="6903512" y="8061311"/>
              <a:ext cx="57457" cy="31602"/>
            </a:xfrm>
            <a:custGeom>
              <a:avLst/>
              <a:gdLst/>
              <a:ahLst/>
              <a:cxnLst/>
              <a:rect l="l" t="t" r="r" b="b"/>
              <a:pathLst>
                <a:path w="540" h="297" extrusionOk="0">
                  <a:moveTo>
                    <a:pt x="360" y="0"/>
                  </a:moveTo>
                  <a:cubicBezTo>
                    <a:pt x="326" y="0"/>
                    <a:pt x="292" y="8"/>
                    <a:pt x="267" y="22"/>
                  </a:cubicBezTo>
                  <a:lnTo>
                    <a:pt x="58" y="145"/>
                  </a:lnTo>
                  <a:cubicBezTo>
                    <a:pt x="1" y="174"/>
                    <a:pt x="1" y="224"/>
                    <a:pt x="58" y="252"/>
                  </a:cubicBezTo>
                  <a:lnTo>
                    <a:pt x="87" y="274"/>
                  </a:lnTo>
                  <a:cubicBezTo>
                    <a:pt x="112" y="289"/>
                    <a:pt x="146" y="296"/>
                    <a:pt x="180" y="296"/>
                  </a:cubicBezTo>
                  <a:cubicBezTo>
                    <a:pt x="214" y="296"/>
                    <a:pt x="248" y="289"/>
                    <a:pt x="273" y="274"/>
                  </a:cubicBezTo>
                  <a:lnTo>
                    <a:pt x="489" y="152"/>
                  </a:lnTo>
                  <a:cubicBezTo>
                    <a:pt x="539" y="122"/>
                    <a:pt x="539" y="72"/>
                    <a:pt x="489" y="45"/>
                  </a:cubicBezTo>
                  <a:lnTo>
                    <a:pt x="453" y="22"/>
                  </a:lnTo>
                  <a:cubicBezTo>
                    <a:pt x="428" y="8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6" name="Google Shape;8141;p65"/>
            <p:cNvSpPr/>
            <p:nvPr/>
          </p:nvSpPr>
          <p:spPr>
            <a:xfrm>
              <a:off x="7009064" y="8000129"/>
              <a:ext cx="58096" cy="32027"/>
            </a:xfrm>
            <a:custGeom>
              <a:avLst/>
              <a:gdLst/>
              <a:ahLst/>
              <a:cxnLst/>
              <a:rect l="l" t="t" r="r" b="b"/>
              <a:pathLst>
                <a:path w="546" h="301" extrusionOk="0">
                  <a:moveTo>
                    <a:pt x="367" y="1"/>
                  </a:moveTo>
                  <a:cubicBezTo>
                    <a:pt x="333" y="1"/>
                    <a:pt x="298" y="8"/>
                    <a:pt x="273" y="23"/>
                  </a:cubicBezTo>
                  <a:lnTo>
                    <a:pt x="58" y="152"/>
                  </a:lnTo>
                  <a:cubicBezTo>
                    <a:pt x="1" y="180"/>
                    <a:pt x="1" y="223"/>
                    <a:pt x="58" y="259"/>
                  </a:cubicBezTo>
                  <a:lnTo>
                    <a:pt x="87" y="275"/>
                  </a:lnTo>
                  <a:cubicBezTo>
                    <a:pt x="116" y="292"/>
                    <a:pt x="150" y="301"/>
                    <a:pt x="183" y="301"/>
                  </a:cubicBezTo>
                  <a:cubicBezTo>
                    <a:pt x="216" y="301"/>
                    <a:pt x="248" y="292"/>
                    <a:pt x="273" y="275"/>
                  </a:cubicBezTo>
                  <a:lnTo>
                    <a:pt x="496" y="152"/>
                  </a:lnTo>
                  <a:cubicBezTo>
                    <a:pt x="546" y="123"/>
                    <a:pt x="546" y="73"/>
                    <a:pt x="496" y="44"/>
                  </a:cubicBezTo>
                  <a:lnTo>
                    <a:pt x="460" y="23"/>
                  </a:lnTo>
                  <a:cubicBezTo>
                    <a:pt x="435" y="8"/>
                    <a:pt x="401" y="1"/>
                    <a:pt x="36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8142;p65"/>
            <p:cNvSpPr/>
            <p:nvPr/>
          </p:nvSpPr>
          <p:spPr>
            <a:xfrm>
              <a:off x="7093867" y="7988744"/>
              <a:ext cx="77461" cy="43412"/>
            </a:xfrm>
            <a:custGeom>
              <a:avLst/>
              <a:gdLst/>
              <a:ahLst/>
              <a:cxnLst/>
              <a:rect l="l" t="t" r="r" b="b"/>
              <a:pathLst>
                <a:path w="728" h="408" extrusionOk="0">
                  <a:moveTo>
                    <a:pt x="368" y="0"/>
                  </a:moveTo>
                  <a:cubicBezTo>
                    <a:pt x="334" y="0"/>
                    <a:pt x="299" y="7"/>
                    <a:pt x="273" y="21"/>
                  </a:cubicBezTo>
                  <a:lnTo>
                    <a:pt x="51" y="151"/>
                  </a:lnTo>
                  <a:cubicBezTo>
                    <a:pt x="1" y="180"/>
                    <a:pt x="1" y="230"/>
                    <a:pt x="51" y="259"/>
                  </a:cubicBezTo>
                  <a:lnTo>
                    <a:pt x="267" y="382"/>
                  </a:lnTo>
                  <a:cubicBezTo>
                    <a:pt x="292" y="399"/>
                    <a:pt x="326" y="408"/>
                    <a:pt x="360" y="408"/>
                  </a:cubicBezTo>
                  <a:cubicBezTo>
                    <a:pt x="394" y="408"/>
                    <a:pt x="429" y="399"/>
                    <a:pt x="455" y="382"/>
                  </a:cubicBezTo>
                  <a:lnTo>
                    <a:pt x="677" y="259"/>
                  </a:lnTo>
                  <a:cubicBezTo>
                    <a:pt x="727" y="230"/>
                    <a:pt x="727" y="180"/>
                    <a:pt x="677" y="151"/>
                  </a:cubicBezTo>
                  <a:lnTo>
                    <a:pt x="461" y="21"/>
                  </a:lnTo>
                  <a:cubicBezTo>
                    <a:pt x="436" y="7"/>
                    <a:pt x="402" y="0"/>
                    <a:pt x="36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8" name="Google Shape;8143;p65"/>
            <p:cNvSpPr/>
            <p:nvPr/>
          </p:nvSpPr>
          <p:spPr>
            <a:xfrm>
              <a:off x="7041942" y="8019282"/>
              <a:ext cx="77355" cy="42987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366" y="0"/>
                  </a:moveTo>
                  <a:cubicBezTo>
                    <a:pt x="332" y="0"/>
                    <a:pt x="298" y="8"/>
                    <a:pt x="273" y="22"/>
                  </a:cubicBezTo>
                  <a:lnTo>
                    <a:pt x="58" y="145"/>
                  </a:lnTo>
                  <a:cubicBezTo>
                    <a:pt x="1" y="181"/>
                    <a:pt x="1" y="224"/>
                    <a:pt x="51" y="259"/>
                  </a:cubicBezTo>
                  <a:lnTo>
                    <a:pt x="266" y="381"/>
                  </a:lnTo>
                  <a:cubicBezTo>
                    <a:pt x="291" y="396"/>
                    <a:pt x="325" y="403"/>
                    <a:pt x="359" y="403"/>
                  </a:cubicBezTo>
                  <a:cubicBezTo>
                    <a:pt x="394" y="403"/>
                    <a:pt x="428" y="396"/>
                    <a:pt x="453" y="381"/>
                  </a:cubicBezTo>
                  <a:lnTo>
                    <a:pt x="668" y="252"/>
                  </a:lnTo>
                  <a:cubicBezTo>
                    <a:pt x="718" y="224"/>
                    <a:pt x="727" y="172"/>
                    <a:pt x="668" y="145"/>
                  </a:cubicBezTo>
                  <a:lnTo>
                    <a:pt x="460" y="22"/>
                  </a:lnTo>
                  <a:cubicBezTo>
                    <a:pt x="435" y="8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9" name="Google Shape;8144;p65"/>
            <p:cNvSpPr/>
            <p:nvPr/>
          </p:nvSpPr>
          <p:spPr>
            <a:xfrm>
              <a:off x="6954798" y="8030028"/>
              <a:ext cx="60437" cy="33517"/>
            </a:xfrm>
            <a:custGeom>
              <a:avLst/>
              <a:gdLst/>
              <a:ahLst/>
              <a:cxnLst/>
              <a:rect l="l" t="t" r="r" b="b"/>
              <a:pathLst>
                <a:path w="568" h="315" extrusionOk="0">
                  <a:moveTo>
                    <a:pt x="388" y="1"/>
                  </a:moveTo>
                  <a:cubicBezTo>
                    <a:pt x="354" y="1"/>
                    <a:pt x="320" y="7"/>
                    <a:pt x="295" y="21"/>
                  </a:cubicBezTo>
                  <a:lnTo>
                    <a:pt x="57" y="166"/>
                  </a:lnTo>
                  <a:cubicBezTo>
                    <a:pt x="7" y="194"/>
                    <a:pt x="0" y="237"/>
                    <a:pt x="57" y="273"/>
                  </a:cubicBezTo>
                  <a:lnTo>
                    <a:pt x="86" y="287"/>
                  </a:lnTo>
                  <a:cubicBezTo>
                    <a:pt x="115" y="305"/>
                    <a:pt x="149" y="314"/>
                    <a:pt x="182" y="314"/>
                  </a:cubicBezTo>
                  <a:cubicBezTo>
                    <a:pt x="215" y="314"/>
                    <a:pt x="248" y="305"/>
                    <a:pt x="273" y="287"/>
                  </a:cubicBezTo>
                  <a:lnTo>
                    <a:pt x="518" y="151"/>
                  </a:lnTo>
                  <a:cubicBezTo>
                    <a:pt x="568" y="123"/>
                    <a:pt x="568" y="71"/>
                    <a:pt x="518" y="44"/>
                  </a:cubicBezTo>
                  <a:lnTo>
                    <a:pt x="482" y="21"/>
                  </a:lnTo>
                  <a:cubicBezTo>
                    <a:pt x="457" y="7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0" name="Google Shape;8145;p65"/>
            <p:cNvSpPr/>
            <p:nvPr/>
          </p:nvSpPr>
          <p:spPr>
            <a:xfrm>
              <a:off x="6987677" y="8049181"/>
              <a:ext cx="79483" cy="44476"/>
            </a:xfrm>
            <a:custGeom>
              <a:avLst/>
              <a:gdLst/>
              <a:ahLst/>
              <a:cxnLst/>
              <a:rect l="l" t="t" r="r" b="b"/>
              <a:pathLst>
                <a:path w="747" h="418" extrusionOk="0">
                  <a:moveTo>
                    <a:pt x="388" y="0"/>
                  </a:moveTo>
                  <a:cubicBezTo>
                    <a:pt x="354" y="0"/>
                    <a:pt x="320" y="7"/>
                    <a:pt x="295" y="21"/>
                  </a:cubicBezTo>
                  <a:lnTo>
                    <a:pt x="50" y="159"/>
                  </a:lnTo>
                  <a:cubicBezTo>
                    <a:pt x="0" y="193"/>
                    <a:pt x="0" y="236"/>
                    <a:pt x="50" y="266"/>
                  </a:cubicBezTo>
                  <a:lnTo>
                    <a:pt x="266" y="395"/>
                  </a:lnTo>
                  <a:cubicBezTo>
                    <a:pt x="291" y="410"/>
                    <a:pt x="325" y="417"/>
                    <a:pt x="359" y="417"/>
                  </a:cubicBezTo>
                  <a:cubicBezTo>
                    <a:pt x="393" y="417"/>
                    <a:pt x="427" y="410"/>
                    <a:pt x="452" y="395"/>
                  </a:cubicBezTo>
                  <a:lnTo>
                    <a:pt x="690" y="252"/>
                  </a:lnTo>
                  <a:cubicBezTo>
                    <a:pt x="747" y="223"/>
                    <a:pt x="747" y="173"/>
                    <a:pt x="690" y="143"/>
                  </a:cubicBezTo>
                  <a:lnTo>
                    <a:pt x="481" y="21"/>
                  </a:lnTo>
                  <a:cubicBezTo>
                    <a:pt x="456" y="7"/>
                    <a:pt x="422" y="0"/>
                    <a:pt x="38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8146;p65"/>
            <p:cNvSpPr/>
            <p:nvPr/>
          </p:nvSpPr>
          <p:spPr>
            <a:xfrm>
              <a:off x="7270710" y="8007258"/>
              <a:ext cx="78844" cy="44263"/>
            </a:xfrm>
            <a:custGeom>
              <a:avLst/>
              <a:gdLst/>
              <a:ahLst/>
              <a:cxnLst/>
              <a:rect l="l" t="t" r="r" b="b"/>
              <a:pathLst>
                <a:path w="741" h="416" extrusionOk="0">
                  <a:moveTo>
                    <a:pt x="388" y="1"/>
                  </a:moveTo>
                  <a:cubicBezTo>
                    <a:pt x="354" y="1"/>
                    <a:pt x="319" y="9"/>
                    <a:pt x="293" y="27"/>
                  </a:cubicBezTo>
                  <a:lnTo>
                    <a:pt x="57" y="165"/>
                  </a:lnTo>
                  <a:cubicBezTo>
                    <a:pt x="0" y="192"/>
                    <a:pt x="0" y="242"/>
                    <a:pt x="57" y="272"/>
                  </a:cubicBezTo>
                  <a:lnTo>
                    <a:pt x="266" y="394"/>
                  </a:lnTo>
                  <a:cubicBezTo>
                    <a:pt x="291" y="409"/>
                    <a:pt x="325" y="416"/>
                    <a:pt x="359" y="416"/>
                  </a:cubicBezTo>
                  <a:cubicBezTo>
                    <a:pt x="393" y="416"/>
                    <a:pt x="427" y="409"/>
                    <a:pt x="452" y="394"/>
                  </a:cubicBezTo>
                  <a:lnTo>
                    <a:pt x="690" y="258"/>
                  </a:lnTo>
                  <a:cubicBezTo>
                    <a:pt x="740" y="228"/>
                    <a:pt x="740" y="178"/>
                    <a:pt x="690" y="149"/>
                  </a:cubicBezTo>
                  <a:lnTo>
                    <a:pt x="481" y="27"/>
                  </a:lnTo>
                  <a:cubicBezTo>
                    <a:pt x="456" y="9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8147;p65"/>
            <p:cNvSpPr/>
            <p:nvPr/>
          </p:nvSpPr>
          <p:spPr>
            <a:xfrm>
              <a:off x="7219317" y="8038541"/>
              <a:ext cx="75865" cy="42774"/>
            </a:xfrm>
            <a:custGeom>
              <a:avLst/>
              <a:gdLst/>
              <a:ahLst/>
              <a:cxnLst/>
              <a:rect l="l" t="t" r="r" b="b"/>
              <a:pathLst>
                <a:path w="713" h="402" extrusionOk="0">
                  <a:moveTo>
                    <a:pt x="361" y="0"/>
                  </a:moveTo>
                  <a:cubicBezTo>
                    <a:pt x="327" y="0"/>
                    <a:pt x="293" y="9"/>
                    <a:pt x="268" y="28"/>
                  </a:cubicBezTo>
                  <a:lnTo>
                    <a:pt x="59" y="150"/>
                  </a:lnTo>
                  <a:cubicBezTo>
                    <a:pt x="0" y="179"/>
                    <a:pt x="0" y="229"/>
                    <a:pt x="52" y="259"/>
                  </a:cubicBezTo>
                  <a:lnTo>
                    <a:pt x="268" y="379"/>
                  </a:lnTo>
                  <a:cubicBezTo>
                    <a:pt x="293" y="394"/>
                    <a:pt x="327" y="401"/>
                    <a:pt x="361" y="401"/>
                  </a:cubicBezTo>
                  <a:cubicBezTo>
                    <a:pt x="395" y="401"/>
                    <a:pt x="429" y="394"/>
                    <a:pt x="454" y="379"/>
                  </a:cubicBezTo>
                  <a:lnTo>
                    <a:pt x="663" y="259"/>
                  </a:lnTo>
                  <a:cubicBezTo>
                    <a:pt x="713" y="229"/>
                    <a:pt x="713" y="179"/>
                    <a:pt x="663" y="150"/>
                  </a:cubicBezTo>
                  <a:lnTo>
                    <a:pt x="454" y="28"/>
                  </a:lnTo>
                  <a:cubicBezTo>
                    <a:pt x="429" y="9"/>
                    <a:pt x="395" y="0"/>
                    <a:pt x="36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8148;p65"/>
            <p:cNvSpPr/>
            <p:nvPr/>
          </p:nvSpPr>
          <p:spPr>
            <a:xfrm>
              <a:off x="7131321" y="8026943"/>
              <a:ext cx="79802" cy="44476"/>
            </a:xfrm>
            <a:custGeom>
              <a:avLst/>
              <a:gdLst/>
              <a:ahLst/>
              <a:cxnLst/>
              <a:rect l="l" t="t" r="r" b="b"/>
              <a:pathLst>
                <a:path w="750" h="418" extrusionOk="0">
                  <a:moveTo>
                    <a:pt x="368" y="1"/>
                  </a:moveTo>
                  <a:cubicBezTo>
                    <a:pt x="334" y="1"/>
                    <a:pt x="300" y="8"/>
                    <a:pt x="275" y="23"/>
                  </a:cubicBezTo>
                  <a:lnTo>
                    <a:pt x="51" y="143"/>
                  </a:lnTo>
                  <a:cubicBezTo>
                    <a:pt x="1" y="180"/>
                    <a:pt x="1" y="223"/>
                    <a:pt x="51" y="259"/>
                  </a:cubicBezTo>
                  <a:lnTo>
                    <a:pt x="289" y="395"/>
                  </a:lnTo>
                  <a:cubicBezTo>
                    <a:pt x="317" y="410"/>
                    <a:pt x="351" y="417"/>
                    <a:pt x="385" y="417"/>
                  </a:cubicBezTo>
                  <a:cubicBezTo>
                    <a:pt x="418" y="417"/>
                    <a:pt x="450" y="410"/>
                    <a:pt x="475" y="395"/>
                  </a:cubicBezTo>
                  <a:lnTo>
                    <a:pt x="698" y="266"/>
                  </a:lnTo>
                  <a:cubicBezTo>
                    <a:pt x="749" y="238"/>
                    <a:pt x="749" y="187"/>
                    <a:pt x="698" y="159"/>
                  </a:cubicBezTo>
                  <a:lnTo>
                    <a:pt x="461" y="23"/>
                  </a:lnTo>
                  <a:cubicBezTo>
                    <a:pt x="436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8149;p65"/>
            <p:cNvSpPr/>
            <p:nvPr/>
          </p:nvSpPr>
          <p:spPr>
            <a:xfrm>
              <a:off x="7079396" y="8056735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67" y="0"/>
                  </a:moveTo>
                  <a:cubicBezTo>
                    <a:pt x="332" y="0"/>
                    <a:pt x="298" y="7"/>
                    <a:pt x="273" y="22"/>
                  </a:cubicBezTo>
                  <a:lnTo>
                    <a:pt x="51" y="152"/>
                  </a:lnTo>
                  <a:cubicBezTo>
                    <a:pt x="1" y="181"/>
                    <a:pt x="1" y="231"/>
                    <a:pt x="51" y="260"/>
                  </a:cubicBezTo>
                  <a:lnTo>
                    <a:pt x="289" y="397"/>
                  </a:lnTo>
                  <a:cubicBezTo>
                    <a:pt x="317" y="410"/>
                    <a:pt x="351" y="417"/>
                    <a:pt x="385" y="417"/>
                  </a:cubicBezTo>
                  <a:cubicBezTo>
                    <a:pt x="419" y="417"/>
                    <a:pt x="453" y="410"/>
                    <a:pt x="482" y="397"/>
                  </a:cubicBezTo>
                  <a:lnTo>
                    <a:pt x="698" y="267"/>
                  </a:lnTo>
                  <a:cubicBezTo>
                    <a:pt x="748" y="238"/>
                    <a:pt x="748" y="195"/>
                    <a:pt x="698" y="158"/>
                  </a:cubicBezTo>
                  <a:lnTo>
                    <a:pt x="461" y="22"/>
                  </a:lnTo>
                  <a:cubicBezTo>
                    <a:pt x="435" y="7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8150;p65"/>
            <p:cNvSpPr/>
            <p:nvPr/>
          </p:nvSpPr>
          <p:spPr>
            <a:xfrm>
              <a:off x="7025024" y="8086635"/>
              <a:ext cx="82036" cy="45966"/>
            </a:xfrm>
            <a:custGeom>
              <a:avLst/>
              <a:gdLst/>
              <a:ahLst/>
              <a:cxnLst/>
              <a:rect l="l" t="t" r="r" b="b"/>
              <a:pathLst>
                <a:path w="771" h="432" extrusionOk="0">
                  <a:moveTo>
                    <a:pt x="389" y="0"/>
                  </a:moveTo>
                  <a:cubicBezTo>
                    <a:pt x="355" y="0"/>
                    <a:pt x="321" y="8"/>
                    <a:pt x="296" y="22"/>
                  </a:cubicBezTo>
                  <a:lnTo>
                    <a:pt x="58" y="166"/>
                  </a:lnTo>
                  <a:cubicBezTo>
                    <a:pt x="1" y="195"/>
                    <a:pt x="1" y="245"/>
                    <a:pt x="51" y="272"/>
                  </a:cubicBezTo>
                  <a:lnTo>
                    <a:pt x="289" y="411"/>
                  </a:lnTo>
                  <a:cubicBezTo>
                    <a:pt x="318" y="424"/>
                    <a:pt x="352" y="431"/>
                    <a:pt x="386" y="431"/>
                  </a:cubicBezTo>
                  <a:cubicBezTo>
                    <a:pt x="420" y="431"/>
                    <a:pt x="454" y="424"/>
                    <a:pt x="482" y="411"/>
                  </a:cubicBezTo>
                  <a:lnTo>
                    <a:pt x="720" y="272"/>
                  </a:lnTo>
                  <a:cubicBezTo>
                    <a:pt x="770" y="245"/>
                    <a:pt x="770" y="195"/>
                    <a:pt x="720" y="166"/>
                  </a:cubicBezTo>
                  <a:lnTo>
                    <a:pt x="482" y="22"/>
                  </a:lnTo>
                  <a:cubicBezTo>
                    <a:pt x="457" y="8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8151;p65"/>
            <p:cNvSpPr/>
            <p:nvPr/>
          </p:nvSpPr>
          <p:spPr>
            <a:xfrm>
              <a:off x="7115361" y="8098871"/>
              <a:ext cx="76503" cy="42667"/>
            </a:xfrm>
            <a:custGeom>
              <a:avLst/>
              <a:gdLst/>
              <a:ahLst/>
              <a:cxnLst/>
              <a:rect l="l" t="t" r="r" b="b"/>
              <a:pathLst>
                <a:path w="719" h="401" extrusionOk="0">
                  <a:moveTo>
                    <a:pt x="363" y="1"/>
                  </a:moveTo>
                  <a:cubicBezTo>
                    <a:pt x="329" y="1"/>
                    <a:pt x="295" y="7"/>
                    <a:pt x="266" y="21"/>
                  </a:cubicBezTo>
                  <a:lnTo>
                    <a:pt x="51" y="144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59" y="373"/>
                  </a:lnTo>
                  <a:cubicBezTo>
                    <a:pt x="284" y="391"/>
                    <a:pt x="319" y="400"/>
                    <a:pt x="353" y="400"/>
                  </a:cubicBezTo>
                  <a:cubicBezTo>
                    <a:pt x="387" y="400"/>
                    <a:pt x="421" y="391"/>
                    <a:pt x="446" y="373"/>
                  </a:cubicBezTo>
                  <a:lnTo>
                    <a:pt x="668" y="252"/>
                  </a:lnTo>
                  <a:cubicBezTo>
                    <a:pt x="718" y="223"/>
                    <a:pt x="718" y="173"/>
                    <a:pt x="668" y="144"/>
                  </a:cubicBezTo>
                  <a:lnTo>
                    <a:pt x="460" y="21"/>
                  </a:lnTo>
                  <a:cubicBezTo>
                    <a:pt x="431" y="7"/>
                    <a:pt x="397" y="1"/>
                    <a:pt x="36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8152;p65"/>
            <p:cNvSpPr/>
            <p:nvPr/>
          </p:nvSpPr>
          <p:spPr>
            <a:xfrm>
              <a:off x="6973844" y="8117917"/>
              <a:ext cx="78844" cy="44476"/>
            </a:xfrm>
            <a:custGeom>
              <a:avLst/>
              <a:gdLst/>
              <a:ahLst/>
              <a:cxnLst/>
              <a:rect l="l" t="t" r="r" b="b"/>
              <a:pathLst>
                <a:path w="741" h="418" extrusionOk="0">
                  <a:moveTo>
                    <a:pt x="359" y="1"/>
                  </a:moveTo>
                  <a:cubicBezTo>
                    <a:pt x="325" y="1"/>
                    <a:pt x="291" y="8"/>
                    <a:pt x="266" y="22"/>
                  </a:cubicBezTo>
                  <a:lnTo>
                    <a:pt x="51" y="144"/>
                  </a:lnTo>
                  <a:cubicBezTo>
                    <a:pt x="1" y="173"/>
                    <a:pt x="1" y="223"/>
                    <a:pt x="51" y="253"/>
                  </a:cubicBezTo>
                  <a:lnTo>
                    <a:pt x="289" y="396"/>
                  </a:lnTo>
                  <a:cubicBezTo>
                    <a:pt x="317" y="411"/>
                    <a:pt x="351" y="418"/>
                    <a:pt x="384" y="418"/>
                  </a:cubicBezTo>
                  <a:cubicBezTo>
                    <a:pt x="418" y="418"/>
                    <a:pt x="450" y="411"/>
                    <a:pt x="475" y="396"/>
                  </a:cubicBezTo>
                  <a:lnTo>
                    <a:pt x="691" y="273"/>
                  </a:lnTo>
                  <a:cubicBezTo>
                    <a:pt x="741" y="237"/>
                    <a:pt x="741" y="194"/>
                    <a:pt x="691" y="167"/>
                  </a:cubicBezTo>
                  <a:lnTo>
                    <a:pt x="453" y="22"/>
                  </a:lnTo>
                  <a:cubicBezTo>
                    <a:pt x="428" y="8"/>
                    <a:pt x="394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8153;p65"/>
            <p:cNvSpPr/>
            <p:nvPr/>
          </p:nvSpPr>
          <p:spPr>
            <a:xfrm>
              <a:off x="7061095" y="8128664"/>
              <a:ext cx="78844" cy="44263"/>
            </a:xfrm>
            <a:custGeom>
              <a:avLst/>
              <a:gdLst/>
              <a:ahLst/>
              <a:cxnLst/>
              <a:rect l="l" t="t" r="r" b="b"/>
              <a:pathLst>
                <a:path w="741" h="416" extrusionOk="0">
                  <a:moveTo>
                    <a:pt x="386" y="0"/>
                  </a:moveTo>
                  <a:cubicBezTo>
                    <a:pt x="352" y="0"/>
                    <a:pt x="320" y="8"/>
                    <a:pt x="295" y="22"/>
                  </a:cubicBezTo>
                  <a:lnTo>
                    <a:pt x="50" y="159"/>
                  </a:lnTo>
                  <a:cubicBezTo>
                    <a:pt x="0" y="188"/>
                    <a:pt x="0" y="238"/>
                    <a:pt x="50" y="266"/>
                  </a:cubicBezTo>
                  <a:lnTo>
                    <a:pt x="259" y="388"/>
                  </a:lnTo>
                  <a:cubicBezTo>
                    <a:pt x="287" y="406"/>
                    <a:pt x="321" y="415"/>
                    <a:pt x="355" y="415"/>
                  </a:cubicBezTo>
                  <a:cubicBezTo>
                    <a:pt x="388" y="415"/>
                    <a:pt x="420" y="406"/>
                    <a:pt x="445" y="388"/>
                  </a:cubicBezTo>
                  <a:lnTo>
                    <a:pt x="690" y="252"/>
                  </a:lnTo>
                  <a:cubicBezTo>
                    <a:pt x="740" y="223"/>
                    <a:pt x="740" y="172"/>
                    <a:pt x="690" y="145"/>
                  </a:cubicBezTo>
                  <a:lnTo>
                    <a:pt x="481" y="22"/>
                  </a:lnTo>
                  <a:cubicBezTo>
                    <a:pt x="453" y="8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8154;p65"/>
            <p:cNvSpPr/>
            <p:nvPr/>
          </p:nvSpPr>
          <p:spPr>
            <a:xfrm>
              <a:off x="7144409" y="8140900"/>
              <a:ext cx="77355" cy="43625"/>
            </a:xfrm>
            <a:custGeom>
              <a:avLst/>
              <a:gdLst/>
              <a:ahLst/>
              <a:cxnLst/>
              <a:rect l="l" t="t" r="r" b="b"/>
              <a:pathLst>
                <a:path w="727" h="410" extrusionOk="0">
                  <a:moveTo>
                    <a:pt x="363" y="1"/>
                  </a:moveTo>
                  <a:cubicBezTo>
                    <a:pt x="329" y="1"/>
                    <a:pt x="295" y="7"/>
                    <a:pt x="266" y="21"/>
                  </a:cubicBezTo>
                  <a:lnTo>
                    <a:pt x="50" y="151"/>
                  </a:lnTo>
                  <a:cubicBezTo>
                    <a:pt x="0" y="180"/>
                    <a:pt x="0" y="230"/>
                    <a:pt x="50" y="259"/>
                  </a:cubicBezTo>
                  <a:lnTo>
                    <a:pt x="273" y="389"/>
                  </a:lnTo>
                  <a:cubicBezTo>
                    <a:pt x="297" y="403"/>
                    <a:pt x="328" y="410"/>
                    <a:pt x="359" y="410"/>
                  </a:cubicBezTo>
                  <a:cubicBezTo>
                    <a:pt x="394" y="410"/>
                    <a:pt x="430" y="401"/>
                    <a:pt x="461" y="382"/>
                  </a:cubicBezTo>
                  <a:lnTo>
                    <a:pt x="677" y="259"/>
                  </a:lnTo>
                  <a:cubicBezTo>
                    <a:pt x="727" y="230"/>
                    <a:pt x="727" y="180"/>
                    <a:pt x="677" y="151"/>
                  </a:cubicBezTo>
                  <a:lnTo>
                    <a:pt x="454" y="21"/>
                  </a:lnTo>
                  <a:cubicBezTo>
                    <a:pt x="428" y="7"/>
                    <a:pt x="396" y="1"/>
                    <a:pt x="36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0" name="Google Shape;8155;p65"/>
            <p:cNvSpPr/>
            <p:nvPr/>
          </p:nvSpPr>
          <p:spPr>
            <a:xfrm>
              <a:off x="7240704" y="8145476"/>
              <a:ext cx="77461" cy="42880"/>
            </a:xfrm>
            <a:custGeom>
              <a:avLst/>
              <a:gdLst/>
              <a:ahLst/>
              <a:cxnLst/>
              <a:rect l="l" t="t" r="r" b="b"/>
              <a:pathLst>
                <a:path w="728" h="403" extrusionOk="0">
                  <a:moveTo>
                    <a:pt x="365" y="1"/>
                  </a:moveTo>
                  <a:cubicBezTo>
                    <a:pt x="332" y="1"/>
                    <a:pt x="299" y="8"/>
                    <a:pt x="274" y="21"/>
                  </a:cubicBezTo>
                  <a:lnTo>
                    <a:pt x="51" y="151"/>
                  </a:lnTo>
                  <a:cubicBezTo>
                    <a:pt x="1" y="180"/>
                    <a:pt x="1" y="230"/>
                    <a:pt x="51" y="259"/>
                  </a:cubicBezTo>
                  <a:lnTo>
                    <a:pt x="274" y="382"/>
                  </a:lnTo>
                  <a:cubicBezTo>
                    <a:pt x="299" y="396"/>
                    <a:pt x="332" y="403"/>
                    <a:pt x="365" y="403"/>
                  </a:cubicBezTo>
                  <a:cubicBezTo>
                    <a:pt x="398" y="403"/>
                    <a:pt x="432" y="396"/>
                    <a:pt x="462" y="382"/>
                  </a:cubicBezTo>
                  <a:lnTo>
                    <a:pt x="677" y="259"/>
                  </a:lnTo>
                  <a:cubicBezTo>
                    <a:pt x="727" y="230"/>
                    <a:pt x="727" y="180"/>
                    <a:pt x="677" y="151"/>
                  </a:cubicBezTo>
                  <a:lnTo>
                    <a:pt x="462" y="21"/>
                  </a:lnTo>
                  <a:cubicBezTo>
                    <a:pt x="432" y="8"/>
                    <a:pt x="398" y="1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1" name="Google Shape;8156;p65"/>
            <p:cNvSpPr/>
            <p:nvPr/>
          </p:nvSpPr>
          <p:spPr>
            <a:xfrm>
              <a:off x="6921920" y="8147710"/>
              <a:ext cx="79589" cy="44476"/>
            </a:xfrm>
            <a:custGeom>
              <a:avLst/>
              <a:gdLst/>
              <a:ahLst/>
              <a:cxnLst/>
              <a:rect l="l" t="t" r="r" b="b"/>
              <a:pathLst>
                <a:path w="748" h="418" extrusionOk="0">
                  <a:moveTo>
                    <a:pt x="366" y="1"/>
                  </a:moveTo>
                  <a:cubicBezTo>
                    <a:pt x="332" y="1"/>
                    <a:pt x="298" y="8"/>
                    <a:pt x="273" y="23"/>
                  </a:cubicBezTo>
                  <a:lnTo>
                    <a:pt x="50" y="152"/>
                  </a:lnTo>
                  <a:cubicBezTo>
                    <a:pt x="0" y="182"/>
                    <a:pt x="0" y="232"/>
                    <a:pt x="50" y="259"/>
                  </a:cubicBezTo>
                  <a:lnTo>
                    <a:pt x="287" y="397"/>
                  </a:lnTo>
                  <a:cubicBezTo>
                    <a:pt x="312" y="411"/>
                    <a:pt x="346" y="418"/>
                    <a:pt x="380" y="418"/>
                  </a:cubicBezTo>
                  <a:cubicBezTo>
                    <a:pt x="414" y="418"/>
                    <a:pt x="449" y="411"/>
                    <a:pt x="475" y="397"/>
                  </a:cubicBezTo>
                  <a:lnTo>
                    <a:pt x="697" y="268"/>
                  </a:lnTo>
                  <a:cubicBezTo>
                    <a:pt x="747" y="238"/>
                    <a:pt x="747" y="188"/>
                    <a:pt x="697" y="159"/>
                  </a:cubicBezTo>
                  <a:lnTo>
                    <a:pt x="459" y="23"/>
                  </a:lnTo>
                  <a:cubicBezTo>
                    <a:pt x="434" y="8"/>
                    <a:pt x="400" y="1"/>
                    <a:pt x="366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8157;p65"/>
            <p:cNvSpPr/>
            <p:nvPr/>
          </p:nvSpPr>
          <p:spPr>
            <a:xfrm>
              <a:off x="7009809" y="8160053"/>
              <a:ext cx="75759" cy="42135"/>
            </a:xfrm>
            <a:custGeom>
              <a:avLst/>
              <a:gdLst/>
              <a:ahLst/>
              <a:cxnLst/>
              <a:rect l="l" t="t" r="r" b="b"/>
              <a:pathLst>
                <a:path w="712" h="396" extrusionOk="0">
                  <a:moveTo>
                    <a:pt x="357" y="0"/>
                  </a:moveTo>
                  <a:cubicBezTo>
                    <a:pt x="324" y="0"/>
                    <a:pt x="291" y="8"/>
                    <a:pt x="266" y="22"/>
                  </a:cubicBezTo>
                  <a:lnTo>
                    <a:pt x="51" y="143"/>
                  </a:lnTo>
                  <a:cubicBezTo>
                    <a:pt x="1" y="172"/>
                    <a:pt x="1" y="223"/>
                    <a:pt x="51" y="252"/>
                  </a:cubicBezTo>
                  <a:lnTo>
                    <a:pt x="260" y="374"/>
                  </a:lnTo>
                  <a:cubicBezTo>
                    <a:pt x="285" y="388"/>
                    <a:pt x="319" y="395"/>
                    <a:pt x="353" y="395"/>
                  </a:cubicBezTo>
                  <a:cubicBezTo>
                    <a:pt x="387" y="395"/>
                    <a:pt x="421" y="388"/>
                    <a:pt x="446" y="374"/>
                  </a:cubicBezTo>
                  <a:lnTo>
                    <a:pt x="661" y="252"/>
                  </a:lnTo>
                  <a:cubicBezTo>
                    <a:pt x="712" y="223"/>
                    <a:pt x="712" y="172"/>
                    <a:pt x="661" y="143"/>
                  </a:cubicBezTo>
                  <a:lnTo>
                    <a:pt x="453" y="22"/>
                  </a:lnTo>
                  <a:cubicBezTo>
                    <a:pt x="424" y="8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8158;p65"/>
            <p:cNvSpPr/>
            <p:nvPr/>
          </p:nvSpPr>
          <p:spPr>
            <a:xfrm>
              <a:off x="7090037" y="8170693"/>
              <a:ext cx="79802" cy="45008"/>
            </a:xfrm>
            <a:custGeom>
              <a:avLst/>
              <a:gdLst/>
              <a:ahLst/>
              <a:cxnLst/>
              <a:rect l="l" t="t" r="r" b="b"/>
              <a:pathLst>
                <a:path w="750" h="423" extrusionOk="0">
                  <a:moveTo>
                    <a:pt x="385" y="0"/>
                  </a:moveTo>
                  <a:cubicBezTo>
                    <a:pt x="353" y="0"/>
                    <a:pt x="321" y="8"/>
                    <a:pt x="296" y="22"/>
                  </a:cubicBezTo>
                  <a:lnTo>
                    <a:pt x="51" y="166"/>
                  </a:lnTo>
                  <a:cubicBezTo>
                    <a:pt x="1" y="195"/>
                    <a:pt x="1" y="245"/>
                    <a:pt x="51" y="274"/>
                  </a:cubicBezTo>
                  <a:lnTo>
                    <a:pt x="275" y="397"/>
                  </a:lnTo>
                  <a:cubicBezTo>
                    <a:pt x="300" y="414"/>
                    <a:pt x="334" y="423"/>
                    <a:pt x="368" y="423"/>
                  </a:cubicBezTo>
                  <a:cubicBezTo>
                    <a:pt x="402" y="423"/>
                    <a:pt x="436" y="414"/>
                    <a:pt x="461" y="397"/>
                  </a:cubicBezTo>
                  <a:lnTo>
                    <a:pt x="698" y="259"/>
                  </a:lnTo>
                  <a:cubicBezTo>
                    <a:pt x="749" y="231"/>
                    <a:pt x="749" y="181"/>
                    <a:pt x="698" y="152"/>
                  </a:cubicBezTo>
                  <a:lnTo>
                    <a:pt x="475" y="22"/>
                  </a:lnTo>
                  <a:cubicBezTo>
                    <a:pt x="450" y="8"/>
                    <a:pt x="418" y="0"/>
                    <a:pt x="38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8159;p65"/>
            <p:cNvSpPr/>
            <p:nvPr/>
          </p:nvSpPr>
          <p:spPr>
            <a:xfrm>
              <a:off x="6872868" y="8177822"/>
              <a:ext cx="76716" cy="42667"/>
            </a:xfrm>
            <a:custGeom>
              <a:avLst/>
              <a:gdLst/>
              <a:ahLst/>
              <a:cxnLst/>
              <a:rect l="l" t="t" r="r" b="b"/>
              <a:pathLst>
                <a:path w="721" h="401" extrusionOk="0">
                  <a:moveTo>
                    <a:pt x="334" y="1"/>
                  </a:moveTo>
                  <a:cubicBezTo>
                    <a:pt x="301" y="1"/>
                    <a:pt x="266" y="10"/>
                    <a:pt x="237" y="28"/>
                  </a:cubicBezTo>
                  <a:lnTo>
                    <a:pt x="58" y="128"/>
                  </a:lnTo>
                  <a:cubicBezTo>
                    <a:pt x="1" y="164"/>
                    <a:pt x="1" y="207"/>
                    <a:pt x="58" y="244"/>
                  </a:cubicBezTo>
                  <a:lnTo>
                    <a:pt x="296" y="380"/>
                  </a:lnTo>
                  <a:cubicBezTo>
                    <a:pt x="321" y="394"/>
                    <a:pt x="353" y="401"/>
                    <a:pt x="386" y="401"/>
                  </a:cubicBezTo>
                  <a:cubicBezTo>
                    <a:pt x="420" y="401"/>
                    <a:pt x="454" y="394"/>
                    <a:pt x="482" y="380"/>
                  </a:cubicBezTo>
                  <a:lnTo>
                    <a:pt x="662" y="271"/>
                  </a:lnTo>
                  <a:cubicBezTo>
                    <a:pt x="720" y="244"/>
                    <a:pt x="720" y="192"/>
                    <a:pt x="668" y="164"/>
                  </a:cubicBezTo>
                  <a:lnTo>
                    <a:pt x="425" y="28"/>
                  </a:lnTo>
                  <a:cubicBezTo>
                    <a:pt x="400" y="10"/>
                    <a:pt x="368" y="1"/>
                    <a:pt x="33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8160;p65"/>
            <p:cNvSpPr/>
            <p:nvPr/>
          </p:nvSpPr>
          <p:spPr>
            <a:xfrm>
              <a:off x="6956926" y="8189740"/>
              <a:ext cx="77461" cy="42987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372" y="1"/>
                  </a:moveTo>
                  <a:cubicBezTo>
                    <a:pt x="338" y="1"/>
                    <a:pt x="304" y="8"/>
                    <a:pt x="275" y="23"/>
                  </a:cubicBezTo>
                  <a:lnTo>
                    <a:pt x="60" y="152"/>
                  </a:lnTo>
                  <a:cubicBezTo>
                    <a:pt x="8" y="182"/>
                    <a:pt x="1" y="232"/>
                    <a:pt x="60" y="261"/>
                  </a:cubicBezTo>
                  <a:lnTo>
                    <a:pt x="267" y="382"/>
                  </a:lnTo>
                  <a:cubicBezTo>
                    <a:pt x="292" y="396"/>
                    <a:pt x="327" y="404"/>
                    <a:pt x="361" y="404"/>
                  </a:cubicBezTo>
                  <a:cubicBezTo>
                    <a:pt x="396" y="404"/>
                    <a:pt x="430" y="396"/>
                    <a:pt x="455" y="382"/>
                  </a:cubicBezTo>
                  <a:lnTo>
                    <a:pt x="677" y="252"/>
                  </a:lnTo>
                  <a:cubicBezTo>
                    <a:pt x="727" y="225"/>
                    <a:pt x="727" y="175"/>
                    <a:pt x="677" y="145"/>
                  </a:cubicBezTo>
                  <a:lnTo>
                    <a:pt x="468" y="23"/>
                  </a:lnTo>
                  <a:cubicBezTo>
                    <a:pt x="440" y="8"/>
                    <a:pt x="406" y="1"/>
                    <a:pt x="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8161;p65"/>
            <p:cNvSpPr/>
            <p:nvPr/>
          </p:nvSpPr>
          <p:spPr>
            <a:xfrm>
              <a:off x="7038857" y="8202082"/>
              <a:ext cx="76610" cy="42987"/>
            </a:xfrm>
            <a:custGeom>
              <a:avLst/>
              <a:gdLst/>
              <a:ahLst/>
              <a:cxnLst/>
              <a:rect l="l" t="t" r="r" b="b"/>
              <a:pathLst>
                <a:path w="720" h="404" extrusionOk="0">
                  <a:moveTo>
                    <a:pt x="357" y="0"/>
                  </a:moveTo>
                  <a:cubicBezTo>
                    <a:pt x="323" y="0"/>
                    <a:pt x="291" y="8"/>
                    <a:pt x="266" y="22"/>
                  </a:cubicBezTo>
                  <a:lnTo>
                    <a:pt x="50" y="145"/>
                  </a:lnTo>
                  <a:cubicBezTo>
                    <a:pt x="0" y="179"/>
                    <a:pt x="0" y="223"/>
                    <a:pt x="50" y="252"/>
                  </a:cubicBezTo>
                  <a:lnTo>
                    <a:pt x="273" y="381"/>
                  </a:lnTo>
                  <a:cubicBezTo>
                    <a:pt x="299" y="396"/>
                    <a:pt x="331" y="403"/>
                    <a:pt x="364" y="403"/>
                  </a:cubicBezTo>
                  <a:cubicBezTo>
                    <a:pt x="398" y="403"/>
                    <a:pt x="432" y="396"/>
                    <a:pt x="461" y="381"/>
                  </a:cubicBezTo>
                  <a:lnTo>
                    <a:pt x="670" y="259"/>
                  </a:lnTo>
                  <a:cubicBezTo>
                    <a:pt x="720" y="231"/>
                    <a:pt x="720" y="179"/>
                    <a:pt x="670" y="152"/>
                  </a:cubicBezTo>
                  <a:lnTo>
                    <a:pt x="454" y="22"/>
                  </a:lnTo>
                  <a:cubicBezTo>
                    <a:pt x="425" y="8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8162;p65"/>
            <p:cNvSpPr/>
            <p:nvPr/>
          </p:nvSpPr>
          <p:spPr>
            <a:xfrm>
              <a:off x="6818602" y="8205913"/>
              <a:ext cx="81930" cy="45966"/>
            </a:xfrm>
            <a:custGeom>
              <a:avLst/>
              <a:gdLst/>
              <a:ahLst/>
              <a:cxnLst/>
              <a:rect l="l" t="t" r="r" b="b"/>
              <a:pathLst>
                <a:path w="770" h="432" extrusionOk="0">
                  <a:moveTo>
                    <a:pt x="388" y="1"/>
                  </a:moveTo>
                  <a:cubicBezTo>
                    <a:pt x="354" y="1"/>
                    <a:pt x="320" y="8"/>
                    <a:pt x="295" y="23"/>
                  </a:cubicBezTo>
                  <a:lnTo>
                    <a:pt x="57" y="159"/>
                  </a:lnTo>
                  <a:cubicBezTo>
                    <a:pt x="0" y="195"/>
                    <a:pt x="0" y="238"/>
                    <a:pt x="57" y="273"/>
                  </a:cubicBezTo>
                  <a:lnTo>
                    <a:pt x="295" y="411"/>
                  </a:lnTo>
                  <a:cubicBezTo>
                    <a:pt x="320" y="425"/>
                    <a:pt x="354" y="432"/>
                    <a:pt x="388" y="432"/>
                  </a:cubicBezTo>
                  <a:cubicBezTo>
                    <a:pt x="422" y="432"/>
                    <a:pt x="456" y="425"/>
                    <a:pt x="482" y="411"/>
                  </a:cubicBezTo>
                  <a:lnTo>
                    <a:pt x="720" y="273"/>
                  </a:lnTo>
                  <a:cubicBezTo>
                    <a:pt x="770" y="238"/>
                    <a:pt x="770" y="195"/>
                    <a:pt x="720" y="159"/>
                  </a:cubicBezTo>
                  <a:lnTo>
                    <a:pt x="482" y="23"/>
                  </a:lnTo>
                  <a:cubicBezTo>
                    <a:pt x="456" y="8"/>
                    <a:pt x="422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8163;p65"/>
            <p:cNvSpPr/>
            <p:nvPr/>
          </p:nvSpPr>
          <p:spPr>
            <a:xfrm>
              <a:off x="6908832" y="8219745"/>
              <a:ext cx="73524" cy="40539"/>
            </a:xfrm>
            <a:custGeom>
              <a:avLst/>
              <a:gdLst/>
              <a:ahLst/>
              <a:cxnLst/>
              <a:rect l="l" t="t" r="r" b="b"/>
              <a:pathLst>
                <a:path w="691" h="381" extrusionOk="0">
                  <a:moveTo>
                    <a:pt x="331" y="0"/>
                  </a:moveTo>
                  <a:cubicBezTo>
                    <a:pt x="296" y="0"/>
                    <a:pt x="262" y="7"/>
                    <a:pt x="237" y="22"/>
                  </a:cubicBezTo>
                  <a:lnTo>
                    <a:pt x="51" y="129"/>
                  </a:lnTo>
                  <a:cubicBezTo>
                    <a:pt x="1" y="158"/>
                    <a:pt x="1" y="208"/>
                    <a:pt x="51" y="238"/>
                  </a:cubicBezTo>
                  <a:lnTo>
                    <a:pt x="260" y="358"/>
                  </a:lnTo>
                  <a:cubicBezTo>
                    <a:pt x="288" y="373"/>
                    <a:pt x="322" y="380"/>
                    <a:pt x="356" y="380"/>
                  </a:cubicBezTo>
                  <a:cubicBezTo>
                    <a:pt x="390" y="380"/>
                    <a:pt x="424" y="373"/>
                    <a:pt x="453" y="358"/>
                  </a:cubicBezTo>
                  <a:lnTo>
                    <a:pt x="632" y="251"/>
                  </a:lnTo>
                  <a:cubicBezTo>
                    <a:pt x="691" y="222"/>
                    <a:pt x="691" y="172"/>
                    <a:pt x="632" y="143"/>
                  </a:cubicBezTo>
                  <a:lnTo>
                    <a:pt x="425" y="22"/>
                  </a:lnTo>
                  <a:cubicBezTo>
                    <a:pt x="399" y="7"/>
                    <a:pt x="365" y="0"/>
                    <a:pt x="33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8164;p65"/>
            <p:cNvSpPr/>
            <p:nvPr/>
          </p:nvSpPr>
          <p:spPr>
            <a:xfrm>
              <a:off x="6986187" y="8231982"/>
              <a:ext cx="78099" cy="43625"/>
            </a:xfrm>
            <a:custGeom>
              <a:avLst/>
              <a:gdLst/>
              <a:ahLst/>
              <a:cxnLst/>
              <a:rect l="l" t="t" r="r" b="b"/>
              <a:pathLst>
                <a:path w="734" h="410" extrusionOk="0">
                  <a:moveTo>
                    <a:pt x="369" y="0"/>
                  </a:moveTo>
                  <a:cubicBezTo>
                    <a:pt x="335" y="0"/>
                    <a:pt x="301" y="7"/>
                    <a:pt x="273" y="21"/>
                  </a:cubicBezTo>
                  <a:lnTo>
                    <a:pt x="57" y="150"/>
                  </a:lnTo>
                  <a:cubicBezTo>
                    <a:pt x="0" y="180"/>
                    <a:pt x="0" y="230"/>
                    <a:pt x="57" y="259"/>
                  </a:cubicBezTo>
                  <a:lnTo>
                    <a:pt x="273" y="388"/>
                  </a:lnTo>
                  <a:cubicBezTo>
                    <a:pt x="298" y="402"/>
                    <a:pt x="332" y="409"/>
                    <a:pt x="366" y="409"/>
                  </a:cubicBezTo>
                  <a:cubicBezTo>
                    <a:pt x="400" y="409"/>
                    <a:pt x="434" y="402"/>
                    <a:pt x="459" y="388"/>
                  </a:cubicBezTo>
                  <a:lnTo>
                    <a:pt x="682" y="259"/>
                  </a:lnTo>
                  <a:cubicBezTo>
                    <a:pt x="733" y="230"/>
                    <a:pt x="733" y="180"/>
                    <a:pt x="682" y="150"/>
                  </a:cubicBezTo>
                  <a:lnTo>
                    <a:pt x="459" y="21"/>
                  </a:lnTo>
                  <a:cubicBezTo>
                    <a:pt x="434" y="7"/>
                    <a:pt x="402" y="0"/>
                    <a:pt x="36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8165;p65"/>
            <p:cNvSpPr/>
            <p:nvPr/>
          </p:nvSpPr>
          <p:spPr>
            <a:xfrm>
              <a:off x="6854566" y="8247942"/>
              <a:ext cx="78844" cy="43731"/>
            </a:xfrm>
            <a:custGeom>
              <a:avLst/>
              <a:gdLst/>
              <a:ahLst/>
              <a:cxnLst/>
              <a:rect l="l" t="t" r="r" b="b"/>
              <a:pathLst>
                <a:path w="741" h="411" extrusionOk="0">
                  <a:moveTo>
                    <a:pt x="388" y="1"/>
                  </a:moveTo>
                  <a:cubicBezTo>
                    <a:pt x="354" y="1"/>
                    <a:pt x="320" y="8"/>
                    <a:pt x="295" y="23"/>
                  </a:cubicBezTo>
                  <a:lnTo>
                    <a:pt x="50" y="159"/>
                  </a:lnTo>
                  <a:cubicBezTo>
                    <a:pt x="0" y="188"/>
                    <a:pt x="0" y="238"/>
                    <a:pt x="50" y="266"/>
                  </a:cubicBezTo>
                  <a:lnTo>
                    <a:pt x="266" y="388"/>
                  </a:lnTo>
                  <a:cubicBezTo>
                    <a:pt x="291" y="403"/>
                    <a:pt x="323" y="410"/>
                    <a:pt x="357" y="410"/>
                  </a:cubicBezTo>
                  <a:cubicBezTo>
                    <a:pt x="390" y="410"/>
                    <a:pt x="424" y="403"/>
                    <a:pt x="452" y="388"/>
                  </a:cubicBezTo>
                  <a:lnTo>
                    <a:pt x="690" y="252"/>
                  </a:lnTo>
                  <a:cubicBezTo>
                    <a:pt x="740" y="223"/>
                    <a:pt x="740" y="173"/>
                    <a:pt x="690" y="145"/>
                  </a:cubicBezTo>
                  <a:lnTo>
                    <a:pt x="482" y="23"/>
                  </a:lnTo>
                  <a:cubicBezTo>
                    <a:pt x="457" y="8"/>
                    <a:pt x="423" y="1"/>
                    <a:pt x="38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1" name="Google Shape;8166;p65"/>
            <p:cNvSpPr/>
            <p:nvPr/>
          </p:nvSpPr>
          <p:spPr>
            <a:xfrm>
              <a:off x="6937880" y="8261881"/>
              <a:ext cx="74269" cy="41178"/>
            </a:xfrm>
            <a:custGeom>
              <a:avLst/>
              <a:gdLst/>
              <a:ahLst/>
              <a:cxnLst/>
              <a:rect l="l" t="t" r="r" b="b"/>
              <a:pathLst>
                <a:path w="698" h="387" extrusionOk="0">
                  <a:moveTo>
                    <a:pt x="332" y="1"/>
                  </a:moveTo>
                  <a:cubicBezTo>
                    <a:pt x="298" y="1"/>
                    <a:pt x="264" y="10"/>
                    <a:pt x="239" y="28"/>
                  </a:cubicBezTo>
                  <a:lnTo>
                    <a:pt x="51" y="135"/>
                  </a:lnTo>
                  <a:cubicBezTo>
                    <a:pt x="1" y="164"/>
                    <a:pt x="1" y="207"/>
                    <a:pt x="51" y="244"/>
                  </a:cubicBezTo>
                  <a:lnTo>
                    <a:pt x="273" y="366"/>
                  </a:lnTo>
                  <a:cubicBezTo>
                    <a:pt x="299" y="380"/>
                    <a:pt x="333" y="387"/>
                    <a:pt x="368" y="387"/>
                  </a:cubicBezTo>
                  <a:cubicBezTo>
                    <a:pt x="402" y="387"/>
                    <a:pt x="436" y="380"/>
                    <a:pt x="461" y="366"/>
                  </a:cubicBezTo>
                  <a:lnTo>
                    <a:pt x="647" y="257"/>
                  </a:lnTo>
                  <a:cubicBezTo>
                    <a:pt x="697" y="230"/>
                    <a:pt x="697" y="178"/>
                    <a:pt x="647" y="150"/>
                  </a:cubicBezTo>
                  <a:lnTo>
                    <a:pt x="425" y="28"/>
                  </a:lnTo>
                  <a:cubicBezTo>
                    <a:pt x="400" y="10"/>
                    <a:pt x="366" y="1"/>
                    <a:pt x="33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2" name="Google Shape;8167;p65"/>
            <p:cNvSpPr/>
            <p:nvPr/>
          </p:nvSpPr>
          <p:spPr>
            <a:xfrm>
              <a:off x="6803386" y="8279331"/>
              <a:ext cx="75652" cy="42135"/>
            </a:xfrm>
            <a:custGeom>
              <a:avLst/>
              <a:gdLst/>
              <a:ahLst/>
              <a:cxnLst/>
              <a:rect l="l" t="t" r="r" b="b"/>
              <a:pathLst>
                <a:path w="711" h="396" extrusionOk="0">
                  <a:moveTo>
                    <a:pt x="359" y="1"/>
                  </a:moveTo>
                  <a:cubicBezTo>
                    <a:pt x="325" y="1"/>
                    <a:pt x="291" y="8"/>
                    <a:pt x="266" y="23"/>
                  </a:cubicBezTo>
                  <a:lnTo>
                    <a:pt x="50" y="143"/>
                  </a:lnTo>
                  <a:cubicBezTo>
                    <a:pt x="0" y="173"/>
                    <a:pt x="0" y="223"/>
                    <a:pt x="50" y="252"/>
                  </a:cubicBezTo>
                  <a:lnTo>
                    <a:pt x="259" y="375"/>
                  </a:lnTo>
                  <a:cubicBezTo>
                    <a:pt x="287" y="388"/>
                    <a:pt x="321" y="395"/>
                    <a:pt x="355" y="395"/>
                  </a:cubicBezTo>
                  <a:cubicBezTo>
                    <a:pt x="388" y="395"/>
                    <a:pt x="420" y="388"/>
                    <a:pt x="445" y="375"/>
                  </a:cubicBezTo>
                  <a:lnTo>
                    <a:pt x="661" y="252"/>
                  </a:lnTo>
                  <a:cubicBezTo>
                    <a:pt x="711" y="223"/>
                    <a:pt x="711" y="173"/>
                    <a:pt x="661" y="143"/>
                  </a:cubicBezTo>
                  <a:lnTo>
                    <a:pt x="452" y="23"/>
                  </a:lnTo>
                  <a:cubicBezTo>
                    <a:pt x="427" y="8"/>
                    <a:pt x="393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3" name="Google Shape;8168;p65"/>
            <p:cNvSpPr/>
            <p:nvPr/>
          </p:nvSpPr>
          <p:spPr>
            <a:xfrm>
              <a:off x="6883508" y="8289972"/>
              <a:ext cx="79802" cy="44476"/>
            </a:xfrm>
            <a:custGeom>
              <a:avLst/>
              <a:gdLst/>
              <a:ahLst/>
              <a:cxnLst/>
              <a:rect l="l" t="t" r="r" b="b"/>
              <a:pathLst>
                <a:path w="750" h="418" extrusionOk="0">
                  <a:moveTo>
                    <a:pt x="386" y="1"/>
                  </a:moveTo>
                  <a:cubicBezTo>
                    <a:pt x="353" y="1"/>
                    <a:pt x="321" y="8"/>
                    <a:pt x="296" y="23"/>
                  </a:cubicBezTo>
                  <a:lnTo>
                    <a:pt x="51" y="159"/>
                  </a:lnTo>
                  <a:cubicBezTo>
                    <a:pt x="1" y="195"/>
                    <a:pt x="1" y="238"/>
                    <a:pt x="51" y="275"/>
                  </a:cubicBezTo>
                  <a:lnTo>
                    <a:pt x="275" y="397"/>
                  </a:lnTo>
                  <a:cubicBezTo>
                    <a:pt x="300" y="411"/>
                    <a:pt x="334" y="418"/>
                    <a:pt x="368" y="418"/>
                  </a:cubicBezTo>
                  <a:cubicBezTo>
                    <a:pt x="402" y="418"/>
                    <a:pt x="436" y="411"/>
                    <a:pt x="461" y="397"/>
                  </a:cubicBezTo>
                  <a:lnTo>
                    <a:pt x="698" y="259"/>
                  </a:lnTo>
                  <a:cubicBezTo>
                    <a:pt x="750" y="232"/>
                    <a:pt x="750" y="181"/>
                    <a:pt x="698" y="152"/>
                  </a:cubicBezTo>
                  <a:lnTo>
                    <a:pt x="482" y="23"/>
                  </a:lnTo>
                  <a:cubicBezTo>
                    <a:pt x="454" y="8"/>
                    <a:pt x="420" y="1"/>
                    <a:pt x="386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4" name="Google Shape;8169;p65"/>
            <p:cNvSpPr/>
            <p:nvPr/>
          </p:nvSpPr>
          <p:spPr>
            <a:xfrm>
              <a:off x="6935646" y="8175269"/>
              <a:ext cx="330593" cy="189822"/>
            </a:xfrm>
            <a:custGeom>
              <a:avLst/>
              <a:gdLst/>
              <a:ahLst/>
              <a:cxnLst/>
              <a:rect l="l" t="t" r="r" b="b"/>
              <a:pathLst>
                <a:path w="3107" h="1784" extrusionOk="0">
                  <a:moveTo>
                    <a:pt x="2745" y="1"/>
                  </a:moveTo>
                  <a:cubicBezTo>
                    <a:pt x="2711" y="1"/>
                    <a:pt x="2677" y="8"/>
                    <a:pt x="2652" y="23"/>
                  </a:cubicBezTo>
                  <a:lnTo>
                    <a:pt x="51" y="1525"/>
                  </a:lnTo>
                  <a:cubicBezTo>
                    <a:pt x="1" y="1553"/>
                    <a:pt x="1" y="1605"/>
                    <a:pt x="51" y="1632"/>
                  </a:cubicBezTo>
                  <a:lnTo>
                    <a:pt x="273" y="1761"/>
                  </a:lnTo>
                  <a:cubicBezTo>
                    <a:pt x="298" y="1776"/>
                    <a:pt x="331" y="1783"/>
                    <a:pt x="364" y="1783"/>
                  </a:cubicBezTo>
                  <a:cubicBezTo>
                    <a:pt x="397" y="1783"/>
                    <a:pt x="431" y="1776"/>
                    <a:pt x="460" y="1761"/>
                  </a:cubicBezTo>
                  <a:lnTo>
                    <a:pt x="3054" y="259"/>
                  </a:lnTo>
                  <a:cubicBezTo>
                    <a:pt x="3106" y="231"/>
                    <a:pt x="3106" y="181"/>
                    <a:pt x="3054" y="152"/>
                  </a:cubicBezTo>
                  <a:lnTo>
                    <a:pt x="2839" y="23"/>
                  </a:lnTo>
                  <a:cubicBezTo>
                    <a:pt x="2814" y="8"/>
                    <a:pt x="2780" y="1"/>
                    <a:pt x="2745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5" name="Google Shape;8170;p65"/>
            <p:cNvSpPr/>
            <p:nvPr/>
          </p:nvSpPr>
          <p:spPr>
            <a:xfrm>
              <a:off x="6884253" y="8352005"/>
              <a:ext cx="76716" cy="42667"/>
            </a:xfrm>
            <a:custGeom>
              <a:avLst/>
              <a:gdLst/>
              <a:ahLst/>
              <a:cxnLst/>
              <a:rect l="l" t="t" r="r" b="b"/>
              <a:pathLst>
                <a:path w="721" h="401" extrusionOk="0">
                  <a:moveTo>
                    <a:pt x="361" y="0"/>
                  </a:moveTo>
                  <a:cubicBezTo>
                    <a:pt x="327" y="0"/>
                    <a:pt x="293" y="7"/>
                    <a:pt x="268" y="21"/>
                  </a:cubicBezTo>
                  <a:lnTo>
                    <a:pt x="53" y="144"/>
                  </a:lnTo>
                  <a:cubicBezTo>
                    <a:pt x="1" y="173"/>
                    <a:pt x="1" y="223"/>
                    <a:pt x="53" y="252"/>
                  </a:cubicBezTo>
                  <a:lnTo>
                    <a:pt x="268" y="375"/>
                  </a:lnTo>
                  <a:cubicBezTo>
                    <a:pt x="297" y="392"/>
                    <a:pt x="331" y="401"/>
                    <a:pt x="364" y="401"/>
                  </a:cubicBezTo>
                  <a:cubicBezTo>
                    <a:pt x="397" y="401"/>
                    <a:pt x="429" y="392"/>
                    <a:pt x="454" y="375"/>
                  </a:cubicBezTo>
                  <a:lnTo>
                    <a:pt x="670" y="252"/>
                  </a:lnTo>
                  <a:cubicBezTo>
                    <a:pt x="720" y="223"/>
                    <a:pt x="720" y="173"/>
                    <a:pt x="670" y="144"/>
                  </a:cubicBezTo>
                  <a:lnTo>
                    <a:pt x="454" y="21"/>
                  </a:lnTo>
                  <a:cubicBezTo>
                    <a:pt x="429" y="7"/>
                    <a:pt x="395" y="0"/>
                    <a:pt x="36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8171;p65"/>
            <p:cNvSpPr/>
            <p:nvPr/>
          </p:nvSpPr>
          <p:spPr>
            <a:xfrm>
              <a:off x="6967779" y="8188144"/>
              <a:ext cx="526905" cy="272603"/>
            </a:xfrm>
            <a:custGeom>
              <a:avLst/>
              <a:gdLst/>
              <a:ahLst/>
              <a:cxnLst/>
              <a:rect l="l" t="t" r="r" b="b"/>
              <a:pathLst>
                <a:path w="4952" h="2562" extrusionOk="0">
                  <a:moveTo>
                    <a:pt x="3332" y="0"/>
                  </a:moveTo>
                  <a:cubicBezTo>
                    <a:pt x="3306" y="0"/>
                    <a:pt x="3281" y="6"/>
                    <a:pt x="3263" y="17"/>
                  </a:cubicBezTo>
                  <a:lnTo>
                    <a:pt x="44" y="1879"/>
                  </a:lnTo>
                  <a:cubicBezTo>
                    <a:pt x="1" y="1899"/>
                    <a:pt x="1" y="1935"/>
                    <a:pt x="35" y="1958"/>
                  </a:cubicBezTo>
                  <a:lnTo>
                    <a:pt x="1079" y="2562"/>
                  </a:lnTo>
                  <a:lnTo>
                    <a:pt x="2882" y="1518"/>
                  </a:lnTo>
                  <a:lnTo>
                    <a:pt x="3422" y="1835"/>
                  </a:lnTo>
                  <a:lnTo>
                    <a:pt x="4909" y="980"/>
                  </a:lnTo>
                  <a:cubicBezTo>
                    <a:pt x="4952" y="950"/>
                    <a:pt x="4952" y="914"/>
                    <a:pt x="4909" y="894"/>
                  </a:cubicBezTo>
                  <a:lnTo>
                    <a:pt x="3399" y="17"/>
                  </a:lnTo>
                  <a:cubicBezTo>
                    <a:pt x="3382" y="6"/>
                    <a:pt x="3357" y="0"/>
                    <a:pt x="333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8172;p65"/>
            <p:cNvSpPr/>
            <p:nvPr/>
          </p:nvSpPr>
          <p:spPr>
            <a:xfrm>
              <a:off x="7082482" y="8349664"/>
              <a:ext cx="249407" cy="141728"/>
            </a:xfrm>
            <a:custGeom>
              <a:avLst/>
              <a:gdLst/>
              <a:ahLst/>
              <a:cxnLst/>
              <a:rect l="l" t="t" r="r" b="b"/>
              <a:pathLst>
                <a:path w="2344" h="1332" extrusionOk="0">
                  <a:moveTo>
                    <a:pt x="1804" y="0"/>
                  </a:moveTo>
                  <a:lnTo>
                    <a:pt x="1" y="1044"/>
                  </a:lnTo>
                  <a:lnTo>
                    <a:pt x="475" y="1316"/>
                  </a:lnTo>
                  <a:cubicBezTo>
                    <a:pt x="493" y="1327"/>
                    <a:pt x="518" y="1332"/>
                    <a:pt x="543" y="1332"/>
                  </a:cubicBezTo>
                  <a:cubicBezTo>
                    <a:pt x="568" y="1332"/>
                    <a:pt x="593" y="1327"/>
                    <a:pt x="612" y="1316"/>
                  </a:cubicBezTo>
                  <a:lnTo>
                    <a:pt x="2344" y="317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8173;p65"/>
            <p:cNvSpPr/>
            <p:nvPr/>
          </p:nvSpPr>
          <p:spPr>
            <a:xfrm>
              <a:off x="6835414" y="8381053"/>
              <a:ext cx="74269" cy="42029"/>
            </a:xfrm>
            <a:custGeom>
              <a:avLst/>
              <a:gdLst/>
              <a:ahLst/>
              <a:cxnLst/>
              <a:rect l="l" t="t" r="r" b="b"/>
              <a:pathLst>
                <a:path w="698" h="395" extrusionOk="0">
                  <a:moveTo>
                    <a:pt x="335" y="0"/>
                  </a:moveTo>
                  <a:cubicBezTo>
                    <a:pt x="301" y="0"/>
                    <a:pt x="267" y="8"/>
                    <a:pt x="237" y="22"/>
                  </a:cubicBezTo>
                  <a:lnTo>
                    <a:pt x="51" y="136"/>
                  </a:lnTo>
                  <a:cubicBezTo>
                    <a:pt x="1" y="166"/>
                    <a:pt x="1" y="216"/>
                    <a:pt x="51" y="245"/>
                  </a:cubicBezTo>
                  <a:lnTo>
                    <a:pt x="267" y="367"/>
                  </a:lnTo>
                  <a:cubicBezTo>
                    <a:pt x="295" y="386"/>
                    <a:pt x="329" y="395"/>
                    <a:pt x="362" y="395"/>
                  </a:cubicBezTo>
                  <a:cubicBezTo>
                    <a:pt x="396" y="395"/>
                    <a:pt x="428" y="386"/>
                    <a:pt x="453" y="367"/>
                  </a:cubicBezTo>
                  <a:lnTo>
                    <a:pt x="648" y="259"/>
                  </a:lnTo>
                  <a:cubicBezTo>
                    <a:pt x="698" y="231"/>
                    <a:pt x="698" y="179"/>
                    <a:pt x="648" y="152"/>
                  </a:cubicBezTo>
                  <a:lnTo>
                    <a:pt x="432" y="22"/>
                  </a:lnTo>
                  <a:cubicBezTo>
                    <a:pt x="403" y="8"/>
                    <a:pt x="369" y="0"/>
                    <a:pt x="33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8174;p65"/>
            <p:cNvSpPr/>
            <p:nvPr/>
          </p:nvSpPr>
          <p:spPr>
            <a:xfrm>
              <a:off x="7292735" y="8115044"/>
              <a:ext cx="77355" cy="43519"/>
            </a:xfrm>
            <a:custGeom>
              <a:avLst/>
              <a:gdLst/>
              <a:ahLst/>
              <a:cxnLst/>
              <a:rect l="l" t="t" r="r" b="b"/>
              <a:pathLst>
                <a:path w="727" h="409" extrusionOk="0">
                  <a:moveTo>
                    <a:pt x="368" y="1"/>
                  </a:moveTo>
                  <a:cubicBezTo>
                    <a:pt x="334" y="1"/>
                    <a:pt x="299" y="10"/>
                    <a:pt x="274" y="28"/>
                  </a:cubicBezTo>
                  <a:lnTo>
                    <a:pt x="52" y="150"/>
                  </a:lnTo>
                  <a:cubicBezTo>
                    <a:pt x="0" y="178"/>
                    <a:pt x="0" y="230"/>
                    <a:pt x="52" y="257"/>
                  </a:cubicBezTo>
                  <a:lnTo>
                    <a:pt x="268" y="387"/>
                  </a:lnTo>
                  <a:cubicBezTo>
                    <a:pt x="296" y="401"/>
                    <a:pt x="330" y="409"/>
                    <a:pt x="364" y="409"/>
                  </a:cubicBezTo>
                  <a:cubicBezTo>
                    <a:pt x="398" y="409"/>
                    <a:pt x="432" y="401"/>
                    <a:pt x="461" y="387"/>
                  </a:cubicBezTo>
                  <a:lnTo>
                    <a:pt x="676" y="257"/>
                  </a:lnTo>
                  <a:cubicBezTo>
                    <a:pt x="726" y="230"/>
                    <a:pt x="726" y="178"/>
                    <a:pt x="676" y="150"/>
                  </a:cubicBezTo>
                  <a:lnTo>
                    <a:pt x="461" y="28"/>
                  </a:lnTo>
                  <a:cubicBezTo>
                    <a:pt x="436" y="10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8175;p65"/>
            <p:cNvSpPr/>
            <p:nvPr/>
          </p:nvSpPr>
          <p:spPr>
            <a:xfrm>
              <a:off x="7344873" y="8085890"/>
              <a:ext cx="77355" cy="42774"/>
            </a:xfrm>
            <a:custGeom>
              <a:avLst/>
              <a:gdLst/>
              <a:ahLst/>
              <a:cxnLst/>
              <a:rect l="l" t="t" r="r" b="b"/>
              <a:pathLst>
                <a:path w="727" h="402" extrusionOk="0">
                  <a:moveTo>
                    <a:pt x="359" y="0"/>
                  </a:moveTo>
                  <a:cubicBezTo>
                    <a:pt x="325" y="0"/>
                    <a:pt x="291" y="7"/>
                    <a:pt x="266" y="21"/>
                  </a:cubicBezTo>
                  <a:lnTo>
                    <a:pt x="57" y="143"/>
                  </a:lnTo>
                  <a:cubicBezTo>
                    <a:pt x="0" y="173"/>
                    <a:pt x="0" y="223"/>
                    <a:pt x="50" y="252"/>
                  </a:cubicBezTo>
                  <a:lnTo>
                    <a:pt x="273" y="381"/>
                  </a:lnTo>
                  <a:cubicBezTo>
                    <a:pt x="298" y="395"/>
                    <a:pt x="332" y="402"/>
                    <a:pt x="366" y="402"/>
                  </a:cubicBezTo>
                  <a:cubicBezTo>
                    <a:pt x="400" y="402"/>
                    <a:pt x="434" y="395"/>
                    <a:pt x="459" y="381"/>
                  </a:cubicBezTo>
                  <a:lnTo>
                    <a:pt x="668" y="259"/>
                  </a:lnTo>
                  <a:cubicBezTo>
                    <a:pt x="726" y="223"/>
                    <a:pt x="726" y="179"/>
                    <a:pt x="675" y="150"/>
                  </a:cubicBezTo>
                  <a:lnTo>
                    <a:pt x="452" y="21"/>
                  </a:lnTo>
                  <a:cubicBezTo>
                    <a:pt x="427" y="7"/>
                    <a:pt x="393" y="0"/>
                    <a:pt x="35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8176;p65"/>
            <p:cNvSpPr/>
            <p:nvPr/>
          </p:nvSpPr>
          <p:spPr>
            <a:xfrm>
              <a:off x="7396053" y="8054501"/>
              <a:ext cx="80334" cy="44476"/>
            </a:xfrm>
            <a:custGeom>
              <a:avLst/>
              <a:gdLst/>
              <a:ahLst/>
              <a:cxnLst/>
              <a:rect l="l" t="t" r="r" b="b"/>
              <a:pathLst>
                <a:path w="755" h="418" extrusionOk="0">
                  <a:moveTo>
                    <a:pt x="389" y="0"/>
                  </a:moveTo>
                  <a:cubicBezTo>
                    <a:pt x="354" y="0"/>
                    <a:pt x="320" y="8"/>
                    <a:pt x="295" y="22"/>
                  </a:cubicBezTo>
                  <a:lnTo>
                    <a:pt x="57" y="159"/>
                  </a:lnTo>
                  <a:cubicBezTo>
                    <a:pt x="0" y="186"/>
                    <a:pt x="0" y="238"/>
                    <a:pt x="57" y="266"/>
                  </a:cubicBezTo>
                  <a:lnTo>
                    <a:pt x="273" y="395"/>
                  </a:lnTo>
                  <a:cubicBezTo>
                    <a:pt x="298" y="410"/>
                    <a:pt x="332" y="417"/>
                    <a:pt x="366" y="417"/>
                  </a:cubicBezTo>
                  <a:cubicBezTo>
                    <a:pt x="401" y="417"/>
                    <a:pt x="435" y="410"/>
                    <a:pt x="461" y="395"/>
                  </a:cubicBezTo>
                  <a:lnTo>
                    <a:pt x="697" y="259"/>
                  </a:lnTo>
                  <a:cubicBezTo>
                    <a:pt x="754" y="223"/>
                    <a:pt x="754" y="179"/>
                    <a:pt x="697" y="152"/>
                  </a:cubicBezTo>
                  <a:lnTo>
                    <a:pt x="482" y="22"/>
                  </a:lnTo>
                  <a:cubicBezTo>
                    <a:pt x="457" y="8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8177;p65"/>
            <p:cNvSpPr/>
            <p:nvPr/>
          </p:nvSpPr>
          <p:spPr>
            <a:xfrm>
              <a:off x="6566958" y="8412442"/>
              <a:ext cx="81930" cy="45115"/>
            </a:xfrm>
            <a:custGeom>
              <a:avLst/>
              <a:gdLst/>
              <a:ahLst/>
              <a:cxnLst/>
              <a:rect l="l" t="t" r="r" b="b"/>
              <a:pathLst>
                <a:path w="770" h="424" extrusionOk="0">
                  <a:moveTo>
                    <a:pt x="411" y="0"/>
                  </a:moveTo>
                  <a:cubicBezTo>
                    <a:pt x="377" y="0"/>
                    <a:pt x="342" y="8"/>
                    <a:pt x="317" y="22"/>
                  </a:cubicBezTo>
                  <a:lnTo>
                    <a:pt x="59" y="173"/>
                  </a:lnTo>
                  <a:cubicBezTo>
                    <a:pt x="7" y="202"/>
                    <a:pt x="0" y="252"/>
                    <a:pt x="59" y="281"/>
                  </a:cubicBezTo>
                  <a:lnTo>
                    <a:pt x="266" y="402"/>
                  </a:lnTo>
                  <a:cubicBezTo>
                    <a:pt x="292" y="417"/>
                    <a:pt x="326" y="424"/>
                    <a:pt x="360" y="424"/>
                  </a:cubicBezTo>
                  <a:cubicBezTo>
                    <a:pt x="395" y="424"/>
                    <a:pt x="429" y="417"/>
                    <a:pt x="454" y="402"/>
                  </a:cubicBezTo>
                  <a:lnTo>
                    <a:pt x="719" y="252"/>
                  </a:lnTo>
                  <a:cubicBezTo>
                    <a:pt x="769" y="223"/>
                    <a:pt x="769" y="173"/>
                    <a:pt x="719" y="143"/>
                  </a:cubicBezTo>
                  <a:lnTo>
                    <a:pt x="504" y="22"/>
                  </a:lnTo>
                  <a:cubicBezTo>
                    <a:pt x="479" y="8"/>
                    <a:pt x="445" y="0"/>
                    <a:pt x="411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8178;p65"/>
            <p:cNvSpPr/>
            <p:nvPr/>
          </p:nvSpPr>
          <p:spPr>
            <a:xfrm>
              <a:off x="6618138" y="8441596"/>
              <a:ext cx="82675" cy="46711"/>
            </a:xfrm>
            <a:custGeom>
              <a:avLst/>
              <a:gdLst/>
              <a:ahLst/>
              <a:cxnLst/>
              <a:rect l="l" t="t" r="r" b="b"/>
              <a:pathLst>
                <a:path w="777" h="439" extrusionOk="0">
                  <a:moveTo>
                    <a:pt x="411" y="1"/>
                  </a:moveTo>
                  <a:cubicBezTo>
                    <a:pt x="377" y="1"/>
                    <a:pt x="343" y="10"/>
                    <a:pt x="318" y="28"/>
                  </a:cubicBezTo>
                  <a:lnTo>
                    <a:pt x="52" y="180"/>
                  </a:lnTo>
                  <a:cubicBezTo>
                    <a:pt x="0" y="207"/>
                    <a:pt x="0" y="257"/>
                    <a:pt x="52" y="287"/>
                  </a:cubicBezTo>
                  <a:lnTo>
                    <a:pt x="275" y="416"/>
                  </a:lnTo>
                  <a:cubicBezTo>
                    <a:pt x="300" y="431"/>
                    <a:pt x="334" y="438"/>
                    <a:pt x="368" y="438"/>
                  </a:cubicBezTo>
                  <a:cubicBezTo>
                    <a:pt x="402" y="438"/>
                    <a:pt x="436" y="431"/>
                    <a:pt x="461" y="416"/>
                  </a:cubicBezTo>
                  <a:lnTo>
                    <a:pt x="720" y="257"/>
                  </a:lnTo>
                  <a:cubicBezTo>
                    <a:pt x="777" y="230"/>
                    <a:pt x="777" y="180"/>
                    <a:pt x="727" y="150"/>
                  </a:cubicBezTo>
                  <a:lnTo>
                    <a:pt x="504" y="28"/>
                  </a:lnTo>
                  <a:cubicBezTo>
                    <a:pt x="479" y="10"/>
                    <a:pt x="445" y="1"/>
                    <a:pt x="41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8179;p65"/>
            <p:cNvSpPr/>
            <p:nvPr/>
          </p:nvSpPr>
          <p:spPr>
            <a:xfrm>
              <a:off x="7196334" y="8110788"/>
              <a:ext cx="78099" cy="43199"/>
            </a:xfrm>
            <a:custGeom>
              <a:avLst/>
              <a:gdLst/>
              <a:ahLst/>
              <a:cxnLst/>
              <a:rect l="l" t="t" r="r" b="b"/>
              <a:pathLst>
                <a:path w="734" h="406" extrusionOk="0">
                  <a:moveTo>
                    <a:pt x="373" y="0"/>
                  </a:moveTo>
                  <a:cubicBezTo>
                    <a:pt x="337" y="0"/>
                    <a:pt x="301" y="9"/>
                    <a:pt x="275" y="25"/>
                  </a:cubicBezTo>
                  <a:lnTo>
                    <a:pt x="52" y="147"/>
                  </a:lnTo>
                  <a:cubicBezTo>
                    <a:pt x="0" y="184"/>
                    <a:pt x="0" y="227"/>
                    <a:pt x="52" y="261"/>
                  </a:cubicBezTo>
                  <a:lnTo>
                    <a:pt x="275" y="384"/>
                  </a:lnTo>
                  <a:cubicBezTo>
                    <a:pt x="300" y="398"/>
                    <a:pt x="332" y="406"/>
                    <a:pt x="365" y="406"/>
                  </a:cubicBezTo>
                  <a:cubicBezTo>
                    <a:pt x="399" y="406"/>
                    <a:pt x="433" y="398"/>
                    <a:pt x="461" y="384"/>
                  </a:cubicBezTo>
                  <a:lnTo>
                    <a:pt x="677" y="261"/>
                  </a:lnTo>
                  <a:cubicBezTo>
                    <a:pt x="727" y="227"/>
                    <a:pt x="734" y="184"/>
                    <a:pt x="677" y="147"/>
                  </a:cubicBezTo>
                  <a:lnTo>
                    <a:pt x="461" y="25"/>
                  </a:lnTo>
                  <a:cubicBezTo>
                    <a:pt x="437" y="8"/>
                    <a:pt x="406" y="0"/>
                    <a:pt x="37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5" name="Google Shape;8180;p65"/>
            <p:cNvSpPr/>
            <p:nvPr/>
          </p:nvSpPr>
          <p:spPr>
            <a:xfrm>
              <a:off x="7165158" y="7909154"/>
              <a:ext cx="59692" cy="32985"/>
            </a:xfrm>
            <a:custGeom>
              <a:avLst/>
              <a:gdLst/>
              <a:ahLst/>
              <a:cxnLst/>
              <a:rect l="l" t="t" r="r" b="b"/>
              <a:pathLst>
                <a:path w="561" h="310" extrusionOk="0">
                  <a:moveTo>
                    <a:pt x="383" y="0"/>
                  </a:moveTo>
                  <a:cubicBezTo>
                    <a:pt x="350" y="0"/>
                    <a:pt x="316" y="8"/>
                    <a:pt x="287" y="22"/>
                  </a:cubicBezTo>
                  <a:lnTo>
                    <a:pt x="50" y="158"/>
                  </a:lnTo>
                  <a:cubicBezTo>
                    <a:pt x="0" y="188"/>
                    <a:pt x="0" y="238"/>
                    <a:pt x="50" y="267"/>
                  </a:cubicBezTo>
                  <a:lnTo>
                    <a:pt x="86" y="288"/>
                  </a:lnTo>
                  <a:cubicBezTo>
                    <a:pt x="111" y="303"/>
                    <a:pt x="146" y="310"/>
                    <a:pt x="180" y="310"/>
                  </a:cubicBezTo>
                  <a:cubicBezTo>
                    <a:pt x="214" y="310"/>
                    <a:pt x="248" y="303"/>
                    <a:pt x="273" y="288"/>
                  </a:cubicBezTo>
                  <a:lnTo>
                    <a:pt x="509" y="152"/>
                  </a:lnTo>
                  <a:cubicBezTo>
                    <a:pt x="561" y="122"/>
                    <a:pt x="561" y="72"/>
                    <a:pt x="509" y="43"/>
                  </a:cubicBezTo>
                  <a:lnTo>
                    <a:pt x="475" y="22"/>
                  </a:lnTo>
                  <a:cubicBezTo>
                    <a:pt x="449" y="8"/>
                    <a:pt x="416" y="0"/>
                    <a:pt x="38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6" name="Google Shape;8181;p65"/>
            <p:cNvSpPr/>
            <p:nvPr/>
          </p:nvSpPr>
          <p:spPr>
            <a:xfrm>
              <a:off x="7219317" y="7876275"/>
              <a:ext cx="62139" cy="34474"/>
            </a:xfrm>
            <a:custGeom>
              <a:avLst/>
              <a:gdLst/>
              <a:ahLst/>
              <a:cxnLst/>
              <a:rect l="l" t="t" r="r" b="b"/>
              <a:pathLst>
                <a:path w="584" h="324" extrusionOk="0">
                  <a:moveTo>
                    <a:pt x="404" y="0"/>
                  </a:moveTo>
                  <a:cubicBezTo>
                    <a:pt x="370" y="0"/>
                    <a:pt x="336" y="8"/>
                    <a:pt x="311" y="22"/>
                  </a:cubicBezTo>
                  <a:lnTo>
                    <a:pt x="52" y="172"/>
                  </a:lnTo>
                  <a:cubicBezTo>
                    <a:pt x="0" y="202"/>
                    <a:pt x="0" y="252"/>
                    <a:pt x="52" y="281"/>
                  </a:cubicBezTo>
                  <a:lnTo>
                    <a:pt x="86" y="302"/>
                  </a:lnTo>
                  <a:cubicBezTo>
                    <a:pt x="112" y="317"/>
                    <a:pt x="147" y="324"/>
                    <a:pt x="181" y="324"/>
                  </a:cubicBezTo>
                  <a:cubicBezTo>
                    <a:pt x="215" y="324"/>
                    <a:pt x="249" y="317"/>
                    <a:pt x="274" y="302"/>
                  </a:cubicBezTo>
                  <a:lnTo>
                    <a:pt x="533" y="152"/>
                  </a:lnTo>
                  <a:cubicBezTo>
                    <a:pt x="583" y="122"/>
                    <a:pt x="583" y="72"/>
                    <a:pt x="533" y="43"/>
                  </a:cubicBezTo>
                  <a:lnTo>
                    <a:pt x="497" y="22"/>
                  </a:lnTo>
                  <a:cubicBezTo>
                    <a:pt x="472" y="8"/>
                    <a:pt x="438" y="0"/>
                    <a:pt x="40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7" name="Google Shape;8182;p65"/>
            <p:cNvSpPr/>
            <p:nvPr/>
          </p:nvSpPr>
          <p:spPr>
            <a:xfrm>
              <a:off x="7252302" y="7895322"/>
              <a:ext cx="81079" cy="45221"/>
            </a:xfrm>
            <a:custGeom>
              <a:avLst/>
              <a:gdLst/>
              <a:ahLst/>
              <a:cxnLst/>
              <a:rect l="l" t="t" r="r" b="b"/>
              <a:pathLst>
                <a:path w="762" h="425" extrusionOk="0">
                  <a:moveTo>
                    <a:pt x="403" y="1"/>
                  </a:moveTo>
                  <a:cubicBezTo>
                    <a:pt x="369" y="1"/>
                    <a:pt x="334" y="8"/>
                    <a:pt x="309" y="23"/>
                  </a:cubicBezTo>
                  <a:lnTo>
                    <a:pt x="51" y="173"/>
                  </a:lnTo>
                  <a:cubicBezTo>
                    <a:pt x="1" y="202"/>
                    <a:pt x="1" y="252"/>
                    <a:pt x="51" y="282"/>
                  </a:cubicBezTo>
                  <a:lnTo>
                    <a:pt x="259" y="404"/>
                  </a:lnTo>
                  <a:cubicBezTo>
                    <a:pt x="284" y="418"/>
                    <a:pt x="318" y="425"/>
                    <a:pt x="353" y="425"/>
                  </a:cubicBezTo>
                  <a:cubicBezTo>
                    <a:pt x="387" y="425"/>
                    <a:pt x="421" y="418"/>
                    <a:pt x="446" y="404"/>
                  </a:cubicBezTo>
                  <a:lnTo>
                    <a:pt x="704" y="252"/>
                  </a:lnTo>
                  <a:cubicBezTo>
                    <a:pt x="761" y="225"/>
                    <a:pt x="761" y="182"/>
                    <a:pt x="711" y="145"/>
                  </a:cubicBezTo>
                  <a:lnTo>
                    <a:pt x="496" y="23"/>
                  </a:lnTo>
                  <a:cubicBezTo>
                    <a:pt x="471" y="8"/>
                    <a:pt x="437" y="1"/>
                    <a:pt x="403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8" name="Google Shape;8183;p65"/>
            <p:cNvSpPr/>
            <p:nvPr/>
          </p:nvSpPr>
          <p:spPr>
            <a:xfrm>
              <a:off x="7198036" y="7928200"/>
              <a:ext cx="78844" cy="43731"/>
            </a:xfrm>
            <a:custGeom>
              <a:avLst/>
              <a:gdLst/>
              <a:ahLst/>
              <a:cxnLst/>
              <a:rect l="l" t="t" r="r" b="b"/>
              <a:pathLst>
                <a:path w="741" h="411" extrusionOk="0">
                  <a:moveTo>
                    <a:pt x="381" y="1"/>
                  </a:moveTo>
                  <a:cubicBezTo>
                    <a:pt x="347" y="1"/>
                    <a:pt x="312" y="8"/>
                    <a:pt x="286" y="23"/>
                  </a:cubicBezTo>
                  <a:lnTo>
                    <a:pt x="50" y="159"/>
                  </a:lnTo>
                  <a:cubicBezTo>
                    <a:pt x="0" y="188"/>
                    <a:pt x="0" y="238"/>
                    <a:pt x="50" y="268"/>
                  </a:cubicBezTo>
                  <a:lnTo>
                    <a:pt x="259" y="390"/>
                  </a:lnTo>
                  <a:cubicBezTo>
                    <a:pt x="284" y="404"/>
                    <a:pt x="318" y="411"/>
                    <a:pt x="352" y="411"/>
                  </a:cubicBezTo>
                  <a:cubicBezTo>
                    <a:pt x="386" y="411"/>
                    <a:pt x="420" y="404"/>
                    <a:pt x="445" y="390"/>
                  </a:cubicBezTo>
                  <a:lnTo>
                    <a:pt x="690" y="252"/>
                  </a:lnTo>
                  <a:cubicBezTo>
                    <a:pt x="740" y="224"/>
                    <a:pt x="740" y="174"/>
                    <a:pt x="690" y="145"/>
                  </a:cubicBezTo>
                  <a:lnTo>
                    <a:pt x="474" y="23"/>
                  </a:lnTo>
                  <a:cubicBezTo>
                    <a:pt x="449" y="8"/>
                    <a:pt x="415" y="1"/>
                    <a:pt x="38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8184;p65"/>
            <p:cNvSpPr/>
            <p:nvPr/>
          </p:nvSpPr>
          <p:spPr>
            <a:xfrm>
              <a:off x="7289756" y="7925221"/>
              <a:ext cx="97252" cy="55116"/>
            </a:xfrm>
            <a:custGeom>
              <a:avLst/>
              <a:gdLst/>
              <a:ahLst/>
              <a:cxnLst/>
              <a:rect l="l" t="t" r="r" b="b"/>
              <a:pathLst>
                <a:path w="914" h="518" extrusionOk="0">
                  <a:moveTo>
                    <a:pt x="532" y="1"/>
                  </a:moveTo>
                  <a:cubicBezTo>
                    <a:pt x="498" y="1"/>
                    <a:pt x="464" y="7"/>
                    <a:pt x="439" y="21"/>
                  </a:cubicBezTo>
                  <a:lnTo>
                    <a:pt x="51" y="246"/>
                  </a:lnTo>
                  <a:cubicBezTo>
                    <a:pt x="1" y="273"/>
                    <a:pt x="1" y="323"/>
                    <a:pt x="51" y="352"/>
                  </a:cubicBezTo>
                  <a:lnTo>
                    <a:pt x="287" y="496"/>
                  </a:lnTo>
                  <a:cubicBezTo>
                    <a:pt x="313" y="510"/>
                    <a:pt x="347" y="518"/>
                    <a:pt x="382" y="518"/>
                  </a:cubicBezTo>
                  <a:cubicBezTo>
                    <a:pt x="416" y="518"/>
                    <a:pt x="450" y="510"/>
                    <a:pt x="475" y="496"/>
                  </a:cubicBezTo>
                  <a:lnTo>
                    <a:pt x="863" y="266"/>
                  </a:lnTo>
                  <a:cubicBezTo>
                    <a:pt x="913" y="237"/>
                    <a:pt x="913" y="187"/>
                    <a:pt x="863" y="159"/>
                  </a:cubicBezTo>
                  <a:lnTo>
                    <a:pt x="625" y="21"/>
                  </a:lnTo>
                  <a:cubicBezTo>
                    <a:pt x="600" y="7"/>
                    <a:pt x="566" y="1"/>
                    <a:pt x="53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8185;p65"/>
            <p:cNvSpPr/>
            <p:nvPr/>
          </p:nvSpPr>
          <p:spPr>
            <a:xfrm>
              <a:off x="7235384" y="7965761"/>
              <a:ext cx="82036" cy="45966"/>
            </a:xfrm>
            <a:custGeom>
              <a:avLst/>
              <a:gdLst/>
              <a:ahLst/>
              <a:cxnLst/>
              <a:rect l="l" t="t" r="r" b="b"/>
              <a:pathLst>
                <a:path w="771" h="432" extrusionOk="0">
                  <a:moveTo>
                    <a:pt x="382" y="1"/>
                  </a:moveTo>
                  <a:cubicBezTo>
                    <a:pt x="348" y="1"/>
                    <a:pt x="314" y="8"/>
                    <a:pt x="289" y="22"/>
                  </a:cubicBezTo>
                  <a:lnTo>
                    <a:pt x="51" y="158"/>
                  </a:lnTo>
                  <a:cubicBezTo>
                    <a:pt x="1" y="187"/>
                    <a:pt x="1" y="237"/>
                    <a:pt x="51" y="266"/>
                  </a:cubicBezTo>
                  <a:lnTo>
                    <a:pt x="289" y="410"/>
                  </a:lnTo>
                  <a:cubicBezTo>
                    <a:pt x="314" y="424"/>
                    <a:pt x="348" y="432"/>
                    <a:pt x="382" y="432"/>
                  </a:cubicBezTo>
                  <a:cubicBezTo>
                    <a:pt x="416" y="432"/>
                    <a:pt x="450" y="424"/>
                    <a:pt x="475" y="410"/>
                  </a:cubicBezTo>
                  <a:lnTo>
                    <a:pt x="712" y="266"/>
                  </a:lnTo>
                  <a:cubicBezTo>
                    <a:pt x="763" y="237"/>
                    <a:pt x="770" y="187"/>
                    <a:pt x="712" y="158"/>
                  </a:cubicBezTo>
                  <a:lnTo>
                    <a:pt x="475" y="22"/>
                  </a:lnTo>
                  <a:cubicBezTo>
                    <a:pt x="450" y="8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8186;p65"/>
            <p:cNvSpPr/>
            <p:nvPr/>
          </p:nvSpPr>
          <p:spPr>
            <a:xfrm>
              <a:off x="7324869" y="7956610"/>
              <a:ext cx="113319" cy="63629"/>
            </a:xfrm>
            <a:custGeom>
              <a:avLst/>
              <a:gdLst/>
              <a:ahLst/>
              <a:cxnLst/>
              <a:rect l="l" t="t" r="r" b="b"/>
              <a:pathLst>
                <a:path w="1065" h="598" extrusionOk="0">
                  <a:moveTo>
                    <a:pt x="708" y="1"/>
                  </a:moveTo>
                  <a:cubicBezTo>
                    <a:pt x="675" y="1"/>
                    <a:pt x="641" y="7"/>
                    <a:pt x="612" y="21"/>
                  </a:cubicBezTo>
                  <a:lnTo>
                    <a:pt x="59" y="346"/>
                  </a:lnTo>
                  <a:cubicBezTo>
                    <a:pt x="0" y="373"/>
                    <a:pt x="0" y="425"/>
                    <a:pt x="52" y="453"/>
                  </a:cubicBezTo>
                  <a:lnTo>
                    <a:pt x="267" y="575"/>
                  </a:lnTo>
                  <a:cubicBezTo>
                    <a:pt x="292" y="590"/>
                    <a:pt x="327" y="597"/>
                    <a:pt x="361" y="597"/>
                  </a:cubicBezTo>
                  <a:cubicBezTo>
                    <a:pt x="395" y="597"/>
                    <a:pt x="429" y="590"/>
                    <a:pt x="454" y="575"/>
                  </a:cubicBezTo>
                  <a:lnTo>
                    <a:pt x="1014" y="252"/>
                  </a:lnTo>
                  <a:cubicBezTo>
                    <a:pt x="1064" y="223"/>
                    <a:pt x="1064" y="173"/>
                    <a:pt x="1014" y="144"/>
                  </a:cubicBezTo>
                  <a:lnTo>
                    <a:pt x="799" y="21"/>
                  </a:lnTo>
                  <a:cubicBezTo>
                    <a:pt x="774" y="7"/>
                    <a:pt x="741" y="1"/>
                    <a:pt x="70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8187;p65"/>
            <p:cNvSpPr/>
            <p:nvPr/>
          </p:nvSpPr>
          <p:spPr>
            <a:xfrm>
              <a:off x="7450425" y="8016302"/>
              <a:ext cx="91825" cy="51286"/>
            </a:xfrm>
            <a:custGeom>
              <a:avLst/>
              <a:gdLst/>
              <a:ahLst/>
              <a:cxnLst/>
              <a:rect l="l" t="t" r="r" b="b"/>
              <a:pathLst>
                <a:path w="863" h="482" extrusionOk="0">
                  <a:moveTo>
                    <a:pt x="495" y="0"/>
                  </a:moveTo>
                  <a:cubicBezTo>
                    <a:pt x="461" y="0"/>
                    <a:pt x="427" y="7"/>
                    <a:pt x="402" y="21"/>
                  </a:cubicBezTo>
                  <a:lnTo>
                    <a:pt x="57" y="223"/>
                  </a:lnTo>
                  <a:cubicBezTo>
                    <a:pt x="0" y="252"/>
                    <a:pt x="0" y="302"/>
                    <a:pt x="57" y="330"/>
                  </a:cubicBezTo>
                  <a:lnTo>
                    <a:pt x="273" y="459"/>
                  </a:lnTo>
                  <a:cubicBezTo>
                    <a:pt x="298" y="474"/>
                    <a:pt x="332" y="481"/>
                    <a:pt x="366" y="481"/>
                  </a:cubicBezTo>
                  <a:cubicBezTo>
                    <a:pt x="400" y="481"/>
                    <a:pt x="434" y="474"/>
                    <a:pt x="459" y="459"/>
                  </a:cubicBezTo>
                  <a:lnTo>
                    <a:pt x="804" y="259"/>
                  </a:lnTo>
                  <a:cubicBezTo>
                    <a:pt x="863" y="230"/>
                    <a:pt x="863" y="180"/>
                    <a:pt x="804" y="150"/>
                  </a:cubicBezTo>
                  <a:lnTo>
                    <a:pt x="588" y="21"/>
                  </a:lnTo>
                  <a:cubicBezTo>
                    <a:pt x="563" y="7"/>
                    <a:pt x="529" y="0"/>
                    <a:pt x="495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8188;p65"/>
            <p:cNvSpPr/>
            <p:nvPr/>
          </p:nvSpPr>
          <p:spPr>
            <a:xfrm>
              <a:off x="7354023" y="7986403"/>
              <a:ext cx="136089" cy="76503"/>
            </a:xfrm>
            <a:custGeom>
              <a:avLst/>
              <a:gdLst/>
              <a:ahLst/>
              <a:cxnLst/>
              <a:rect l="l" t="t" r="r" b="b"/>
              <a:pathLst>
                <a:path w="1279" h="719" extrusionOk="0">
                  <a:moveTo>
                    <a:pt x="913" y="0"/>
                  </a:moveTo>
                  <a:cubicBezTo>
                    <a:pt x="879" y="0"/>
                    <a:pt x="845" y="8"/>
                    <a:pt x="820" y="22"/>
                  </a:cubicBezTo>
                  <a:lnTo>
                    <a:pt x="50" y="461"/>
                  </a:lnTo>
                  <a:cubicBezTo>
                    <a:pt x="0" y="490"/>
                    <a:pt x="0" y="540"/>
                    <a:pt x="50" y="568"/>
                  </a:cubicBezTo>
                  <a:lnTo>
                    <a:pt x="273" y="697"/>
                  </a:lnTo>
                  <a:cubicBezTo>
                    <a:pt x="298" y="712"/>
                    <a:pt x="332" y="719"/>
                    <a:pt x="366" y="719"/>
                  </a:cubicBezTo>
                  <a:cubicBezTo>
                    <a:pt x="400" y="719"/>
                    <a:pt x="434" y="712"/>
                    <a:pt x="459" y="697"/>
                  </a:cubicBezTo>
                  <a:lnTo>
                    <a:pt x="1229" y="259"/>
                  </a:lnTo>
                  <a:cubicBezTo>
                    <a:pt x="1279" y="223"/>
                    <a:pt x="1279" y="179"/>
                    <a:pt x="1229" y="152"/>
                  </a:cubicBezTo>
                  <a:lnTo>
                    <a:pt x="1006" y="22"/>
                  </a:lnTo>
                  <a:cubicBezTo>
                    <a:pt x="981" y="8"/>
                    <a:pt x="947" y="0"/>
                    <a:pt x="91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8189;p65"/>
            <p:cNvSpPr/>
            <p:nvPr/>
          </p:nvSpPr>
          <p:spPr>
            <a:xfrm>
              <a:off x="7299651" y="8049926"/>
              <a:ext cx="80334" cy="44370"/>
            </a:xfrm>
            <a:custGeom>
              <a:avLst/>
              <a:gdLst/>
              <a:ahLst/>
              <a:cxnLst/>
              <a:rect l="l" t="t" r="r" b="b"/>
              <a:pathLst>
                <a:path w="755" h="417" extrusionOk="0">
                  <a:moveTo>
                    <a:pt x="389" y="0"/>
                  </a:moveTo>
                  <a:cubicBezTo>
                    <a:pt x="355" y="0"/>
                    <a:pt x="321" y="8"/>
                    <a:pt x="296" y="22"/>
                  </a:cubicBezTo>
                  <a:lnTo>
                    <a:pt x="58" y="159"/>
                  </a:lnTo>
                  <a:cubicBezTo>
                    <a:pt x="1" y="186"/>
                    <a:pt x="1" y="238"/>
                    <a:pt x="51" y="266"/>
                  </a:cubicBezTo>
                  <a:lnTo>
                    <a:pt x="273" y="395"/>
                  </a:lnTo>
                  <a:cubicBezTo>
                    <a:pt x="298" y="410"/>
                    <a:pt x="332" y="417"/>
                    <a:pt x="367" y="417"/>
                  </a:cubicBezTo>
                  <a:cubicBezTo>
                    <a:pt x="401" y="417"/>
                    <a:pt x="435" y="410"/>
                    <a:pt x="461" y="395"/>
                  </a:cubicBezTo>
                  <a:lnTo>
                    <a:pt x="698" y="259"/>
                  </a:lnTo>
                  <a:cubicBezTo>
                    <a:pt x="755" y="229"/>
                    <a:pt x="755" y="179"/>
                    <a:pt x="698" y="152"/>
                  </a:cubicBezTo>
                  <a:lnTo>
                    <a:pt x="482" y="22"/>
                  </a:lnTo>
                  <a:cubicBezTo>
                    <a:pt x="457" y="8"/>
                    <a:pt x="423" y="0"/>
                    <a:pt x="38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8190;p65"/>
            <p:cNvSpPr/>
            <p:nvPr/>
          </p:nvSpPr>
          <p:spPr>
            <a:xfrm>
              <a:off x="7248471" y="8081208"/>
              <a:ext cx="77355" cy="42880"/>
            </a:xfrm>
            <a:custGeom>
              <a:avLst/>
              <a:gdLst/>
              <a:ahLst/>
              <a:cxnLst/>
              <a:rect l="l" t="t" r="r" b="b"/>
              <a:pathLst>
                <a:path w="727" h="403" extrusionOk="0">
                  <a:moveTo>
                    <a:pt x="359" y="1"/>
                  </a:moveTo>
                  <a:cubicBezTo>
                    <a:pt x="325" y="1"/>
                    <a:pt x="291" y="8"/>
                    <a:pt x="266" y="22"/>
                  </a:cubicBezTo>
                  <a:lnTo>
                    <a:pt x="50" y="144"/>
                  </a:lnTo>
                  <a:cubicBezTo>
                    <a:pt x="0" y="173"/>
                    <a:pt x="0" y="223"/>
                    <a:pt x="50" y="253"/>
                  </a:cubicBezTo>
                  <a:lnTo>
                    <a:pt x="273" y="382"/>
                  </a:lnTo>
                  <a:cubicBezTo>
                    <a:pt x="298" y="396"/>
                    <a:pt x="332" y="403"/>
                    <a:pt x="366" y="403"/>
                  </a:cubicBezTo>
                  <a:cubicBezTo>
                    <a:pt x="400" y="403"/>
                    <a:pt x="434" y="396"/>
                    <a:pt x="459" y="382"/>
                  </a:cubicBezTo>
                  <a:lnTo>
                    <a:pt x="668" y="260"/>
                  </a:lnTo>
                  <a:cubicBezTo>
                    <a:pt x="727" y="230"/>
                    <a:pt x="727" y="180"/>
                    <a:pt x="675" y="151"/>
                  </a:cubicBezTo>
                  <a:lnTo>
                    <a:pt x="452" y="22"/>
                  </a:lnTo>
                  <a:cubicBezTo>
                    <a:pt x="427" y="8"/>
                    <a:pt x="393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8191;p65"/>
            <p:cNvSpPr/>
            <p:nvPr/>
          </p:nvSpPr>
          <p:spPr>
            <a:xfrm>
              <a:off x="6570044" y="8327638"/>
              <a:ext cx="119384" cy="67885"/>
            </a:xfrm>
            <a:custGeom>
              <a:avLst/>
              <a:gdLst/>
              <a:ahLst/>
              <a:cxnLst/>
              <a:rect l="l" t="t" r="r" b="b"/>
              <a:pathLst>
                <a:path w="1122" h="638" extrusionOk="0">
                  <a:moveTo>
                    <a:pt x="740" y="0"/>
                  </a:moveTo>
                  <a:cubicBezTo>
                    <a:pt x="706" y="0"/>
                    <a:pt x="672" y="9"/>
                    <a:pt x="647" y="28"/>
                  </a:cubicBezTo>
                  <a:lnTo>
                    <a:pt x="50" y="366"/>
                  </a:lnTo>
                  <a:cubicBezTo>
                    <a:pt x="0" y="395"/>
                    <a:pt x="0" y="445"/>
                    <a:pt x="50" y="474"/>
                  </a:cubicBezTo>
                  <a:lnTo>
                    <a:pt x="288" y="611"/>
                  </a:lnTo>
                  <a:cubicBezTo>
                    <a:pt x="317" y="629"/>
                    <a:pt x="351" y="638"/>
                    <a:pt x="385" y="638"/>
                  </a:cubicBezTo>
                  <a:cubicBezTo>
                    <a:pt x="419" y="638"/>
                    <a:pt x="453" y="629"/>
                    <a:pt x="482" y="611"/>
                  </a:cubicBezTo>
                  <a:lnTo>
                    <a:pt x="1072" y="273"/>
                  </a:lnTo>
                  <a:cubicBezTo>
                    <a:pt x="1122" y="243"/>
                    <a:pt x="1122" y="193"/>
                    <a:pt x="1072" y="164"/>
                  </a:cubicBezTo>
                  <a:lnTo>
                    <a:pt x="834" y="28"/>
                  </a:lnTo>
                  <a:cubicBezTo>
                    <a:pt x="809" y="9"/>
                    <a:pt x="775" y="0"/>
                    <a:pt x="74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8192;p65"/>
            <p:cNvSpPr/>
            <p:nvPr/>
          </p:nvSpPr>
          <p:spPr>
            <a:xfrm>
              <a:off x="6661764" y="8296888"/>
              <a:ext cx="81292" cy="45221"/>
            </a:xfrm>
            <a:custGeom>
              <a:avLst/>
              <a:gdLst/>
              <a:ahLst/>
              <a:cxnLst/>
              <a:rect l="l" t="t" r="r" b="b"/>
              <a:pathLst>
                <a:path w="764" h="425" extrusionOk="0">
                  <a:moveTo>
                    <a:pt x="380" y="1"/>
                  </a:moveTo>
                  <a:cubicBezTo>
                    <a:pt x="346" y="1"/>
                    <a:pt x="314" y="8"/>
                    <a:pt x="289" y="22"/>
                  </a:cubicBezTo>
                  <a:lnTo>
                    <a:pt x="58" y="160"/>
                  </a:lnTo>
                  <a:cubicBezTo>
                    <a:pt x="1" y="187"/>
                    <a:pt x="1" y="237"/>
                    <a:pt x="51" y="267"/>
                  </a:cubicBezTo>
                  <a:lnTo>
                    <a:pt x="296" y="403"/>
                  </a:lnTo>
                  <a:cubicBezTo>
                    <a:pt x="321" y="418"/>
                    <a:pt x="353" y="425"/>
                    <a:pt x="387" y="425"/>
                  </a:cubicBezTo>
                  <a:cubicBezTo>
                    <a:pt x="420" y="425"/>
                    <a:pt x="454" y="418"/>
                    <a:pt x="482" y="403"/>
                  </a:cubicBezTo>
                  <a:lnTo>
                    <a:pt x="712" y="273"/>
                  </a:lnTo>
                  <a:cubicBezTo>
                    <a:pt x="763" y="246"/>
                    <a:pt x="763" y="194"/>
                    <a:pt x="712" y="167"/>
                  </a:cubicBezTo>
                  <a:lnTo>
                    <a:pt x="475" y="22"/>
                  </a:lnTo>
                  <a:cubicBezTo>
                    <a:pt x="447" y="8"/>
                    <a:pt x="413" y="1"/>
                    <a:pt x="38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8" name="Google Shape;8193;p65"/>
            <p:cNvSpPr/>
            <p:nvPr/>
          </p:nvSpPr>
          <p:spPr>
            <a:xfrm>
              <a:off x="6624416" y="8339023"/>
              <a:ext cx="151517" cy="85760"/>
            </a:xfrm>
            <a:custGeom>
              <a:avLst/>
              <a:gdLst/>
              <a:ahLst/>
              <a:cxnLst/>
              <a:rect l="l" t="t" r="r" b="b"/>
              <a:pathLst>
                <a:path w="1424" h="806" extrusionOk="0">
                  <a:moveTo>
                    <a:pt x="1063" y="0"/>
                  </a:moveTo>
                  <a:cubicBezTo>
                    <a:pt x="1029" y="0"/>
                    <a:pt x="995" y="8"/>
                    <a:pt x="970" y="22"/>
                  </a:cubicBezTo>
                  <a:lnTo>
                    <a:pt x="50" y="554"/>
                  </a:lnTo>
                  <a:cubicBezTo>
                    <a:pt x="0" y="583"/>
                    <a:pt x="0" y="633"/>
                    <a:pt x="50" y="661"/>
                  </a:cubicBezTo>
                  <a:lnTo>
                    <a:pt x="259" y="783"/>
                  </a:lnTo>
                  <a:cubicBezTo>
                    <a:pt x="284" y="798"/>
                    <a:pt x="318" y="805"/>
                    <a:pt x="352" y="805"/>
                  </a:cubicBezTo>
                  <a:cubicBezTo>
                    <a:pt x="386" y="805"/>
                    <a:pt x="420" y="798"/>
                    <a:pt x="445" y="783"/>
                  </a:cubicBezTo>
                  <a:lnTo>
                    <a:pt x="1365" y="252"/>
                  </a:lnTo>
                  <a:cubicBezTo>
                    <a:pt x="1423" y="222"/>
                    <a:pt x="1423" y="172"/>
                    <a:pt x="1373" y="143"/>
                  </a:cubicBezTo>
                  <a:lnTo>
                    <a:pt x="1158" y="22"/>
                  </a:lnTo>
                  <a:cubicBezTo>
                    <a:pt x="1132" y="8"/>
                    <a:pt x="1097" y="0"/>
                    <a:pt x="1063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9" name="Google Shape;8194;p65"/>
            <p:cNvSpPr/>
            <p:nvPr/>
          </p:nvSpPr>
          <p:spPr>
            <a:xfrm>
              <a:off x="6751249" y="8308592"/>
              <a:ext cx="76610" cy="43306"/>
            </a:xfrm>
            <a:custGeom>
              <a:avLst/>
              <a:gdLst/>
              <a:ahLst/>
              <a:cxnLst/>
              <a:rect l="l" t="t" r="r" b="b"/>
              <a:pathLst>
                <a:path w="720" h="407" extrusionOk="0">
                  <a:moveTo>
                    <a:pt x="368" y="0"/>
                  </a:moveTo>
                  <a:cubicBezTo>
                    <a:pt x="333" y="0"/>
                    <a:pt x="299" y="9"/>
                    <a:pt x="274" y="27"/>
                  </a:cubicBezTo>
                  <a:lnTo>
                    <a:pt x="52" y="150"/>
                  </a:lnTo>
                  <a:cubicBezTo>
                    <a:pt x="0" y="179"/>
                    <a:pt x="0" y="229"/>
                    <a:pt x="52" y="257"/>
                  </a:cubicBezTo>
                  <a:lnTo>
                    <a:pt x="259" y="379"/>
                  </a:lnTo>
                  <a:cubicBezTo>
                    <a:pt x="285" y="397"/>
                    <a:pt x="319" y="406"/>
                    <a:pt x="354" y="406"/>
                  </a:cubicBezTo>
                  <a:cubicBezTo>
                    <a:pt x="388" y="406"/>
                    <a:pt x="422" y="397"/>
                    <a:pt x="447" y="379"/>
                  </a:cubicBezTo>
                  <a:lnTo>
                    <a:pt x="669" y="257"/>
                  </a:lnTo>
                  <a:cubicBezTo>
                    <a:pt x="719" y="229"/>
                    <a:pt x="719" y="179"/>
                    <a:pt x="669" y="150"/>
                  </a:cubicBezTo>
                  <a:lnTo>
                    <a:pt x="461" y="27"/>
                  </a:lnTo>
                  <a:cubicBezTo>
                    <a:pt x="436" y="9"/>
                    <a:pt x="402" y="0"/>
                    <a:pt x="36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8195;p65"/>
            <p:cNvSpPr/>
            <p:nvPr/>
          </p:nvSpPr>
          <p:spPr>
            <a:xfrm>
              <a:off x="7167286" y="8068227"/>
              <a:ext cx="76716" cy="42987"/>
            </a:xfrm>
            <a:custGeom>
              <a:avLst/>
              <a:gdLst/>
              <a:ahLst/>
              <a:cxnLst/>
              <a:rect l="l" t="t" r="r" b="b"/>
              <a:pathLst>
                <a:path w="721" h="404" extrusionOk="0">
                  <a:moveTo>
                    <a:pt x="368" y="1"/>
                  </a:moveTo>
                  <a:cubicBezTo>
                    <a:pt x="334" y="1"/>
                    <a:pt x="299" y="8"/>
                    <a:pt x="273" y="23"/>
                  </a:cubicBezTo>
                  <a:lnTo>
                    <a:pt x="51" y="152"/>
                  </a:lnTo>
                  <a:cubicBezTo>
                    <a:pt x="1" y="180"/>
                    <a:pt x="1" y="230"/>
                    <a:pt x="51" y="259"/>
                  </a:cubicBezTo>
                  <a:lnTo>
                    <a:pt x="260" y="382"/>
                  </a:lnTo>
                  <a:cubicBezTo>
                    <a:pt x="285" y="396"/>
                    <a:pt x="319" y="404"/>
                    <a:pt x="353" y="404"/>
                  </a:cubicBezTo>
                  <a:cubicBezTo>
                    <a:pt x="387" y="404"/>
                    <a:pt x="421" y="396"/>
                    <a:pt x="446" y="382"/>
                  </a:cubicBezTo>
                  <a:lnTo>
                    <a:pt x="670" y="252"/>
                  </a:lnTo>
                  <a:cubicBezTo>
                    <a:pt x="720" y="223"/>
                    <a:pt x="720" y="180"/>
                    <a:pt x="670" y="144"/>
                  </a:cubicBezTo>
                  <a:lnTo>
                    <a:pt x="462" y="23"/>
                  </a:lnTo>
                  <a:cubicBezTo>
                    <a:pt x="437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8196;p65"/>
            <p:cNvSpPr/>
            <p:nvPr/>
          </p:nvSpPr>
          <p:spPr>
            <a:xfrm>
              <a:off x="6462151" y="8351260"/>
              <a:ext cx="81930" cy="45753"/>
            </a:xfrm>
            <a:custGeom>
              <a:avLst/>
              <a:gdLst/>
              <a:ahLst/>
              <a:cxnLst/>
              <a:rect l="l" t="t" r="r" b="b"/>
              <a:pathLst>
                <a:path w="770" h="430" extrusionOk="0">
                  <a:moveTo>
                    <a:pt x="411" y="1"/>
                  </a:moveTo>
                  <a:cubicBezTo>
                    <a:pt x="377" y="1"/>
                    <a:pt x="342" y="7"/>
                    <a:pt x="317" y="21"/>
                  </a:cubicBezTo>
                  <a:lnTo>
                    <a:pt x="52" y="173"/>
                  </a:lnTo>
                  <a:cubicBezTo>
                    <a:pt x="0" y="201"/>
                    <a:pt x="0" y="252"/>
                    <a:pt x="52" y="280"/>
                  </a:cubicBezTo>
                  <a:lnTo>
                    <a:pt x="267" y="402"/>
                  </a:lnTo>
                  <a:cubicBezTo>
                    <a:pt x="292" y="421"/>
                    <a:pt x="326" y="430"/>
                    <a:pt x="361" y="430"/>
                  </a:cubicBezTo>
                  <a:cubicBezTo>
                    <a:pt x="395" y="430"/>
                    <a:pt x="429" y="421"/>
                    <a:pt x="454" y="402"/>
                  </a:cubicBezTo>
                  <a:lnTo>
                    <a:pt x="712" y="252"/>
                  </a:lnTo>
                  <a:cubicBezTo>
                    <a:pt x="769" y="223"/>
                    <a:pt x="769" y="173"/>
                    <a:pt x="712" y="144"/>
                  </a:cubicBezTo>
                  <a:lnTo>
                    <a:pt x="504" y="21"/>
                  </a:lnTo>
                  <a:cubicBezTo>
                    <a:pt x="479" y="7"/>
                    <a:pt x="445" y="1"/>
                    <a:pt x="41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8197;p65"/>
            <p:cNvSpPr/>
            <p:nvPr/>
          </p:nvSpPr>
          <p:spPr>
            <a:xfrm>
              <a:off x="6513544" y="8381053"/>
              <a:ext cx="84164" cy="47349"/>
            </a:xfrm>
            <a:custGeom>
              <a:avLst/>
              <a:gdLst/>
              <a:ahLst/>
              <a:cxnLst/>
              <a:rect l="l" t="t" r="r" b="b"/>
              <a:pathLst>
                <a:path w="791" h="445" extrusionOk="0">
                  <a:moveTo>
                    <a:pt x="409" y="0"/>
                  </a:moveTo>
                  <a:cubicBezTo>
                    <a:pt x="375" y="0"/>
                    <a:pt x="341" y="8"/>
                    <a:pt x="316" y="22"/>
                  </a:cubicBezTo>
                  <a:lnTo>
                    <a:pt x="50" y="173"/>
                  </a:lnTo>
                  <a:cubicBezTo>
                    <a:pt x="0" y="202"/>
                    <a:pt x="0" y="252"/>
                    <a:pt x="50" y="281"/>
                  </a:cubicBezTo>
                  <a:lnTo>
                    <a:pt x="286" y="417"/>
                  </a:lnTo>
                  <a:cubicBezTo>
                    <a:pt x="311" y="436"/>
                    <a:pt x="346" y="445"/>
                    <a:pt x="380" y="445"/>
                  </a:cubicBezTo>
                  <a:cubicBezTo>
                    <a:pt x="414" y="445"/>
                    <a:pt x="449" y="436"/>
                    <a:pt x="474" y="417"/>
                  </a:cubicBezTo>
                  <a:lnTo>
                    <a:pt x="740" y="266"/>
                  </a:lnTo>
                  <a:cubicBezTo>
                    <a:pt x="790" y="238"/>
                    <a:pt x="790" y="188"/>
                    <a:pt x="740" y="159"/>
                  </a:cubicBezTo>
                  <a:lnTo>
                    <a:pt x="502" y="22"/>
                  </a:lnTo>
                  <a:cubicBezTo>
                    <a:pt x="477" y="8"/>
                    <a:pt x="443" y="0"/>
                    <a:pt x="40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8198;p65"/>
            <p:cNvSpPr/>
            <p:nvPr/>
          </p:nvSpPr>
          <p:spPr>
            <a:xfrm>
              <a:off x="6835414" y="8140156"/>
              <a:ext cx="73524" cy="41178"/>
            </a:xfrm>
            <a:custGeom>
              <a:avLst/>
              <a:gdLst/>
              <a:ahLst/>
              <a:cxnLst/>
              <a:rect l="l" t="t" r="r" b="b"/>
              <a:pathLst>
                <a:path w="691" h="387" extrusionOk="0">
                  <a:moveTo>
                    <a:pt x="334" y="1"/>
                  </a:moveTo>
                  <a:cubicBezTo>
                    <a:pt x="301" y="1"/>
                    <a:pt x="267" y="8"/>
                    <a:pt x="237" y="21"/>
                  </a:cubicBezTo>
                  <a:lnTo>
                    <a:pt x="58" y="130"/>
                  </a:lnTo>
                  <a:cubicBezTo>
                    <a:pt x="1" y="158"/>
                    <a:pt x="1" y="209"/>
                    <a:pt x="51" y="237"/>
                  </a:cubicBezTo>
                  <a:lnTo>
                    <a:pt x="267" y="359"/>
                  </a:lnTo>
                  <a:cubicBezTo>
                    <a:pt x="292" y="378"/>
                    <a:pt x="326" y="387"/>
                    <a:pt x="360" y="387"/>
                  </a:cubicBezTo>
                  <a:cubicBezTo>
                    <a:pt x="394" y="387"/>
                    <a:pt x="428" y="378"/>
                    <a:pt x="453" y="359"/>
                  </a:cubicBezTo>
                  <a:lnTo>
                    <a:pt x="641" y="259"/>
                  </a:lnTo>
                  <a:cubicBezTo>
                    <a:pt x="691" y="223"/>
                    <a:pt x="691" y="180"/>
                    <a:pt x="641" y="151"/>
                  </a:cubicBezTo>
                  <a:lnTo>
                    <a:pt x="425" y="21"/>
                  </a:lnTo>
                  <a:cubicBezTo>
                    <a:pt x="399" y="8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8199;p65"/>
            <p:cNvSpPr/>
            <p:nvPr/>
          </p:nvSpPr>
          <p:spPr>
            <a:xfrm>
              <a:off x="6429272" y="8332001"/>
              <a:ext cx="62884" cy="34581"/>
            </a:xfrm>
            <a:custGeom>
              <a:avLst/>
              <a:gdLst/>
              <a:ahLst/>
              <a:cxnLst/>
              <a:rect l="l" t="t" r="r" b="b"/>
              <a:pathLst>
                <a:path w="591" h="325" extrusionOk="0">
                  <a:moveTo>
                    <a:pt x="411" y="1"/>
                  </a:moveTo>
                  <a:cubicBezTo>
                    <a:pt x="377" y="1"/>
                    <a:pt x="343" y="8"/>
                    <a:pt x="318" y="23"/>
                  </a:cubicBezTo>
                  <a:lnTo>
                    <a:pt x="50" y="175"/>
                  </a:lnTo>
                  <a:cubicBezTo>
                    <a:pt x="0" y="202"/>
                    <a:pt x="0" y="252"/>
                    <a:pt x="50" y="282"/>
                  </a:cubicBezTo>
                  <a:lnTo>
                    <a:pt x="86" y="304"/>
                  </a:lnTo>
                  <a:cubicBezTo>
                    <a:pt x="111" y="318"/>
                    <a:pt x="146" y="325"/>
                    <a:pt x="180" y="325"/>
                  </a:cubicBezTo>
                  <a:cubicBezTo>
                    <a:pt x="214" y="325"/>
                    <a:pt x="249" y="318"/>
                    <a:pt x="275" y="304"/>
                  </a:cubicBezTo>
                  <a:lnTo>
                    <a:pt x="540" y="152"/>
                  </a:lnTo>
                  <a:cubicBezTo>
                    <a:pt x="590" y="123"/>
                    <a:pt x="590" y="73"/>
                    <a:pt x="540" y="45"/>
                  </a:cubicBezTo>
                  <a:lnTo>
                    <a:pt x="504" y="23"/>
                  </a:lnTo>
                  <a:cubicBezTo>
                    <a:pt x="479" y="8"/>
                    <a:pt x="445" y="1"/>
                    <a:pt x="41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5" name="Google Shape;8200;p65"/>
            <p:cNvSpPr/>
            <p:nvPr/>
          </p:nvSpPr>
          <p:spPr>
            <a:xfrm>
              <a:off x="6537910" y="8270925"/>
              <a:ext cx="59798" cy="33730"/>
            </a:xfrm>
            <a:custGeom>
              <a:avLst/>
              <a:gdLst/>
              <a:ahLst/>
              <a:cxnLst/>
              <a:rect l="l" t="t" r="r" b="b"/>
              <a:pathLst>
                <a:path w="562" h="317" extrusionOk="0">
                  <a:moveTo>
                    <a:pt x="382" y="0"/>
                  </a:moveTo>
                  <a:cubicBezTo>
                    <a:pt x="348" y="0"/>
                    <a:pt x="314" y="8"/>
                    <a:pt x="289" y="22"/>
                  </a:cubicBezTo>
                  <a:lnTo>
                    <a:pt x="51" y="166"/>
                  </a:lnTo>
                  <a:cubicBezTo>
                    <a:pt x="0" y="195"/>
                    <a:pt x="0" y="245"/>
                    <a:pt x="51" y="274"/>
                  </a:cubicBezTo>
                  <a:lnTo>
                    <a:pt x="87" y="295"/>
                  </a:lnTo>
                  <a:cubicBezTo>
                    <a:pt x="112" y="310"/>
                    <a:pt x="144" y="317"/>
                    <a:pt x="177" y="317"/>
                  </a:cubicBezTo>
                  <a:cubicBezTo>
                    <a:pt x="211" y="317"/>
                    <a:pt x="245" y="310"/>
                    <a:pt x="273" y="295"/>
                  </a:cubicBezTo>
                  <a:lnTo>
                    <a:pt x="511" y="152"/>
                  </a:lnTo>
                  <a:cubicBezTo>
                    <a:pt x="561" y="122"/>
                    <a:pt x="561" y="72"/>
                    <a:pt x="511" y="43"/>
                  </a:cubicBezTo>
                  <a:lnTo>
                    <a:pt x="475" y="22"/>
                  </a:lnTo>
                  <a:cubicBezTo>
                    <a:pt x="450" y="8"/>
                    <a:pt x="416" y="0"/>
                    <a:pt x="382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6" name="Google Shape;8201;p65"/>
            <p:cNvSpPr/>
            <p:nvPr/>
          </p:nvSpPr>
          <p:spPr>
            <a:xfrm>
              <a:off x="6485985" y="8302314"/>
              <a:ext cx="57351" cy="31389"/>
            </a:xfrm>
            <a:custGeom>
              <a:avLst/>
              <a:gdLst/>
              <a:ahLst/>
              <a:cxnLst/>
              <a:rect l="l" t="t" r="r" b="b"/>
              <a:pathLst>
                <a:path w="539" h="295" extrusionOk="0">
                  <a:moveTo>
                    <a:pt x="359" y="0"/>
                  </a:moveTo>
                  <a:cubicBezTo>
                    <a:pt x="325" y="0"/>
                    <a:pt x="291" y="8"/>
                    <a:pt x="266" y="22"/>
                  </a:cubicBezTo>
                  <a:lnTo>
                    <a:pt x="57" y="143"/>
                  </a:lnTo>
                  <a:cubicBezTo>
                    <a:pt x="0" y="179"/>
                    <a:pt x="0" y="222"/>
                    <a:pt x="57" y="252"/>
                  </a:cubicBezTo>
                  <a:lnTo>
                    <a:pt x="87" y="272"/>
                  </a:lnTo>
                  <a:cubicBezTo>
                    <a:pt x="115" y="287"/>
                    <a:pt x="149" y="294"/>
                    <a:pt x="183" y="294"/>
                  </a:cubicBezTo>
                  <a:cubicBezTo>
                    <a:pt x="217" y="294"/>
                    <a:pt x="251" y="287"/>
                    <a:pt x="280" y="272"/>
                  </a:cubicBezTo>
                  <a:lnTo>
                    <a:pt x="488" y="152"/>
                  </a:lnTo>
                  <a:cubicBezTo>
                    <a:pt x="539" y="122"/>
                    <a:pt x="539" y="72"/>
                    <a:pt x="488" y="43"/>
                  </a:cubicBezTo>
                  <a:lnTo>
                    <a:pt x="452" y="22"/>
                  </a:lnTo>
                  <a:cubicBezTo>
                    <a:pt x="427" y="8"/>
                    <a:pt x="393" y="0"/>
                    <a:pt x="35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8202;p65"/>
            <p:cNvSpPr/>
            <p:nvPr/>
          </p:nvSpPr>
          <p:spPr>
            <a:xfrm>
              <a:off x="6518864" y="8289972"/>
              <a:ext cx="130769" cy="74375"/>
            </a:xfrm>
            <a:custGeom>
              <a:avLst/>
              <a:gdLst/>
              <a:ahLst/>
              <a:cxnLst/>
              <a:rect l="l" t="t" r="r" b="b"/>
              <a:pathLst>
                <a:path w="1229" h="699" extrusionOk="0">
                  <a:moveTo>
                    <a:pt x="870" y="1"/>
                  </a:moveTo>
                  <a:cubicBezTo>
                    <a:pt x="835" y="1"/>
                    <a:pt x="801" y="8"/>
                    <a:pt x="776" y="23"/>
                  </a:cubicBezTo>
                  <a:lnTo>
                    <a:pt x="57" y="440"/>
                  </a:lnTo>
                  <a:cubicBezTo>
                    <a:pt x="0" y="468"/>
                    <a:pt x="0" y="518"/>
                    <a:pt x="50" y="547"/>
                  </a:cubicBezTo>
                  <a:lnTo>
                    <a:pt x="266" y="677"/>
                  </a:lnTo>
                  <a:cubicBezTo>
                    <a:pt x="291" y="691"/>
                    <a:pt x="325" y="699"/>
                    <a:pt x="359" y="699"/>
                  </a:cubicBezTo>
                  <a:cubicBezTo>
                    <a:pt x="393" y="699"/>
                    <a:pt x="427" y="691"/>
                    <a:pt x="452" y="677"/>
                  </a:cubicBezTo>
                  <a:lnTo>
                    <a:pt x="1171" y="259"/>
                  </a:lnTo>
                  <a:cubicBezTo>
                    <a:pt x="1228" y="225"/>
                    <a:pt x="1228" y="181"/>
                    <a:pt x="1178" y="145"/>
                  </a:cubicBezTo>
                  <a:lnTo>
                    <a:pt x="963" y="23"/>
                  </a:lnTo>
                  <a:cubicBezTo>
                    <a:pt x="938" y="8"/>
                    <a:pt x="904" y="1"/>
                    <a:pt x="870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8" name="Google Shape;8203;p65"/>
            <p:cNvSpPr/>
            <p:nvPr/>
          </p:nvSpPr>
          <p:spPr>
            <a:xfrm>
              <a:off x="6591537" y="8240281"/>
              <a:ext cx="59692" cy="32985"/>
            </a:xfrm>
            <a:custGeom>
              <a:avLst/>
              <a:gdLst/>
              <a:ahLst/>
              <a:cxnLst/>
              <a:rect l="l" t="t" r="r" b="b"/>
              <a:pathLst>
                <a:path w="561" h="310" extrusionOk="0">
                  <a:moveTo>
                    <a:pt x="380" y="0"/>
                  </a:moveTo>
                  <a:cubicBezTo>
                    <a:pt x="346" y="0"/>
                    <a:pt x="312" y="8"/>
                    <a:pt x="287" y="22"/>
                  </a:cubicBezTo>
                  <a:lnTo>
                    <a:pt x="57" y="159"/>
                  </a:lnTo>
                  <a:cubicBezTo>
                    <a:pt x="7" y="188"/>
                    <a:pt x="0" y="238"/>
                    <a:pt x="57" y="267"/>
                  </a:cubicBezTo>
                  <a:lnTo>
                    <a:pt x="86" y="288"/>
                  </a:lnTo>
                  <a:cubicBezTo>
                    <a:pt x="115" y="303"/>
                    <a:pt x="149" y="310"/>
                    <a:pt x="183" y="310"/>
                  </a:cubicBezTo>
                  <a:cubicBezTo>
                    <a:pt x="217" y="310"/>
                    <a:pt x="251" y="303"/>
                    <a:pt x="280" y="288"/>
                  </a:cubicBezTo>
                  <a:lnTo>
                    <a:pt x="502" y="152"/>
                  </a:lnTo>
                  <a:cubicBezTo>
                    <a:pt x="561" y="122"/>
                    <a:pt x="561" y="72"/>
                    <a:pt x="509" y="45"/>
                  </a:cubicBezTo>
                  <a:lnTo>
                    <a:pt x="475" y="22"/>
                  </a:lnTo>
                  <a:cubicBezTo>
                    <a:pt x="449" y="8"/>
                    <a:pt x="414" y="0"/>
                    <a:pt x="38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9" name="Google Shape;8204;p65"/>
            <p:cNvSpPr/>
            <p:nvPr/>
          </p:nvSpPr>
          <p:spPr>
            <a:xfrm>
              <a:off x="6644952" y="8210488"/>
              <a:ext cx="58309" cy="32027"/>
            </a:xfrm>
            <a:custGeom>
              <a:avLst/>
              <a:gdLst/>
              <a:ahLst/>
              <a:cxnLst/>
              <a:rect l="l" t="t" r="r" b="b"/>
              <a:pathLst>
                <a:path w="548" h="301" extrusionOk="0">
                  <a:moveTo>
                    <a:pt x="368" y="1"/>
                  </a:moveTo>
                  <a:cubicBezTo>
                    <a:pt x="334" y="1"/>
                    <a:pt x="300" y="8"/>
                    <a:pt x="275" y="23"/>
                  </a:cubicBezTo>
                  <a:lnTo>
                    <a:pt x="50" y="144"/>
                  </a:lnTo>
                  <a:cubicBezTo>
                    <a:pt x="0" y="180"/>
                    <a:pt x="0" y="223"/>
                    <a:pt x="50" y="259"/>
                  </a:cubicBezTo>
                  <a:lnTo>
                    <a:pt x="86" y="273"/>
                  </a:lnTo>
                  <a:cubicBezTo>
                    <a:pt x="112" y="291"/>
                    <a:pt x="146" y="300"/>
                    <a:pt x="180" y="300"/>
                  </a:cubicBezTo>
                  <a:cubicBezTo>
                    <a:pt x="214" y="300"/>
                    <a:pt x="249" y="291"/>
                    <a:pt x="275" y="273"/>
                  </a:cubicBezTo>
                  <a:lnTo>
                    <a:pt x="497" y="152"/>
                  </a:lnTo>
                  <a:cubicBezTo>
                    <a:pt x="547" y="123"/>
                    <a:pt x="547" y="73"/>
                    <a:pt x="497" y="44"/>
                  </a:cubicBezTo>
                  <a:lnTo>
                    <a:pt x="461" y="23"/>
                  </a:lnTo>
                  <a:cubicBezTo>
                    <a:pt x="436" y="8"/>
                    <a:pt x="402" y="1"/>
                    <a:pt x="36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0" name="Google Shape;8205;p65"/>
            <p:cNvSpPr/>
            <p:nvPr/>
          </p:nvSpPr>
          <p:spPr>
            <a:xfrm>
              <a:off x="6697089" y="8180589"/>
              <a:ext cx="57351" cy="31602"/>
            </a:xfrm>
            <a:custGeom>
              <a:avLst/>
              <a:gdLst/>
              <a:ahLst/>
              <a:cxnLst/>
              <a:rect l="l" t="t" r="r" b="b"/>
              <a:pathLst>
                <a:path w="539" h="297" extrusionOk="0">
                  <a:moveTo>
                    <a:pt x="359" y="1"/>
                  </a:moveTo>
                  <a:cubicBezTo>
                    <a:pt x="325" y="1"/>
                    <a:pt x="291" y="8"/>
                    <a:pt x="266" y="23"/>
                  </a:cubicBezTo>
                  <a:lnTo>
                    <a:pt x="57" y="145"/>
                  </a:lnTo>
                  <a:cubicBezTo>
                    <a:pt x="0" y="174"/>
                    <a:pt x="0" y="224"/>
                    <a:pt x="57" y="252"/>
                  </a:cubicBezTo>
                  <a:lnTo>
                    <a:pt x="86" y="274"/>
                  </a:lnTo>
                  <a:cubicBezTo>
                    <a:pt x="115" y="289"/>
                    <a:pt x="149" y="296"/>
                    <a:pt x="183" y="296"/>
                  </a:cubicBezTo>
                  <a:cubicBezTo>
                    <a:pt x="217" y="296"/>
                    <a:pt x="251" y="289"/>
                    <a:pt x="280" y="274"/>
                  </a:cubicBezTo>
                  <a:lnTo>
                    <a:pt x="488" y="152"/>
                  </a:lnTo>
                  <a:cubicBezTo>
                    <a:pt x="538" y="123"/>
                    <a:pt x="538" y="73"/>
                    <a:pt x="488" y="45"/>
                  </a:cubicBezTo>
                  <a:lnTo>
                    <a:pt x="452" y="23"/>
                  </a:lnTo>
                  <a:cubicBezTo>
                    <a:pt x="427" y="8"/>
                    <a:pt x="393" y="1"/>
                    <a:pt x="359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1" name="Google Shape;8206;p65"/>
            <p:cNvSpPr/>
            <p:nvPr/>
          </p:nvSpPr>
          <p:spPr>
            <a:xfrm>
              <a:off x="6729862" y="8199848"/>
              <a:ext cx="76503" cy="42029"/>
            </a:xfrm>
            <a:custGeom>
              <a:avLst/>
              <a:gdLst/>
              <a:ahLst/>
              <a:cxnLst/>
              <a:rect l="l" t="t" r="r" b="b"/>
              <a:pathLst>
                <a:path w="719" h="395" extrusionOk="0">
                  <a:moveTo>
                    <a:pt x="360" y="0"/>
                  </a:moveTo>
                  <a:cubicBezTo>
                    <a:pt x="326" y="0"/>
                    <a:pt x="292" y="7"/>
                    <a:pt x="267" y="21"/>
                  </a:cubicBezTo>
                  <a:lnTo>
                    <a:pt x="58" y="144"/>
                  </a:lnTo>
                  <a:cubicBezTo>
                    <a:pt x="1" y="173"/>
                    <a:pt x="1" y="223"/>
                    <a:pt x="51" y="252"/>
                  </a:cubicBezTo>
                  <a:lnTo>
                    <a:pt x="267" y="373"/>
                  </a:lnTo>
                  <a:cubicBezTo>
                    <a:pt x="292" y="388"/>
                    <a:pt x="326" y="395"/>
                    <a:pt x="360" y="395"/>
                  </a:cubicBezTo>
                  <a:cubicBezTo>
                    <a:pt x="394" y="395"/>
                    <a:pt x="428" y="388"/>
                    <a:pt x="453" y="373"/>
                  </a:cubicBezTo>
                  <a:lnTo>
                    <a:pt x="669" y="252"/>
                  </a:lnTo>
                  <a:cubicBezTo>
                    <a:pt x="719" y="223"/>
                    <a:pt x="719" y="173"/>
                    <a:pt x="669" y="144"/>
                  </a:cubicBezTo>
                  <a:lnTo>
                    <a:pt x="453" y="21"/>
                  </a:lnTo>
                  <a:cubicBezTo>
                    <a:pt x="428" y="7"/>
                    <a:pt x="394" y="0"/>
                    <a:pt x="36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2" name="Google Shape;8207;p65"/>
            <p:cNvSpPr/>
            <p:nvPr/>
          </p:nvSpPr>
          <p:spPr>
            <a:xfrm>
              <a:off x="6677830" y="8229641"/>
              <a:ext cx="77355" cy="42987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367" y="0"/>
                  </a:moveTo>
                  <a:cubicBezTo>
                    <a:pt x="333" y="0"/>
                    <a:pt x="299" y="8"/>
                    <a:pt x="274" y="22"/>
                  </a:cubicBezTo>
                  <a:lnTo>
                    <a:pt x="52" y="145"/>
                  </a:lnTo>
                  <a:cubicBezTo>
                    <a:pt x="0" y="179"/>
                    <a:pt x="0" y="222"/>
                    <a:pt x="52" y="252"/>
                  </a:cubicBezTo>
                  <a:lnTo>
                    <a:pt x="267" y="381"/>
                  </a:lnTo>
                  <a:cubicBezTo>
                    <a:pt x="292" y="396"/>
                    <a:pt x="325" y="403"/>
                    <a:pt x="358" y="403"/>
                  </a:cubicBezTo>
                  <a:cubicBezTo>
                    <a:pt x="391" y="403"/>
                    <a:pt x="425" y="396"/>
                    <a:pt x="454" y="381"/>
                  </a:cubicBezTo>
                  <a:lnTo>
                    <a:pt x="669" y="252"/>
                  </a:lnTo>
                  <a:cubicBezTo>
                    <a:pt x="726" y="222"/>
                    <a:pt x="726" y="172"/>
                    <a:pt x="669" y="145"/>
                  </a:cubicBezTo>
                  <a:lnTo>
                    <a:pt x="461" y="22"/>
                  </a:lnTo>
                  <a:cubicBezTo>
                    <a:pt x="436" y="8"/>
                    <a:pt x="402" y="0"/>
                    <a:pt x="367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3" name="Google Shape;8208;p65"/>
            <p:cNvSpPr/>
            <p:nvPr/>
          </p:nvSpPr>
          <p:spPr>
            <a:xfrm>
              <a:off x="6624416" y="8259434"/>
              <a:ext cx="78099" cy="43625"/>
            </a:xfrm>
            <a:custGeom>
              <a:avLst/>
              <a:gdLst/>
              <a:ahLst/>
              <a:cxnLst/>
              <a:rect l="l" t="t" r="r" b="b"/>
              <a:pathLst>
                <a:path w="734" h="410" extrusionOk="0">
                  <a:moveTo>
                    <a:pt x="378" y="1"/>
                  </a:moveTo>
                  <a:cubicBezTo>
                    <a:pt x="345" y="1"/>
                    <a:pt x="312" y="8"/>
                    <a:pt x="286" y="22"/>
                  </a:cubicBezTo>
                  <a:lnTo>
                    <a:pt x="57" y="158"/>
                  </a:lnTo>
                  <a:cubicBezTo>
                    <a:pt x="0" y="187"/>
                    <a:pt x="0" y="237"/>
                    <a:pt x="50" y="267"/>
                  </a:cubicBezTo>
                  <a:lnTo>
                    <a:pt x="266" y="389"/>
                  </a:lnTo>
                  <a:cubicBezTo>
                    <a:pt x="291" y="403"/>
                    <a:pt x="325" y="410"/>
                    <a:pt x="359" y="410"/>
                  </a:cubicBezTo>
                  <a:cubicBezTo>
                    <a:pt x="393" y="410"/>
                    <a:pt x="427" y="403"/>
                    <a:pt x="452" y="389"/>
                  </a:cubicBezTo>
                  <a:lnTo>
                    <a:pt x="683" y="253"/>
                  </a:lnTo>
                  <a:cubicBezTo>
                    <a:pt x="733" y="224"/>
                    <a:pt x="733" y="173"/>
                    <a:pt x="683" y="144"/>
                  </a:cubicBezTo>
                  <a:lnTo>
                    <a:pt x="474" y="22"/>
                  </a:lnTo>
                  <a:cubicBezTo>
                    <a:pt x="445" y="8"/>
                    <a:pt x="411" y="1"/>
                    <a:pt x="378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4" name="Google Shape;8209;p65"/>
            <p:cNvSpPr/>
            <p:nvPr/>
          </p:nvSpPr>
          <p:spPr>
            <a:xfrm>
              <a:off x="6851374" y="8091210"/>
              <a:ext cx="58309" cy="32134"/>
            </a:xfrm>
            <a:custGeom>
              <a:avLst/>
              <a:gdLst/>
              <a:ahLst/>
              <a:cxnLst/>
              <a:rect l="l" t="t" r="r" b="b"/>
              <a:pathLst>
                <a:path w="548" h="302" extrusionOk="0">
                  <a:moveTo>
                    <a:pt x="368" y="0"/>
                  </a:moveTo>
                  <a:cubicBezTo>
                    <a:pt x="334" y="0"/>
                    <a:pt x="300" y="8"/>
                    <a:pt x="275" y="22"/>
                  </a:cubicBezTo>
                  <a:lnTo>
                    <a:pt x="51" y="152"/>
                  </a:lnTo>
                  <a:cubicBezTo>
                    <a:pt x="1" y="179"/>
                    <a:pt x="1" y="229"/>
                    <a:pt x="51" y="259"/>
                  </a:cubicBezTo>
                  <a:lnTo>
                    <a:pt x="87" y="281"/>
                  </a:lnTo>
                  <a:cubicBezTo>
                    <a:pt x="112" y="295"/>
                    <a:pt x="146" y="302"/>
                    <a:pt x="181" y="302"/>
                  </a:cubicBezTo>
                  <a:cubicBezTo>
                    <a:pt x="215" y="302"/>
                    <a:pt x="249" y="295"/>
                    <a:pt x="275" y="281"/>
                  </a:cubicBezTo>
                  <a:lnTo>
                    <a:pt x="498" y="152"/>
                  </a:lnTo>
                  <a:cubicBezTo>
                    <a:pt x="548" y="123"/>
                    <a:pt x="548" y="73"/>
                    <a:pt x="498" y="43"/>
                  </a:cubicBezTo>
                  <a:lnTo>
                    <a:pt x="462" y="22"/>
                  </a:lnTo>
                  <a:cubicBezTo>
                    <a:pt x="437" y="8"/>
                    <a:pt x="403" y="0"/>
                    <a:pt x="368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5" name="Google Shape;8210;p65"/>
            <p:cNvSpPr/>
            <p:nvPr/>
          </p:nvSpPr>
          <p:spPr>
            <a:xfrm>
              <a:off x="6670276" y="8472134"/>
              <a:ext cx="81930" cy="45859"/>
            </a:xfrm>
            <a:custGeom>
              <a:avLst/>
              <a:gdLst/>
              <a:ahLst/>
              <a:cxnLst/>
              <a:rect l="l" t="t" r="r" b="b"/>
              <a:pathLst>
                <a:path w="770" h="431" extrusionOk="0">
                  <a:moveTo>
                    <a:pt x="409" y="0"/>
                  </a:moveTo>
                  <a:cubicBezTo>
                    <a:pt x="375" y="0"/>
                    <a:pt x="341" y="7"/>
                    <a:pt x="316" y="22"/>
                  </a:cubicBezTo>
                  <a:lnTo>
                    <a:pt x="50" y="172"/>
                  </a:lnTo>
                  <a:cubicBezTo>
                    <a:pt x="0" y="201"/>
                    <a:pt x="0" y="252"/>
                    <a:pt x="50" y="281"/>
                  </a:cubicBezTo>
                  <a:lnTo>
                    <a:pt x="273" y="410"/>
                  </a:lnTo>
                  <a:cubicBezTo>
                    <a:pt x="298" y="424"/>
                    <a:pt x="330" y="431"/>
                    <a:pt x="363" y="431"/>
                  </a:cubicBezTo>
                  <a:cubicBezTo>
                    <a:pt x="397" y="431"/>
                    <a:pt x="431" y="424"/>
                    <a:pt x="459" y="410"/>
                  </a:cubicBezTo>
                  <a:lnTo>
                    <a:pt x="718" y="258"/>
                  </a:lnTo>
                  <a:cubicBezTo>
                    <a:pt x="770" y="229"/>
                    <a:pt x="770" y="179"/>
                    <a:pt x="718" y="151"/>
                  </a:cubicBezTo>
                  <a:lnTo>
                    <a:pt x="502" y="22"/>
                  </a:lnTo>
                  <a:cubicBezTo>
                    <a:pt x="477" y="7"/>
                    <a:pt x="443" y="0"/>
                    <a:pt x="409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8211;p65"/>
            <p:cNvSpPr/>
            <p:nvPr/>
          </p:nvSpPr>
          <p:spPr>
            <a:xfrm>
              <a:off x="7082482" y="8460642"/>
              <a:ext cx="106" cy="10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7" name="Google Shape;8212;p65"/>
            <p:cNvSpPr/>
            <p:nvPr/>
          </p:nvSpPr>
          <p:spPr>
            <a:xfrm>
              <a:off x="7082482" y="8460642"/>
              <a:ext cx="106" cy="10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8" name="Google Shape;8213;p65"/>
            <p:cNvSpPr/>
            <p:nvPr/>
          </p:nvSpPr>
          <p:spPr>
            <a:xfrm>
              <a:off x="7274327" y="8254114"/>
              <a:ext cx="166201" cy="95656"/>
            </a:xfrm>
            <a:custGeom>
              <a:avLst/>
              <a:gdLst/>
              <a:ahLst/>
              <a:cxnLst/>
              <a:rect l="l" t="t" r="r" b="b"/>
              <a:pathLst>
                <a:path w="1562" h="899" extrusionOk="0">
                  <a:moveTo>
                    <a:pt x="1562" y="1"/>
                  </a:moveTo>
                  <a:lnTo>
                    <a:pt x="1" y="898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8214;p65"/>
            <p:cNvSpPr/>
            <p:nvPr/>
          </p:nvSpPr>
          <p:spPr>
            <a:xfrm>
              <a:off x="7274327" y="8254114"/>
              <a:ext cx="166201" cy="95656"/>
            </a:xfrm>
            <a:custGeom>
              <a:avLst/>
              <a:gdLst/>
              <a:ahLst/>
              <a:cxnLst/>
              <a:rect l="l" t="t" r="r" b="b"/>
              <a:pathLst>
                <a:path w="1562" h="899" fill="none" extrusionOk="0">
                  <a:moveTo>
                    <a:pt x="1562" y="1"/>
                  </a:moveTo>
                  <a:lnTo>
                    <a:pt x="1" y="898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10" name="Google Shape;7850;p65"/>
          <p:cNvSpPr/>
          <p:nvPr/>
        </p:nvSpPr>
        <p:spPr>
          <a:xfrm>
            <a:off x="3184307" y="2365653"/>
            <a:ext cx="757200" cy="757200"/>
          </a:xfrm>
          <a:prstGeom prst="ellipse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01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cxnSp>
        <p:nvCxnSpPr>
          <p:cNvPr id="1111" name="Google Shape;8224;p65"/>
          <p:cNvCxnSpPr/>
          <p:nvPr/>
        </p:nvCxnSpPr>
        <p:spPr>
          <a:xfrm rot="5400000">
            <a:off x="3162295" y="3141466"/>
            <a:ext cx="443100" cy="385800"/>
          </a:xfrm>
          <a:prstGeom prst="bentConnector3">
            <a:avLst>
              <a:gd name="adj1" fmla="val 4998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2" name="Google Shape;8220;p65"/>
          <p:cNvSpPr/>
          <p:nvPr/>
        </p:nvSpPr>
        <p:spPr>
          <a:xfrm>
            <a:off x="2797404" y="3555916"/>
            <a:ext cx="757200" cy="757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02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cxnSp>
        <p:nvCxnSpPr>
          <p:cNvPr id="1113" name="Google Shape;8225;p65"/>
          <p:cNvCxnSpPr/>
          <p:nvPr/>
        </p:nvCxnSpPr>
        <p:spPr>
          <a:xfrm rot="-5400000" flipH="1">
            <a:off x="3150857" y="4379146"/>
            <a:ext cx="438300" cy="3858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4" name="Google Shape;8219;p65"/>
          <p:cNvSpPr/>
          <p:nvPr/>
        </p:nvSpPr>
        <p:spPr>
          <a:xfrm>
            <a:off x="3184307" y="4799302"/>
            <a:ext cx="757200" cy="757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03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cxnSp>
        <p:nvCxnSpPr>
          <p:cNvPr id="1115" name="Google Shape;8226;p65"/>
          <p:cNvCxnSpPr/>
          <p:nvPr/>
        </p:nvCxnSpPr>
        <p:spPr>
          <a:xfrm flipV="1">
            <a:off x="3565455" y="5553182"/>
            <a:ext cx="4342754" cy="4356"/>
          </a:xfrm>
          <a:prstGeom prst="bentConnector3">
            <a:avLst>
              <a:gd name="adj1" fmla="val 9780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5" name="Google Shape;8222;p65"/>
          <p:cNvSpPr/>
          <p:nvPr/>
        </p:nvSpPr>
        <p:spPr>
          <a:xfrm>
            <a:off x="7532157" y="4791210"/>
            <a:ext cx="757200" cy="757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04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cxnSp>
        <p:nvCxnSpPr>
          <p:cNvPr id="1126" name="Google Shape;8227;p65"/>
          <p:cNvCxnSpPr/>
          <p:nvPr/>
        </p:nvCxnSpPr>
        <p:spPr>
          <a:xfrm rot="-5400000">
            <a:off x="7880007" y="4381846"/>
            <a:ext cx="438300" cy="380400"/>
          </a:xfrm>
          <a:prstGeom prst="bentConnector3">
            <a:avLst>
              <a:gd name="adj1" fmla="val 5856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8" name="Google Shape;8223;p65"/>
          <p:cNvSpPr/>
          <p:nvPr/>
        </p:nvSpPr>
        <p:spPr>
          <a:xfrm>
            <a:off x="7929672" y="3579768"/>
            <a:ext cx="757200" cy="757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05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cxnSp>
        <p:nvCxnSpPr>
          <p:cNvPr id="1129" name="Google Shape;8228;p65"/>
          <p:cNvCxnSpPr/>
          <p:nvPr/>
        </p:nvCxnSpPr>
        <p:spPr>
          <a:xfrm rot="5400000" flipH="1">
            <a:off x="7896522" y="3172278"/>
            <a:ext cx="443100" cy="380400"/>
          </a:xfrm>
          <a:prstGeom prst="bentConnector3">
            <a:avLst>
              <a:gd name="adj1" fmla="val 5506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1" name="Google Shape;8221;p65"/>
          <p:cNvSpPr/>
          <p:nvPr/>
        </p:nvSpPr>
        <p:spPr>
          <a:xfrm>
            <a:off x="7540005" y="2359927"/>
            <a:ext cx="757200" cy="757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06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1134" name="Google Shape;7851;p65"/>
          <p:cNvSpPr txBox="1"/>
          <p:nvPr/>
        </p:nvSpPr>
        <p:spPr>
          <a:xfrm>
            <a:off x="399816" y="2439913"/>
            <a:ext cx="2782690" cy="59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Deploying 22 982 school.za domain names in three (3) years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1135" name="Google Shape;7851;p65"/>
          <p:cNvSpPr txBox="1"/>
          <p:nvPr/>
        </p:nvSpPr>
        <p:spPr>
          <a:xfrm>
            <a:off x="10015" y="3516136"/>
            <a:ext cx="2782690" cy="77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Develop &amp; deploy websites for all the beneficiary public schools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1136" name="Google Shape;7851;p65"/>
          <p:cNvSpPr txBox="1"/>
          <p:nvPr/>
        </p:nvSpPr>
        <p:spPr>
          <a:xfrm>
            <a:off x="143304" y="4943895"/>
            <a:ext cx="3036313" cy="59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Provide emails for 12 543 496 Learners &amp; 402 961 Educators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1140" name="Google Shape;7851;p65"/>
          <p:cNvSpPr txBox="1"/>
          <p:nvPr/>
        </p:nvSpPr>
        <p:spPr>
          <a:xfrm>
            <a:off x="8297205" y="4869169"/>
            <a:ext cx="3145111" cy="59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Provide educators, parents, and learners with digital skills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1141" name="Google Shape;7851;p65"/>
          <p:cNvSpPr txBox="1"/>
          <p:nvPr/>
        </p:nvSpPr>
        <p:spPr>
          <a:xfrm>
            <a:off x="8686872" y="3641412"/>
            <a:ext cx="3145111" cy="59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Provide training opportunities unemployed youth nationwide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1142" name="Google Shape;7851;p65"/>
          <p:cNvSpPr txBox="1"/>
          <p:nvPr/>
        </p:nvSpPr>
        <p:spPr>
          <a:xfrm>
            <a:off x="8297205" y="2422131"/>
            <a:ext cx="3805473" cy="59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Provide ICT internship or leadership program to 250 to 500 unemployed youth nationwide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048889" y="900545"/>
            <a:ext cx="6097075" cy="624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496" y="61414"/>
            <a:ext cx="1331504" cy="839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404" y="638935"/>
            <a:ext cx="534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ZA Schools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Digitisation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Project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7" name="Google Shape;2263;p51"/>
          <p:cNvGrpSpPr/>
          <p:nvPr/>
        </p:nvGrpSpPr>
        <p:grpSpPr>
          <a:xfrm>
            <a:off x="5392723" y="1556925"/>
            <a:ext cx="6799277" cy="5438630"/>
            <a:chOff x="4000501" y="1882079"/>
            <a:chExt cx="4752105" cy="3065511"/>
          </a:xfrm>
        </p:grpSpPr>
        <p:sp>
          <p:nvSpPr>
            <p:cNvPr id="189" name="Google Shape;2275;p51"/>
            <p:cNvSpPr/>
            <p:nvPr/>
          </p:nvSpPr>
          <p:spPr>
            <a:xfrm>
              <a:off x="4000501" y="4872500"/>
              <a:ext cx="4752105" cy="32696"/>
            </a:xfrm>
            <a:custGeom>
              <a:avLst/>
              <a:gdLst/>
              <a:ahLst/>
              <a:cxnLst/>
              <a:rect l="l" t="t" r="r" b="b"/>
              <a:pathLst>
                <a:path w="26050" h="1" fill="none" extrusionOk="0">
                  <a:moveTo>
                    <a:pt x="26050" y="0"/>
                  </a:moveTo>
                  <a:lnTo>
                    <a:pt x="1" y="0"/>
                  </a:lnTo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2276;p51"/>
            <p:cNvSpPr/>
            <p:nvPr/>
          </p:nvSpPr>
          <p:spPr>
            <a:xfrm>
              <a:off x="4938503" y="2556967"/>
              <a:ext cx="2799015" cy="1590981"/>
            </a:xfrm>
            <a:custGeom>
              <a:avLst/>
              <a:gdLst/>
              <a:ahLst/>
              <a:cxnLst/>
              <a:rect l="l" t="t" r="r" b="b"/>
              <a:pathLst>
                <a:path w="11775" h="6693" extrusionOk="0">
                  <a:moveTo>
                    <a:pt x="209" y="1"/>
                  </a:moveTo>
                  <a:cubicBezTo>
                    <a:pt x="95" y="1"/>
                    <a:pt x="0" y="94"/>
                    <a:pt x="0" y="210"/>
                  </a:cubicBezTo>
                  <a:lnTo>
                    <a:pt x="0" y="6693"/>
                  </a:lnTo>
                  <a:lnTo>
                    <a:pt x="11774" y="6693"/>
                  </a:lnTo>
                  <a:lnTo>
                    <a:pt x="11774" y="210"/>
                  </a:lnTo>
                  <a:cubicBezTo>
                    <a:pt x="11774" y="94"/>
                    <a:pt x="11681" y="1"/>
                    <a:pt x="1156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2277;p51"/>
            <p:cNvSpPr/>
            <p:nvPr/>
          </p:nvSpPr>
          <p:spPr>
            <a:xfrm>
              <a:off x="4938503" y="2556967"/>
              <a:ext cx="2799015" cy="1590981"/>
            </a:xfrm>
            <a:custGeom>
              <a:avLst/>
              <a:gdLst/>
              <a:ahLst/>
              <a:cxnLst/>
              <a:rect l="l" t="t" r="r" b="b"/>
              <a:pathLst>
                <a:path w="11775" h="6693" extrusionOk="0">
                  <a:moveTo>
                    <a:pt x="209" y="1"/>
                  </a:moveTo>
                  <a:cubicBezTo>
                    <a:pt x="95" y="1"/>
                    <a:pt x="0" y="94"/>
                    <a:pt x="0" y="210"/>
                  </a:cubicBezTo>
                  <a:lnTo>
                    <a:pt x="0" y="6693"/>
                  </a:lnTo>
                  <a:lnTo>
                    <a:pt x="11774" y="6693"/>
                  </a:lnTo>
                  <a:lnTo>
                    <a:pt x="11774" y="210"/>
                  </a:lnTo>
                  <a:cubicBezTo>
                    <a:pt x="11774" y="94"/>
                    <a:pt x="11681" y="1"/>
                    <a:pt x="11567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2278;p51"/>
            <p:cNvSpPr/>
            <p:nvPr/>
          </p:nvSpPr>
          <p:spPr>
            <a:xfrm>
              <a:off x="5022295" y="2678436"/>
              <a:ext cx="2631431" cy="1382511"/>
            </a:xfrm>
            <a:custGeom>
              <a:avLst/>
              <a:gdLst/>
              <a:ahLst/>
              <a:cxnLst/>
              <a:rect l="l" t="t" r="r" b="b"/>
              <a:pathLst>
                <a:path w="11070" h="5816" extrusionOk="0">
                  <a:moveTo>
                    <a:pt x="1" y="0"/>
                  </a:moveTo>
                  <a:lnTo>
                    <a:pt x="1" y="5816"/>
                  </a:lnTo>
                  <a:lnTo>
                    <a:pt x="11069" y="5816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4AAEBF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2279;p51"/>
            <p:cNvSpPr/>
            <p:nvPr/>
          </p:nvSpPr>
          <p:spPr>
            <a:xfrm>
              <a:off x="5603901" y="4424395"/>
              <a:ext cx="1476644" cy="444514"/>
            </a:xfrm>
            <a:custGeom>
              <a:avLst/>
              <a:gdLst/>
              <a:ahLst/>
              <a:cxnLst/>
              <a:rect l="l" t="t" r="r" b="b"/>
              <a:pathLst>
                <a:path w="6212" h="1870" extrusionOk="0">
                  <a:moveTo>
                    <a:pt x="1862" y="1"/>
                  </a:moveTo>
                  <a:lnTo>
                    <a:pt x="1862" y="498"/>
                  </a:lnTo>
                  <a:cubicBezTo>
                    <a:pt x="1862" y="777"/>
                    <a:pt x="1324" y="1209"/>
                    <a:pt x="37" y="1690"/>
                  </a:cubicBezTo>
                  <a:cubicBezTo>
                    <a:pt x="1" y="1740"/>
                    <a:pt x="1" y="1819"/>
                    <a:pt x="1" y="1869"/>
                  </a:cubicBezTo>
                  <a:lnTo>
                    <a:pt x="6211" y="1869"/>
                  </a:lnTo>
                  <a:cubicBezTo>
                    <a:pt x="6211" y="1819"/>
                    <a:pt x="6211" y="1740"/>
                    <a:pt x="6182" y="1690"/>
                  </a:cubicBezTo>
                  <a:cubicBezTo>
                    <a:pt x="4888" y="1209"/>
                    <a:pt x="4350" y="777"/>
                    <a:pt x="4350" y="498"/>
                  </a:cubicBezTo>
                  <a:lnTo>
                    <a:pt x="4350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" name="Google Shape;2280;p51"/>
            <p:cNvSpPr/>
            <p:nvPr/>
          </p:nvSpPr>
          <p:spPr>
            <a:xfrm>
              <a:off x="4938503" y="4147704"/>
              <a:ext cx="2799015" cy="276930"/>
            </a:xfrm>
            <a:custGeom>
              <a:avLst/>
              <a:gdLst/>
              <a:ahLst/>
              <a:cxnLst/>
              <a:rect l="l" t="t" r="r" b="b"/>
              <a:pathLst>
                <a:path w="11775" h="1165" extrusionOk="0">
                  <a:moveTo>
                    <a:pt x="0" y="1"/>
                  </a:moveTo>
                  <a:lnTo>
                    <a:pt x="0" y="956"/>
                  </a:lnTo>
                  <a:cubicBezTo>
                    <a:pt x="0" y="1072"/>
                    <a:pt x="95" y="1165"/>
                    <a:pt x="209" y="1165"/>
                  </a:cubicBezTo>
                  <a:lnTo>
                    <a:pt x="11567" y="1165"/>
                  </a:lnTo>
                  <a:cubicBezTo>
                    <a:pt x="11681" y="1165"/>
                    <a:pt x="11774" y="1072"/>
                    <a:pt x="11774" y="956"/>
                  </a:cubicBezTo>
                  <a:lnTo>
                    <a:pt x="11774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2281;p51"/>
            <p:cNvSpPr/>
            <p:nvPr/>
          </p:nvSpPr>
          <p:spPr>
            <a:xfrm>
              <a:off x="4703466" y="4385173"/>
              <a:ext cx="41361" cy="140486"/>
            </a:xfrm>
            <a:custGeom>
              <a:avLst/>
              <a:gdLst/>
              <a:ahLst/>
              <a:cxnLst/>
              <a:rect l="l" t="t" r="r" b="b"/>
              <a:pathLst>
                <a:path w="174" h="591" extrusionOk="0">
                  <a:moveTo>
                    <a:pt x="1" y="0"/>
                  </a:moveTo>
                  <a:lnTo>
                    <a:pt x="109" y="590"/>
                  </a:lnTo>
                  <a:lnTo>
                    <a:pt x="173" y="590"/>
                  </a:lnTo>
                  <a:lnTo>
                    <a:pt x="66" y="2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2282;p51"/>
            <p:cNvSpPr/>
            <p:nvPr/>
          </p:nvSpPr>
          <p:spPr>
            <a:xfrm>
              <a:off x="4703466" y="4385173"/>
              <a:ext cx="41361" cy="140486"/>
            </a:xfrm>
            <a:custGeom>
              <a:avLst/>
              <a:gdLst/>
              <a:ahLst/>
              <a:cxnLst/>
              <a:rect l="l" t="t" r="r" b="b"/>
              <a:pathLst>
                <a:path w="174" h="591" fill="none" extrusionOk="0">
                  <a:moveTo>
                    <a:pt x="1" y="0"/>
                  </a:moveTo>
                  <a:lnTo>
                    <a:pt x="66" y="232"/>
                  </a:lnTo>
                  <a:lnTo>
                    <a:pt x="173" y="590"/>
                  </a:lnTo>
                  <a:lnTo>
                    <a:pt x="109" y="59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2283;p51"/>
            <p:cNvSpPr/>
            <p:nvPr/>
          </p:nvSpPr>
          <p:spPr>
            <a:xfrm>
              <a:off x="4792369" y="3809446"/>
              <a:ext cx="304267" cy="716215"/>
            </a:xfrm>
            <a:custGeom>
              <a:avLst/>
              <a:gdLst/>
              <a:ahLst/>
              <a:cxnLst/>
              <a:rect l="l" t="t" r="r" b="b"/>
              <a:pathLst>
                <a:path w="1280" h="3013" extrusionOk="0">
                  <a:moveTo>
                    <a:pt x="914" y="0"/>
                  </a:moveTo>
                  <a:lnTo>
                    <a:pt x="619" y="978"/>
                  </a:lnTo>
                  <a:lnTo>
                    <a:pt x="339" y="1891"/>
                  </a:lnTo>
                  <a:lnTo>
                    <a:pt x="72" y="2767"/>
                  </a:lnTo>
                  <a:lnTo>
                    <a:pt x="1" y="3012"/>
                  </a:lnTo>
                  <a:lnTo>
                    <a:pt x="144" y="3012"/>
                  </a:lnTo>
                  <a:cubicBezTo>
                    <a:pt x="167" y="2969"/>
                    <a:pt x="180" y="2926"/>
                    <a:pt x="173" y="2883"/>
                  </a:cubicBezTo>
                  <a:cubicBezTo>
                    <a:pt x="158" y="2760"/>
                    <a:pt x="237" y="2688"/>
                    <a:pt x="317" y="2654"/>
                  </a:cubicBezTo>
                  <a:cubicBezTo>
                    <a:pt x="382" y="2624"/>
                    <a:pt x="417" y="2588"/>
                    <a:pt x="432" y="2531"/>
                  </a:cubicBezTo>
                  <a:lnTo>
                    <a:pt x="432" y="2465"/>
                  </a:lnTo>
                  <a:cubicBezTo>
                    <a:pt x="432" y="2365"/>
                    <a:pt x="525" y="2279"/>
                    <a:pt x="582" y="2250"/>
                  </a:cubicBezTo>
                  <a:cubicBezTo>
                    <a:pt x="612" y="2236"/>
                    <a:pt x="655" y="2222"/>
                    <a:pt x="705" y="2186"/>
                  </a:cubicBezTo>
                  <a:cubicBezTo>
                    <a:pt x="734" y="2150"/>
                    <a:pt x="770" y="2120"/>
                    <a:pt x="820" y="2093"/>
                  </a:cubicBezTo>
                  <a:cubicBezTo>
                    <a:pt x="841" y="2070"/>
                    <a:pt x="864" y="2041"/>
                    <a:pt x="884" y="2007"/>
                  </a:cubicBezTo>
                  <a:cubicBezTo>
                    <a:pt x="914" y="1970"/>
                    <a:pt x="943" y="1941"/>
                    <a:pt x="977" y="1920"/>
                  </a:cubicBezTo>
                  <a:cubicBezTo>
                    <a:pt x="1029" y="1812"/>
                    <a:pt x="1043" y="1696"/>
                    <a:pt x="1036" y="1618"/>
                  </a:cubicBezTo>
                  <a:cubicBezTo>
                    <a:pt x="1020" y="1489"/>
                    <a:pt x="943" y="1265"/>
                    <a:pt x="1115" y="870"/>
                  </a:cubicBezTo>
                  <a:cubicBezTo>
                    <a:pt x="1279" y="475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2284;p51"/>
            <p:cNvSpPr/>
            <p:nvPr/>
          </p:nvSpPr>
          <p:spPr>
            <a:xfrm>
              <a:off x="4987289" y="4265844"/>
              <a:ext cx="37558" cy="41124"/>
            </a:xfrm>
            <a:custGeom>
              <a:avLst/>
              <a:gdLst/>
              <a:ahLst/>
              <a:cxnLst/>
              <a:rect l="l" t="t" r="r" b="b"/>
              <a:pathLst>
                <a:path w="158" h="173" extrusionOk="0">
                  <a:moveTo>
                    <a:pt x="157" y="0"/>
                  </a:moveTo>
                  <a:cubicBezTo>
                    <a:pt x="123" y="21"/>
                    <a:pt x="94" y="50"/>
                    <a:pt x="64" y="87"/>
                  </a:cubicBezTo>
                  <a:cubicBezTo>
                    <a:pt x="46" y="117"/>
                    <a:pt x="26" y="144"/>
                    <a:pt x="7" y="165"/>
                  </a:cubicBezTo>
                  <a:lnTo>
                    <a:pt x="7" y="165"/>
                  </a:lnTo>
                  <a:cubicBezTo>
                    <a:pt x="9" y="164"/>
                    <a:pt x="11" y="164"/>
                    <a:pt x="14" y="164"/>
                  </a:cubicBezTo>
                  <a:cubicBezTo>
                    <a:pt x="80" y="121"/>
                    <a:pt x="130" y="64"/>
                    <a:pt x="157" y="0"/>
                  </a:cubicBezTo>
                  <a:close/>
                  <a:moveTo>
                    <a:pt x="7" y="165"/>
                  </a:moveTo>
                  <a:lnTo>
                    <a:pt x="7" y="165"/>
                  </a:lnTo>
                  <a:cubicBezTo>
                    <a:pt x="5" y="167"/>
                    <a:pt x="4" y="169"/>
                    <a:pt x="0" y="173"/>
                  </a:cubicBezTo>
                  <a:cubicBezTo>
                    <a:pt x="3" y="170"/>
                    <a:pt x="5" y="168"/>
                    <a:pt x="7" y="165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2285;p51"/>
            <p:cNvSpPr/>
            <p:nvPr/>
          </p:nvSpPr>
          <p:spPr>
            <a:xfrm>
              <a:off x="4756475" y="3809446"/>
              <a:ext cx="253159" cy="657976"/>
            </a:xfrm>
            <a:custGeom>
              <a:avLst/>
              <a:gdLst/>
              <a:ahLst/>
              <a:cxnLst/>
              <a:rect l="l" t="t" r="r" b="b"/>
              <a:pathLst>
                <a:path w="1065" h="2768" extrusionOk="0">
                  <a:moveTo>
                    <a:pt x="1065" y="0"/>
                  </a:moveTo>
                  <a:lnTo>
                    <a:pt x="1065" y="0"/>
                  </a:lnTo>
                  <a:cubicBezTo>
                    <a:pt x="1064" y="0"/>
                    <a:pt x="490" y="195"/>
                    <a:pt x="418" y="618"/>
                  </a:cubicBezTo>
                  <a:cubicBezTo>
                    <a:pt x="338" y="1042"/>
                    <a:pt x="145" y="1179"/>
                    <a:pt x="66" y="1280"/>
                  </a:cubicBezTo>
                  <a:cubicBezTo>
                    <a:pt x="59" y="1287"/>
                    <a:pt x="43" y="1301"/>
                    <a:pt x="36" y="1323"/>
                  </a:cubicBezTo>
                  <a:cubicBezTo>
                    <a:pt x="102" y="1424"/>
                    <a:pt x="152" y="1596"/>
                    <a:pt x="86" y="1732"/>
                  </a:cubicBezTo>
                  <a:cubicBezTo>
                    <a:pt x="0" y="1898"/>
                    <a:pt x="29" y="1998"/>
                    <a:pt x="136" y="2114"/>
                  </a:cubicBezTo>
                  <a:cubicBezTo>
                    <a:pt x="252" y="2229"/>
                    <a:pt x="318" y="2409"/>
                    <a:pt x="209" y="2588"/>
                  </a:cubicBezTo>
                  <a:cubicBezTo>
                    <a:pt x="195" y="2610"/>
                    <a:pt x="180" y="2638"/>
                    <a:pt x="173" y="2667"/>
                  </a:cubicBezTo>
                  <a:lnTo>
                    <a:pt x="223" y="2767"/>
                  </a:lnTo>
                  <a:lnTo>
                    <a:pt x="490" y="1891"/>
                  </a:lnTo>
                  <a:lnTo>
                    <a:pt x="770" y="978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286;p51"/>
            <p:cNvSpPr/>
            <p:nvPr/>
          </p:nvSpPr>
          <p:spPr>
            <a:xfrm>
              <a:off x="4756475" y="3809446"/>
              <a:ext cx="253159" cy="657976"/>
            </a:xfrm>
            <a:custGeom>
              <a:avLst/>
              <a:gdLst/>
              <a:ahLst/>
              <a:cxnLst/>
              <a:rect l="l" t="t" r="r" b="b"/>
              <a:pathLst>
                <a:path w="1065" h="2768" fill="none" extrusionOk="0">
                  <a:moveTo>
                    <a:pt x="223" y="2767"/>
                  </a:moveTo>
                  <a:lnTo>
                    <a:pt x="490" y="1891"/>
                  </a:lnTo>
                  <a:lnTo>
                    <a:pt x="770" y="978"/>
                  </a:lnTo>
                  <a:lnTo>
                    <a:pt x="770" y="978"/>
                  </a:lnTo>
                  <a:lnTo>
                    <a:pt x="1065" y="0"/>
                  </a:lnTo>
                  <a:cubicBezTo>
                    <a:pt x="1065" y="0"/>
                    <a:pt x="490" y="195"/>
                    <a:pt x="418" y="618"/>
                  </a:cubicBezTo>
                  <a:cubicBezTo>
                    <a:pt x="338" y="1042"/>
                    <a:pt x="145" y="1179"/>
                    <a:pt x="66" y="1280"/>
                  </a:cubicBezTo>
                  <a:cubicBezTo>
                    <a:pt x="59" y="1287"/>
                    <a:pt x="43" y="1301"/>
                    <a:pt x="36" y="1323"/>
                  </a:cubicBezTo>
                  <a:cubicBezTo>
                    <a:pt x="102" y="1424"/>
                    <a:pt x="152" y="1596"/>
                    <a:pt x="86" y="1732"/>
                  </a:cubicBezTo>
                  <a:cubicBezTo>
                    <a:pt x="0" y="1898"/>
                    <a:pt x="29" y="1998"/>
                    <a:pt x="136" y="2114"/>
                  </a:cubicBezTo>
                  <a:cubicBezTo>
                    <a:pt x="252" y="2229"/>
                    <a:pt x="318" y="2409"/>
                    <a:pt x="209" y="2588"/>
                  </a:cubicBezTo>
                  <a:cubicBezTo>
                    <a:pt x="195" y="2610"/>
                    <a:pt x="180" y="2638"/>
                    <a:pt x="173" y="2667"/>
                  </a:cubicBezTo>
                  <a:lnTo>
                    <a:pt x="173" y="2667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287;p51"/>
            <p:cNvSpPr/>
            <p:nvPr/>
          </p:nvSpPr>
          <p:spPr>
            <a:xfrm>
              <a:off x="4787139" y="4443411"/>
              <a:ext cx="22345" cy="82247"/>
            </a:xfrm>
            <a:custGeom>
              <a:avLst/>
              <a:gdLst/>
              <a:ahLst/>
              <a:cxnLst/>
              <a:rect l="l" t="t" r="r" b="b"/>
              <a:pathLst>
                <a:path w="94" h="346" extrusionOk="0">
                  <a:moveTo>
                    <a:pt x="44" y="0"/>
                  </a:moveTo>
                  <a:cubicBezTo>
                    <a:pt x="16" y="107"/>
                    <a:pt x="37" y="237"/>
                    <a:pt x="1" y="345"/>
                  </a:cubicBezTo>
                  <a:lnTo>
                    <a:pt x="23" y="345"/>
                  </a:lnTo>
                  <a:lnTo>
                    <a:pt x="94" y="10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288;p51"/>
            <p:cNvSpPr/>
            <p:nvPr/>
          </p:nvSpPr>
          <p:spPr>
            <a:xfrm>
              <a:off x="4787139" y="4443411"/>
              <a:ext cx="22345" cy="82247"/>
            </a:xfrm>
            <a:custGeom>
              <a:avLst/>
              <a:gdLst/>
              <a:ahLst/>
              <a:cxnLst/>
              <a:rect l="l" t="t" r="r" b="b"/>
              <a:pathLst>
                <a:path w="94" h="346" fill="none" extrusionOk="0">
                  <a:moveTo>
                    <a:pt x="44" y="0"/>
                  </a:moveTo>
                  <a:cubicBezTo>
                    <a:pt x="16" y="107"/>
                    <a:pt x="37" y="237"/>
                    <a:pt x="1" y="345"/>
                  </a:cubicBezTo>
                  <a:lnTo>
                    <a:pt x="23" y="345"/>
                  </a:lnTo>
                  <a:lnTo>
                    <a:pt x="94" y="10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289;p51"/>
            <p:cNvSpPr/>
            <p:nvPr/>
          </p:nvSpPr>
          <p:spPr>
            <a:xfrm>
              <a:off x="4817804" y="4411083"/>
              <a:ext cx="77493" cy="29238"/>
            </a:xfrm>
            <a:custGeom>
              <a:avLst/>
              <a:gdLst/>
              <a:ahLst/>
              <a:cxnLst/>
              <a:rect l="l" t="t" r="r" b="b"/>
              <a:pathLst>
                <a:path w="326" h="123" fill="none" extrusionOk="0">
                  <a:moveTo>
                    <a:pt x="325" y="0"/>
                  </a:moveTo>
                  <a:lnTo>
                    <a:pt x="1" y="123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290;p51"/>
            <p:cNvSpPr/>
            <p:nvPr/>
          </p:nvSpPr>
          <p:spPr>
            <a:xfrm>
              <a:off x="4949493" y="3976792"/>
              <a:ext cx="82247" cy="33041"/>
            </a:xfrm>
            <a:custGeom>
              <a:avLst/>
              <a:gdLst/>
              <a:ahLst/>
              <a:cxnLst/>
              <a:rect l="l" t="t" r="r" b="b"/>
              <a:pathLst>
                <a:path w="346" h="139" fill="none" extrusionOk="0">
                  <a:moveTo>
                    <a:pt x="1" y="138"/>
                  </a:moveTo>
                  <a:lnTo>
                    <a:pt x="346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291;p51"/>
            <p:cNvSpPr/>
            <p:nvPr/>
          </p:nvSpPr>
          <p:spPr>
            <a:xfrm>
              <a:off x="4879370" y="4185499"/>
              <a:ext cx="133592" cy="53009"/>
            </a:xfrm>
            <a:custGeom>
              <a:avLst/>
              <a:gdLst/>
              <a:ahLst/>
              <a:cxnLst/>
              <a:rect l="l" t="t" r="r" b="b"/>
              <a:pathLst>
                <a:path w="562" h="223" fill="none" extrusionOk="0">
                  <a:moveTo>
                    <a:pt x="1" y="223"/>
                  </a:moveTo>
                  <a:lnTo>
                    <a:pt x="561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292;p51"/>
            <p:cNvSpPr/>
            <p:nvPr/>
          </p:nvSpPr>
          <p:spPr>
            <a:xfrm>
              <a:off x="4811386" y="4137482"/>
              <a:ext cx="61804" cy="121707"/>
            </a:xfrm>
            <a:custGeom>
              <a:avLst/>
              <a:gdLst/>
              <a:ahLst/>
              <a:cxnLst/>
              <a:rect l="l" t="t" r="r" b="b"/>
              <a:pathLst>
                <a:path w="260" h="512" fill="none" extrusionOk="0">
                  <a:moveTo>
                    <a:pt x="259" y="511"/>
                  </a:moveTo>
                  <a:lnTo>
                    <a:pt x="0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293;p51"/>
            <p:cNvSpPr/>
            <p:nvPr/>
          </p:nvSpPr>
          <p:spPr>
            <a:xfrm>
              <a:off x="4899813" y="3968472"/>
              <a:ext cx="39697" cy="73690"/>
            </a:xfrm>
            <a:custGeom>
              <a:avLst/>
              <a:gdLst/>
              <a:ahLst/>
              <a:cxnLst/>
              <a:rect l="l" t="t" r="r" b="b"/>
              <a:pathLst>
                <a:path w="167" h="310" fill="none" extrusionOk="0">
                  <a:moveTo>
                    <a:pt x="167" y="309"/>
                  </a:moveTo>
                  <a:lnTo>
                    <a:pt x="1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294;p51"/>
            <p:cNvSpPr/>
            <p:nvPr/>
          </p:nvSpPr>
          <p:spPr>
            <a:xfrm>
              <a:off x="4541113" y="3831553"/>
              <a:ext cx="290955" cy="694108"/>
            </a:xfrm>
            <a:custGeom>
              <a:avLst/>
              <a:gdLst/>
              <a:ahLst/>
              <a:cxnLst/>
              <a:rect l="l" t="t" r="r" b="b"/>
              <a:pathLst>
                <a:path w="1224" h="2920" extrusionOk="0">
                  <a:moveTo>
                    <a:pt x="0" y="0"/>
                  </a:moveTo>
                  <a:lnTo>
                    <a:pt x="266" y="906"/>
                  </a:lnTo>
                  <a:lnTo>
                    <a:pt x="511" y="1748"/>
                  </a:lnTo>
                  <a:lnTo>
                    <a:pt x="684" y="2329"/>
                  </a:lnTo>
                  <a:lnTo>
                    <a:pt x="749" y="2561"/>
                  </a:lnTo>
                  <a:lnTo>
                    <a:pt x="856" y="2919"/>
                  </a:lnTo>
                  <a:lnTo>
                    <a:pt x="1036" y="2919"/>
                  </a:lnTo>
                  <a:cubicBezTo>
                    <a:pt x="1072" y="2811"/>
                    <a:pt x="1051" y="2681"/>
                    <a:pt x="1079" y="2574"/>
                  </a:cubicBezTo>
                  <a:cubicBezTo>
                    <a:pt x="1086" y="2545"/>
                    <a:pt x="1101" y="2517"/>
                    <a:pt x="1115" y="2495"/>
                  </a:cubicBezTo>
                  <a:cubicBezTo>
                    <a:pt x="1224" y="2316"/>
                    <a:pt x="1158" y="2136"/>
                    <a:pt x="1042" y="2021"/>
                  </a:cubicBezTo>
                  <a:cubicBezTo>
                    <a:pt x="935" y="1905"/>
                    <a:pt x="906" y="1805"/>
                    <a:pt x="992" y="1639"/>
                  </a:cubicBezTo>
                  <a:cubicBezTo>
                    <a:pt x="1058" y="1503"/>
                    <a:pt x="1008" y="1331"/>
                    <a:pt x="942" y="1230"/>
                  </a:cubicBezTo>
                  <a:cubicBezTo>
                    <a:pt x="929" y="1208"/>
                    <a:pt x="922" y="1194"/>
                    <a:pt x="913" y="1187"/>
                  </a:cubicBezTo>
                  <a:cubicBezTo>
                    <a:pt x="835" y="1094"/>
                    <a:pt x="663" y="965"/>
                    <a:pt x="590" y="577"/>
                  </a:cubicBezTo>
                  <a:cubicBezTo>
                    <a:pt x="525" y="1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295;p51"/>
            <p:cNvSpPr/>
            <p:nvPr/>
          </p:nvSpPr>
          <p:spPr>
            <a:xfrm>
              <a:off x="4459104" y="3831553"/>
              <a:ext cx="285725" cy="694108"/>
            </a:xfrm>
            <a:custGeom>
              <a:avLst/>
              <a:gdLst/>
              <a:ahLst/>
              <a:cxnLst/>
              <a:rect l="l" t="t" r="r" b="b"/>
              <a:pathLst>
                <a:path w="1202" h="2920" extrusionOk="0">
                  <a:moveTo>
                    <a:pt x="345" y="0"/>
                  </a:moveTo>
                  <a:cubicBezTo>
                    <a:pt x="345" y="0"/>
                    <a:pt x="0" y="439"/>
                    <a:pt x="159" y="799"/>
                  </a:cubicBezTo>
                  <a:cubicBezTo>
                    <a:pt x="309" y="1165"/>
                    <a:pt x="232" y="1374"/>
                    <a:pt x="216" y="1489"/>
                  </a:cubicBezTo>
                  <a:cubicBezTo>
                    <a:pt x="209" y="1603"/>
                    <a:pt x="245" y="1819"/>
                    <a:pt x="395" y="1921"/>
                  </a:cubicBezTo>
                  <a:cubicBezTo>
                    <a:pt x="518" y="1991"/>
                    <a:pt x="561" y="2064"/>
                    <a:pt x="561" y="2164"/>
                  </a:cubicBezTo>
                  <a:cubicBezTo>
                    <a:pt x="604" y="2193"/>
                    <a:pt x="654" y="2236"/>
                    <a:pt x="677" y="2293"/>
                  </a:cubicBezTo>
                  <a:cubicBezTo>
                    <a:pt x="690" y="2322"/>
                    <a:pt x="697" y="2345"/>
                    <a:pt x="697" y="2372"/>
                  </a:cubicBezTo>
                  <a:cubicBezTo>
                    <a:pt x="690" y="2481"/>
                    <a:pt x="727" y="2524"/>
                    <a:pt x="813" y="2561"/>
                  </a:cubicBezTo>
                  <a:cubicBezTo>
                    <a:pt x="899" y="2595"/>
                    <a:pt x="972" y="2667"/>
                    <a:pt x="956" y="2790"/>
                  </a:cubicBezTo>
                  <a:cubicBezTo>
                    <a:pt x="949" y="2833"/>
                    <a:pt x="965" y="2876"/>
                    <a:pt x="985" y="2919"/>
                  </a:cubicBezTo>
                  <a:lnTo>
                    <a:pt x="1201" y="2919"/>
                  </a:lnTo>
                  <a:lnTo>
                    <a:pt x="1094" y="2561"/>
                  </a:lnTo>
                  <a:lnTo>
                    <a:pt x="1029" y="2329"/>
                  </a:lnTo>
                  <a:lnTo>
                    <a:pt x="856" y="1748"/>
                  </a:lnTo>
                  <a:lnTo>
                    <a:pt x="611" y="906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296;p51"/>
            <p:cNvSpPr/>
            <p:nvPr/>
          </p:nvSpPr>
          <p:spPr>
            <a:xfrm>
              <a:off x="4719155" y="4351181"/>
              <a:ext cx="46115" cy="89141"/>
            </a:xfrm>
            <a:custGeom>
              <a:avLst/>
              <a:gdLst/>
              <a:ahLst/>
              <a:cxnLst/>
              <a:rect l="l" t="t" r="r" b="b"/>
              <a:pathLst>
                <a:path w="194" h="375" fill="none" extrusionOk="0">
                  <a:moveTo>
                    <a:pt x="0" y="375"/>
                  </a:moveTo>
                  <a:lnTo>
                    <a:pt x="193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297;p51"/>
            <p:cNvSpPr/>
            <p:nvPr/>
          </p:nvSpPr>
          <p:spPr>
            <a:xfrm>
              <a:off x="4619794" y="4376615"/>
              <a:ext cx="92469" cy="37796"/>
            </a:xfrm>
            <a:custGeom>
              <a:avLst/>
              <a:gdLst/>
              <a:ahLst/>
              <a:cxnLst/>
              <a:rect l="l" t="t" r="r" b="b"/>
              <a:pathLst>
                <a:path w="389" h="1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46" y="145"/>
                  </a:lnTo>
                  <a:lnTo>
                    <a:pt x="389" y="159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298;p51"/>
            <p:cNvSpPr/>
            <p:nvPr/>
          </p:nvSpPr>
          <p:spPr>
            <a:xfrm>
              <a:off x="4519006" y="3985350"/>
              <a:ext cx="75116" cy="30902"/>
            </a:xfrm>
            <a:custGeom>
              <a:avLst/>
              <a:gdLst/>
              <a:ahLst/>
              <a:cxnLst/>
              <a:rect l="l" t="t" r="r" b="b"/>
              <a:pathLst>
                <a:path w="316" h="130" fill="none" extrusionOk="0">
                  <a:moveTo>
                    <a:pt x="316" y="130"/>
                  </a:moveTo>
                  <a:lnTo>
                    <a:pt x="0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299;p51"/>
            <p:cNvSpPr/>
            <p:nvPr/>
          </p:nvSpPr>
          <p:spPr>
            <a:xfrm>
              <a:off x="4536121" y="4178368"/>
              <a:ext cx="121707" cy="48255"/>
            </a:xfrm>
            <a:custGeom>
              <a:avLst/>
              <a:gdLst/>
              <a:ahLst/>
              <a:cxnLst/>
              <a:rect l="l" t="t" r="r" b="b"/>
              <a:pathLst>
                <a:path w="512" h="203" fill="none" extrusionOk="0">
                  <a:moveTo>
                    <a:pt x="511" y="203"/>
                  </a:moveTo>
                  <a:lnTo>
                    <a:pt x="1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300;p51"/>
            <p:cNvSpPr/>
            <p:nvPr/>
          </p:nvSpPr>
          <p:spPr>
            <a:xfrm>
              <a:off x="4662581" y="4135818"/>
              <a:ext cx="58476" cy="111247"/>
            </a:xfrm>
            <a:custGeom>
              <a:avLst/>
              <a:gdLst/>
              <a:ahLst/>
              <a:cxnLst/>
              <a:rect l="l" t="t" r="r" b="b"/>
              <a:pathLst>
                <a:path w="246" h="468" fill="none" extrusionOk="0">
                  <a:moveTo>
                    <a:pt x="0" y="468"/>
                  </a:moveTo>
                  <a:lnTo>
                    <a:pt x="245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301;p51"/>
            <p:cNvSpPr/>
            <p:nvPr/>
          </p:nvSpPr>
          <p:spPr>
            <a:xfrm>
              <a:off x="4604343" y="3978694"/>
              <a:ext cx="36132" cy="68460"/>
            </a:xfrm>
            <a:custGeom>
              <a:avLst/>
              <a:gdLst/>
              <a:ahLst/>
              <a:cxnLst/>
              <a:rect l="l" t="t" r="r" b="b"/>
              <a:pathLst>
                <a:path w="152" h="288" fill="none" extrusionOk="0">
                  <a:moveTo>
                    <a:pt x="0" y="287"/>
                  </a:moveTo>
                  <a:lnTo>
                    <a:pt x="152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302;p51"/>
            <p:cNvSpPr/>
            <p:nvPr/>
          </p:nvSpPr>
          <p:spPr>
            <a:xfrm>
              <a:off x="4413226" y="4241598"/>
              <a:ext cx="280258" cy="284061"/>
            </a:xfrm>
            <a:custGeom>
              <a:avLst/>
              <a:gdLst/>
              <a:ahLst/>
              <a:cxnLst/>
              <a:rect l="l" t="t" r="r" b="b"/>
              <a:pathLst>
                <a:path w="1179" h="1195" fill="none" extrusionOk="0">
                  <a:moveTo>
                    <a:pt x="1158" y="1194"/>
                  </a:moveTo>
                  <a:lnTo>
                    <a:pt x="1178" y="1194"/>
                  </a:lnTo>
                  <a:cubicBezTo>
                    <a:pt x="1158" y="1151"/>
                    <a:pt x="1142" y="1108"/>
                    <a:pt x="1149" y="1065"/>
                  </a:cubicBezTo>
                  <a:cubicBezTo>
                    <a:pt x="1165" y="942"/>
                    <a:pt x="1092" y="870"/>
                    <a:pt x="1006" y="836"/>
                  </a:cubicBezTo>
                  <a:cubicBezTo>
                    <a:pt x="920" y="799"/>
                    <a:pt x="883" y="756"/>
                    <a:pt x="890" y="647"/>
                  </a:cubicBezTo>
                  <a:cubicBezTo>
                    <a:pt x="890" y="620"/>
                    <a:pt x="883" y="597"/>
                    <a:pt x="870" y="568"/>
                  </a:cubicBezTo>
                  <a:cubicBezTo>
                    <a:pt x="847" y="511"/>
                    <a:pt x="797" y="468"/>
                    <a:pt x="754" y="439"/>
                  </a:cubicBezTo>
                  <a:cubicBezTo>
                    <a:pt x="754" y="439"/>
                    <a:pt x="747" y="432"/>
                    <a:pt x="740" y="432"/>
                  </a:cubicBezTo>
                  <a:cubicBezTo>
                    <a:pt x="683" y="396"/>
                    <a:pt x="561" y="375"/>
                    <a:pt x="438" y="189"/>
                  </a:cubicBezTo>
                  <a:cubicBezTo>
                    <a:pt x="309" y="1"/>
                    <a:pt x="0" y="30"/>
                    <a:pt x="0" y="30"/>
                  </a:cubicBezTo>
                  <a:lnTo>
                    <a:pt x="345" y="432"/>
                  </a:lnTo>
                  <a:lnTo>
                    <a:pt x="977" y="1181"/>
                  </a:lnTo>
                  <a:lnTo>
                    <a:pt x="985" y="999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303;p51"/>
            <p:cNvSpPr/>
            <p:nvPr/>
          </p:nvSpPr>
          <p:spPr>
            <a:xfrm>
              <a:off x="4394210" y="4248491"/>
              <a:ext cx="294283" cy="277168"/>
            </a:xfrm>
            <a:custGeom>
              <a:avLst/>
              <a:gdLst/>
              <a:ahLst/>
              <a:cxnLst/>
              <a:rect l="l" t="t" r="r" b="b"/>
              <a:pathLst>
                <a:path w="1238" h="1166" fill="none" extrusionOk="0">
                  <a:moveTo>
                    <a:pt x="1065" y="970"/>
                  </a:moveTo>
                  <a:lnTo>
                    <a:pt x="1057" y="1152"/>
                  </a:lnTo>
                  <a:lnTo>
                    <a:pt x="425" y="403"/>
                  </a:lnTo>
                  <a:lnTo>
                    <a:pt x="80" y="1"/>
                  </a:lnTo>
                  <a:cubicBezTo>
                    <a:pt x="80" y="1"/>
                    <a:pt x="1" y="303"/>
                    <a:pt x="166" y="462"/>
                  </a:cubicBezTo>
                  <a:cubicBezTo>
                    <a:pt x="323" y="612"/>
                    <a:pt x="332" y="734"/>
                    <a:pt x="353" y="798"/>
                  </a:cubicBezTo>
                  <a:cubicBezTo>
                    <a:pt x="375" y="863"/>
                    <a:pt x="446" y="964"/>
                    <a:pt x="548" y="979"/>
                  </a:cubicBezTo>
                  <a:cubicBezTo>
                    <a:pt x="648" y="993"/>
                    <a:pt x="691" y="1036"/>
                    <a:pt x="705" y="1122"/>
                  </a:cubicBezTo>
                  <a:cubicBezTo>
                    <a:pt x="712" y="1136"/>
                    <a:pt x="720" y="1152"/>
                    <a:pt x="727" y="1165"/>
                  </a:cubicBezTo>
                  <a:lnTo>
                    <a:pt x="1072" y="1165"/>
                  </a:lnTo>
                  <a:lnTo>
                    <a:pt x="1238" y="1165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304;p51"/>
            <p:cNvSpPr/>
            <p:nvPr/>
          </p:nvSpPr>
          <p:spPr>
            <a:xfrm>
              <a:off x="4645228" y="4522092"/>
              <a:ext cx="4041" cy="3566"/>
            </a:xfrm>
            <a:custGeom>
              <a:avLst/>
              <a:gdLst/>
              <a:ahLst/>
              <a:cxnLst/>
              <a:rect l="l" t="t" r="r" b="b"/>
              <a:pathLst>
                <a:path w="17" h="15" fill="none" extrusionOk="0">
                  <a:moveTo>
                    <a:pt x="16" y="14"/>
                  </a:moveTo>
                  <a:lnTo>
                    <a:pt x="1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305;p51"/>
            <p:cNvSpPr/>
            <p:nvPr/>
          </p:nvSpPr>
          <p:spPr>
            <a:xfrm>
              <a:off x="4647368" y="4465518"/>
              <a:ext cx="1902" cy="13787"/>
            </a:xfrm>
            <a:custGeom>
              <a:avLst/>
              <a:gdLst/>
              <a:ahLst/>
              <a:cxnLst/>
              <a:rect l="l" t="t" r="r" b="b"/>
              <a:pathLst>
                <a:path w="8" h="58" fill="none" extrusionOk="0">
                  <a:moveTo>
                    <a:pt x="7" y="0"/>
                  </a:moveTo>
                  <a:lnTo>
                    <a:pt x="0" y="57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306;p51"/>
            <p:cNvSpPr/>
            <p:nvPr/>
          </p:nvSpPr>
          <p:spPr>
            <a:xfrm>
              <a:off x="4578908" y="4509731"/>
              <a:ext cx="56337" cy="2377"/>
            </a:xfrm>
            <a:custGeom>
              <a:avLst/>
              <a:gdLst/>
              <a:ahLst/>
              <a:cxnLst/>
              <a:rect l="l" t="t" r="r" b="b"/>
              <a:pathLst>
                <a:path w="237" h="10" fill="none" extrusionOk="0">
                  <a:moveTo>
                    <a:pt x="237" y="1"/>
                  </a:moveTo>
                  <a:lnTo>
                    <a:pt x="0" y="9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307;p51"/>
            <p:cNvSpPr/>
            <p:nvPr/>
          </p:nvSpPr>
          <p:spPr>
            <a:xfrm>
              <a:off x="4436997" y="4332164"/>
              <a:ext cx="46591" cy="238"/>
            </a:xfrm>
            <a:custGeom>
              <a:avLst/>
              <a:gdLst/>
              <a:ahLst/>
              <a:cxnLst/>
              <a:rect l="l" t="t" r="r" b="b"/>
              <a:pathLst>
                <a:path w="196" h="1" fill="none" extrusionOk="0">
                  <a:moveTo>
                    <a:pt x="195" y="1"/>
                  </a:moveTo>
                  <a:lnTo>
                    <a:pt x="0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308;p51"/>
            <p:cNvSpPr/>
            <p:nvPr/>
          </p:nvSpPr>
          <p:spPr>
            <a:xfrm>
              <a:off x="4489768" y="4426059"/>
              <a:ext cx="73690" cy="4041"/>
            </a:xfrm>
            <a:custGeom>
              <a:avLst/>
              <a:gdLst/>
              <a:ahLst/>
              <a:cxnLst/>
              <a:rect l="l" t="t" r="r" b="b"/>
              <a:pathLst>
                <a:path w="310" h="17" fill="none" extrusionOk="0">
                  <a:moveTo>
                    <a:pt x="310" y="1"/>
                  </a:moveTo>
                  <a:lnTo>
                    <a:pt x="1" y="16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309;p51"/>
            <p:cNvSpPr/>
            <p:nvPr/>
          </p:nvSpPr>
          <p:spPr>
            <a:xfrm>
              <a:off x="4570113" y="4364730"/>
              <a:ext cx="5705" cy="70362"/>
            </a:xfrm>
            <a:custGeom>
              <a:avLst/>
              <a:gdLst/>
              <a:ahLst/>
              <a:cxnLst/>
              <a:rect l="l" t="t" r="r" b="b"/>
              <a:pathLst>
                <a:path w="24" h="296" fill="none" extrusionOk="0">
                  <a:moveTo>
                    <a:pt x="1" y="295"/>
                  </a:moveTo>
                  <a:lnTo>
                    <a:pt x="23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310;p51"/>
            <p:cNvSpPr/>
            <p:nvPr/>
          </p:nvSpPr>
          <p:spPr>
            <a:xfrm>
              <a:off x="4495235" y="4301500"/>
              <a:ext cx="1902" cy="42787"/>
            </a:xfrm>
            <a:custGeom>
              <a:avLst/>
              <a:gdLst/>
              <a:ahLst/>
              <a:cxnLst/>
              <a:rect l="l" t="t" r="r" b="b"/>
              <a:pathLst>
                <a:path w="8" h="180" fill="none" extrusionOk="0">
                  <a:moveTo>
                    <a:pt x="0" y="180"/>
                  </a:moveTo>
                  <a:lnTo>
                    <a:pt x="7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311;p51"/>
            <p:cNvSpPr/>
            <p:nvPr/>
          </p:nvSpPr>
          <p:spPr>
            <a:xfrm>
              <a:off x="4987289" y="4265844"/>
              <a:ext cx="37558" cy="41124"/>
            </a:xfrm>
            <a:custGeom>
              <a:avLst/>
              <a:gdLst/>
              <a:ahLst/>
              <a:cxnLst/>
              <a:rect l="l" t="t" r="r" b="b"/>
              <a:pathLst>
                <a:path w="158" h="173" extrusionOk="0">
                  <a:moveTo>
                    <a:pt x="157" y="0"/>
                  </a:moveTo>
                  <a:cubicBezTo>
                    <a:pt x="123" y="21"/>
                    <a:pt x="94" y="50"/>
                    <a:pt x="64" y="87"/>
                  </a:cubicBezTo>
                  <a:cubicBezTo>
                    <a:pt x="46" y="117"/>
                    <a:pt x="26" y="144"/>
                    <a:pt x="7" y="165"/>
                  </a:cubicBezTo>
                  <a:lnTo>
                    <a:pt x="7" y="165"/>
                  </a:lnTo>
                  <a:cubicBezTo>
                    <a:pt x="9" y="164"/>
                    <a:pt x="11" y="164"/>
                    <a:pt x="14" y="164"/>
                  </a:cubicBezTo>
                  <a:cubicBezTo>
                    <a:pt x="80" y="121"/>
                    <a:pt x="130" y="64"/>
                    <a:pt x="157" y="0"/>
                  </a:cubicBezTo>
                  <a:close/>
                  <a:moveTo>
                    <a:pt x="7" y="165"/>
                  </a:moveTo>
                  <a:lnTo>
                    <a:pt x="7" y="165"/>
                  </a:lnTo>
                  <a:cubicBezTo>
                    <a:pt x="5" y="167"/>
                    <a:pt x="4" y="169"/>
                    <a:pt x="0" y="173"/>
                  </a:cubicBezTo>
                  <a:cubicBezTo>
                    <a:pt x="3" y="170"/>
                    <a:pt x="5" y="168"/>
                    <a:pt x="7" y="165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312;p51"/>
            <p:cNvSpPr/>
            <p:nvPr/>
          </p:nvSpPr>
          <p:spPr>
            <a:xfrm>
              <a:off x="4870812" y="4248491"/>
              <a:ext cx="254823" cy="277168"/>
            </a:xfrm>
            <a:custGeom>
              <a:avLst/>
              <a:gdLst/>
              <a:ahLst/>
              <a:cxnLst/>
              <a:rect l="l" t="t" r="r" b="b"/>
              <a:pathLst>
                <a:path w="1072" h="1166" extrusionOk="0">
                  <a:moveTo>
                    <a:pt x="1001" y="1"/>
                  </a:moveTo>
                  <a:lnTo>
                    <a:pt x="647" y="403"/>
                  </a:lnTo>
                  <a:lnTo>
                    <a:pt x="339" y="777"/>
                  </a:lnTo>
                  <a:lnTo>
                    <a:pt x="332" y="784"/>
                  </a:lnTo>
                  <a:lnTo>
                    <a:pt x="23" y="1143"/>
                  </a:lnTo>
                  <a:lnTo>
                    <a:pt x="16" y="1152"/>
                  </a:lnTo>
                  <a:lnTo>
                    <a:pt x="0" y="1165"/>
                  </a:lnTo>
                  <a:lnTo>
                    <a:pt x="354" y="1165"/>
                  </a:lnTo>
                  <a:cubicBezTo>
                    <a:pt x="361" y="1152"/>
                    <a:pt x="361" y="1136"/>
                    <a:pt x="368" y="1122"/>
                  </a:cubicBezTo>
                  <a:cubicBezTo>
                    <a:pt x="389" y="1036"/>
                    <a:pt x="425" y="993"/>
                    <a:pt x="527" y="979"/>
                  </a:cubicBezTo>
                  <a:cubicBezTo>
                    <a:pt x="627" y="964"/>
                    <a:pt x="699" y="863"/>
                    <a:pt x="720" y="798"/>
                  </a:cubicBezTo>
                  <a:cubicBezTo>
                    <a:pt x="742" y="734"/>
                    <a:pt x="749" y="612"/>
                    <a:pt x="906" y="462"/>
                  </a:cubicBezTo>
                  <a:cubicBezTo>
                    <a:pt x="1072" y="303"/>
                    <a:pt x="1001" y="1"/>
                    <a:pt x="1001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313;p51"/>
            <p:cNvSpPr/>
            <p:nvPr/>
          </p:nvSpPr>
          <p:spPr>
            <a:xfrm>
              <a:off x="4870812" y="4522092"/>
              <a:ext cx="3803" cy="3566"/>
            </a:xfrm>
            <a:custGeom>
              <a:avLst/>
              <a:gdLst/>
              <a:ahLst/>
              <a:cxnLst/>
              <a:rect l="l" t="t" r="r" b="b"/>
              <a:pathLst>
                <a:path w="16" h="15" extrusionOk="0">
                  <a:moveTo>
                    <a:pt x="16" y="1"/>
                  </a:moveTo>
                  <a:lnTo>
                    <a:pt x="0" y="14"/>
                  </a:lnTo>
                  <a:cubicBezTo>
                    <a:pt x="9" y="7"/>
                    <a:pt x="9" y="7"/>
                    <a:pt x="16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314;p51"/>
            <p:cNvSpPr/>
            <p:nvPr/>
          </p:nvSpPr>
          <p:spPr>
            <a:xfrm>
              <a:off x="4826599" y="4248016"/>
              <a:ext cx="282160" cy="277643"/>
            </a:xfrm>
            <a:custGeom>
              <a:avLst/>
              <a:gdLst/>
              <a:ahLst/>
              <a:cxnLst/>
              <a:rect l="l" t="t" r="r" b="b"/>
              <a:pathLst>
                <a:path w="1187" h="1168" extrusionOk="0">
                  <a:moveTo>
                    <a:pt x="1132" y="1"/>
                  </a:moveTo>
                  <a:cubicBezTo>
                    <a:pt x="1060" y="1"/>
                    <a:pt x="932" y="11"/>
                    <a:pt x="833" y="75"/>
                  </a:cubicBezTo>
                  <a:cubicBezTo>
                    <a:pt x="806" y="139"/>
                    <a:pt x="756" y="196"/>
                    <a:pt x="690" y="239"/>
                  </a:cubicBezTo>
                  <a:cubicBezTo>
                    <a:pt x="683" y="239"/>
                    <a:pt x="683" y="239"/>
                    <a:pt x="676" y="248"/>
                  </a:cubicBezTo>
                  <a:cubicBezTo>
                    <a:pt x="640" y="291"/>
                    <a:pt x="597" y="319"/>
                    <a:pt x="561" y="341"/>
                  </a:cubicBezTo>
                  <a:cubicBezTo>
                    <a:pt x="511" y="377"/>
                    <a:pt x="468" y="391"/>
                    <a:pt x="438" y="405"/>
                  </a:cubicBezTo>
                  <a:cubicBezTo>
                    <a:pt x="381" y="434"/>
                    <a:pt x="288" y="520"/>
                    <a:pt x="288" y="620"/>
                  </a:cubicBezTo>
                  <a:lnTo>
                    <a:pt x="288" y="686"/>
                  </a:lnTo>
                  <a:cubicBezTo>
                    <a:pt x="273" y="743"/>
                    <a:pt x="238" y="779"/>
                    <a:pt x="173" y="809"/>
                  </a:cubicBezTo>
                  <a:cubicBezTo>
                    <a:pt x="93" y="843"/>
                    <a:pt x="14" y="915"/>
                    <a:pt x="29" y="1038"/>
                  </a:cubicBezTo>
                  <a:cubicBezTo>
                    <a:pt x="36" y="1081"/>
                    <a:pt x="23" y="1124"/>
                    <a:pt x="0" y="1167"/>
                  </a:cubicBezTo>
                  <a:lnTo>
                    <a:pt x="186" y="1167"/>
                  </a:lnTo>
                  <a:cubicBezTo>
                    <a:pt x="195" y="1160"/>
                    <a:pt x="195" y="1160"/>
                    <a:pt x="202" y="1154"/>
                  </a:cubicBezTo>
                  <a:lnTo>
                    <a:pt x="209" y="1145"/>
                  </a:lnTo>
                  <a:lnTo>
                    <a:pt x="518" y="786"/>
                  </a:lnTo>
                  <a:lnTo>
                    <a:pt x="525" y="779"/>
                  </a:lnTo>
                  <a:lnTo>
                    <a:pt x="833" y="405"/>
                  </a:lnTo>
                  <a:lnTo>
                    <a:pt x="1187" y="3"/>
                  </a:lnTo>
                  <a:cubicBezTo>
                    <a:pt x="1187" y="3"/>
                    <a:pt x="1166" y="1"/>
                    <a:pt x="1132" y="1"/>
                  </a:cubicBez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315;p51"/>
            <p:cNvSpPr/>
            <p:nvPr/>
          </p:nvSpPr>
          <p:spPr>
            <a:xfrm>
              <a:off x="4870812" y="4465518"/>
              <a:ext cx="3803" cy="56812"/>
            </a:xfrm>
            <a:custGeom>
              <a:avLst/>
              <a:gdLst/>
              <a:ahLst/>
              <a:cxnLst/>
              <a:rect l="l" t="t" r="r" b="b"/>
              <a:pathLst>
                <a:path w="16" h="239" fill="none" extrusionOk="0">
                  <a:moveTo>
                    <a:pt x="16" y="239"/>
                  </a:moveTo>
                  <a:lnTo>
                    <a:pt x="0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16;p51"/>
            <p:cNvSpPr/>
            <p:nvPr/>
          </p:nvSpPr>
          <p:spPr>
            <a:xfrm>
              <a:off x="4884837" y="4509731"/>
              <a:ext cx="56337" cy="2377"/>
            </a:xfrm>
            <a:custGeom>
              <a:avLst/>
              <a:gdLst/>
              <a:ahLst/>
              <a:cxnLst/>
              <a:rect l="l" t="t" r="r" b="b"/>
              <a:pathLst>
                <a:path w="237" h="10" fill="none" extrusionOk="0">
                  <a:moveTo>
                    <a:pt x="0" y="1"/>
                  </a:moveTo>
                  <a:lnTo>
                    <a:pt x="236" y="9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7;p51"/>
            <p:cNvSpPr/>
            <p:nvPr/>
          </p:nvSpPr>
          <p:spPr>
            <a:xfrm>
              <a:off x="5036970" y="4332164"/>
              <a:ext cx="46115" cy="238"/>
            </a:xfrm>
            <a:custGeom>
              <a:avLst/>
              <a:gdLst/>
              <a:ahLst/>
              <a:cxnLst/>
              <a:rect l="l" t="t" r="r" b="b"/>
              <a:pathLst>
                <a:path w="194" h="1" fill="none" extrusionOk="0">
                  <a:moveTo>
                    <a:pt x="0" y="1"/>
                  </a:moveTo>
                  <a:lnTo>
                    <a:pt x="193" y="1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18;p51"/>
            <p:cNvSpPr/>
            <p:nvPr/>
          </p:nvSpPr>
          <p:spPr>
            <a:xfrm>
              <a:off x="4956387" y="4426059"/>
              <a:ext cx="73690" cy="4041"/>
            </a:xfrm>
            <a:custGeom>
              <a:avLst/>
              <a:gdLst/>
              <a:ahLst/>
              <a:cxnLst/>
              <a:rect l="l" t="t" r="r" b="b"/>
              <a:pathLst>
                <a:path w="310" h="17" fill="none" extrusionOk="0">
                  <a:moveTo>
                    <a:pt x="1" y="1"/>
                  </a:moveTo>
                  <a:lnTo>
                    <a:pt x="310" y="16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19;p51"/>
            <p:cNvSpPr/>
            <p:nvPr/>
          </p:nvSpPr>
          <p:spPr>
            <a:xfrm>
              <a:off x="4944502" y="4364730"/>
              <a:ext cx="5230" cy="70362"/>
            </a:xfrm>
            <a:custGeom>
              <a:avLst/>
              <a:gdLst/>
              <a:ahLst/>
              <a:cxnLst/>
              <a:rect l="l" t="t" r="r" b="b"/>
              <a:pathLst>
                <a:path w="22" h="296" fill="none" extrusionOk="0">
                  <a:moveTo>
                    <a:pt x="22" y="295"/>
                  </a:moveTo>
                  <a:lnTo>
                    <a:pt x="1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20;p51"/>
            <p:cNvSpPr/>
            <p:nvPr/>
          </p:nvSpPr>
          <p:spPr>
            <a:xfrm>
              <a:off x="5022945" y="4301500"/>
              <a:ext cx="1902" cy="42787"/>
            </a:xfrm>
            <a:custGeom>
              <a:avLst/>
              <a:gdLst/>
              <a:ahLst/>
              <a:cxnLst/>
              <a:rect l="l" t="t" r="r" b="b"/>
              <a:pathLst>
                <a:path w="8" h="180" fill="none" extrusionOk="0">
                  <a:moveTo>
                    <a:pt x="7" y="180"/>
                  </a:moveTo>
                  <a:lnTo>
                    <a:pt x="0" y="0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21;p51"/>
            <p:cNvSpPr/>
            <p:nvPr/>
          </p:nvSpPr>
          <p:spPr>
            <a:xfrm>
              <a:off x="4577244" y="4727234"/>
              <a:ext cx="238" cy="1664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22;p51"/>
            <p:cNvSpPr/>
            <p:nvPr/>
          </p:nvSpPr>
          <p:spPr>
            <a:xfrm>
              <a:off x="4942600" y="4727234"/>
              <a:ext cx="238" cy="2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23;p51"/>
            <p:cNvSpPr/>
            <p:nvPr/>
          </p:nvSpPr>
          <p:spPr>
            <a:xfrm>
              <a:off x="4541113" y="4525420"/>
              <a:ext cx="439523" cy="292143"/>
            </a:xfrm>
            <a:custGeom>
              <a:avLst/>
              <a:gdLst/>
              <a:ahLst/>
              <a:cxnLst/>
              <a:rect l="l" t="t" r="r" b="b"/>
              <a:pathLst>
                <a:path w="1849" h="1229" extrusionOk="0">
                  <a:moveTo>
                    <a:pt x="0" y="0"/>
                  </a:moveTo>
                  <a:lnTo>
                    <a:pt x="152" y="849"/>
                  </a:lnTo>
                  <a:lnTo>
                    <a:pt x="152" y="856"/>
                  </a:lnTo>
                  <a:lnTo>
                    <a:pt x="223" y="1229"/>
                  </a:lnTo>
                  <a:lnTo>
                    <a:pt x="835" y="1229"/>
                  </a:lnTo>
                  <a:lnTo>
                    <a:pt x="835" y="849"/>
                  </a:lnTo>
                  <a:lnTo>
                    <a:pt x="1008" y="849"/>
                  </a:lnTo>
                  <a:lnTo>
                    <a:pt x="1008" y="1229"/>
                  </a:lnTo>
                  <a:lnTo>
                    <a:pt x="1619" y="1229"/>
                  </a:lnTo>
                  <a:lnTo>
                    <a:pt x="1689" y="849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24;p51"/>
            <p:cNvSpPr/>
            <p:nvPr/>
          </p:nvSpPr>
          <p:spPr>
            <a:xfrm>
              <a:off x="4536121" y="4727234"/>
              <a:ext cx="41361" cy="220356"/>
            </a:xfrm>
            <a:custGeom>
              <a:avLst/>
              <a:gdLst/>
              <a:ahLst/>
              <a:cxnLst/>
              <a:rect l="l" t="t" r="r" b="b"/>
              <a:pathLst>
                <a:path w="174" h="927" extrusionOk="0">
                  <a:moveTo>
                    <a:pt x="1" y="0"/>
                  </a:moveTo>
                  <a:lnTo>
                    <a:pt x="1" y="926"/>
                  </a:lnTo>
                  <a:lnTo>
                    <a:pt x="173" y="926"/>
                  </a:lnTo>
                  <a:lnTo>
                    <a:pt x="173" y="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25;p51"/>
            <p:cNvSpPr/>
            <p:nvPr/>
          </p:nvSpPr>
          <p:spPr>
            <a:xfrm>
              <a:off x="4577244" y="4727234"/>
              <a:ext cx="238" cy="1664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326;p51"/>
            <p:cNvSpPr/>
            <p:nvPr/>
          </p:nvSpPr>
          <p:spPr>
            <a:xfrm>
              <a:off x="4942600" y="4727234"/>
              <a:ext cx="41124" cy="220356"/>
            </a:xfrm>
            <a:custGeom>
              <a:avLst/>
              <a:gdLst/>
              <a:ahLst/>
              <a:cxnLst/>
              <a:rect l="l" t="t" r="r" b="b"/>
              <a:pathLst>
                <a:path w="173" h="927" extrusionOk="0">
                  <a:moveTo>
                    <a:pt x="0" y="0"/>
                  </a:moveTo>
                  <a:lnTo>
                    <a:pt x="0" y="926"/>
                  </a:lnTo>
                  <a:lnTo>
                    <a:pt x="173" y="92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327;p51"/>
            <p:cNvSpPr/>
            <p:nvPr/>
          </p:nvSpPr>
          <p:spPr>
            <a:xfrm>
              <a:off x="4942600" y="4727234"/>
              <a:ext cx="238" cy="2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328;p51"/>
            <p:cNvSpPr/>
            <p:nvPr/>
          </p:nvSpPr>
          <p:spPr>
            <a:xfrm>
              <a:off x="4780484" y="4817325"/>
              <a:ext cx="162355" cy="38033"/>
            </a:xfrm>
            <a:custGeom>
              <a:avLst/>
              <a:gdLst/>
              <a:ahLst/>
              <a:cxnLst/>
              <a:rect l="l" t="t" r="r" b="b"/>
              <a:pathLst>
                <a:path w="68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682" y="159"/>
                  </a:lnTo>
                  <a:lnTo>
                    <a:pt x="682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329;p51"/>
            <p:cNvSpPr/>
            <p:nvPr/>
          </p:nvSpPr>
          <p:spPr>
            <a:xfrm>
              <a:off x="4577244" y="4817325"/>
              <a:ext cx="162592" cy="38033"/>
            </a:xfrm>
            <a:custGeom>
              <a:avLst/>
              <a:gdLst/>
              <a:ahLst/>
              <a:cxnLst/>
              <a:rect l="l" t="t" r="r" b="b"/>
              <a:pathLst>
                <a:path w="684" h="160" extrusionOk="0">
                  <a:moveTo>
                    <a:pt x="0" y="1"/>
                  </a:moveTo>
                  <a:lnTo>
                    <a:pt x="0" y="159"/>
                  </a:lnTo>
                  <a:lnTo>
                    <a:pt x="683" y="159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330;p51"/>
            <p:cNvSpPr/>
            <p:nvPr/>
          </p:nvSpPr>
          <p:spPr>
            <a:xfrm>
              <a:off x="4739598" y="4727234"/>
              <a:ext cx="41124" cy="220356"/>
            </a:xfrm>
            <a:custGeom>
              <a:avLst/>
              <a:gdLst/>
              <a:ahLst/>
              <a:cxnLst/>
              <a:rect l="l" t="t" r="r" b="b"/>
              <a:pathLst>
                <a:path w="173" h="927" extrusionOk="0">
                  <a:moveTo>
                    <a:pt x="0" y="0"/>
                  </a:moveTo>
                  <a:lnTo>
                    <a:pt x="0" y="926"/>
                  </a:lnTo>
                  <a:lnTo>
                    <a:pt x="173" y="92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5" name="Google Shape;2331;p51"/>
            <p:cNvGrpSpPr/>
            <p:nvPr/>
          </p:nvGrpSpPr>
          <p:grpSpPr>
            <a:xfrm>
              <a:off x="6982782" y="1882079"/>
              <a:ext cx="1613232" cy="3052355"/>
              <a:chOff x="3887096" y="2214803"/>
              <a:chExt cx="1478131" cy="2796734"/>
            </a:xfrm>
          </p:grpSpPr>
          <p:sp>
            <p:nvSpPr>
              <p:cNvPr id="246" name="Google Shape;2332;p51"/>
              <p:cNvSpPr/>
              <p:nvPr/>
            </p:nvSpPr>
            <p:spPr>
              <a:xfrm>
                <a:off x="5043610" y="3156595"/>
                <a:ext cx="221243" cy="221243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50" extrusionOk="0">
                    <a:moveTo>
                      <a:pt x="777" y="1"/>
                    </a:moveTo>
                    <a:cubicBezTo>
                      <a:pt x="525" y="72"/>
                      <a:pt x="187" y="101"/>
                      <a:pt x="187" y="101"/>
                    </a:cubicBezTo>
                    <a:lnTo>
                      <a:pt x="173" y="65"/>
                    </a:lnTo>
                    <a:cubicBezTo>
                      <a:pt x="144" y="72"/>
                      <a:pt x="101" y="87"/>
                      <a:pt x="58" y="94"/>
                    </a:cubicBezTo>
                    <a:cubicBezTo>
                      <a:pt x="23" y="158"/>
                      <a:pt x="1" y="230"/>
                      <a:pt x="8" y="310"/>
                    </a:cubicBezTo>
                    <a:lnTo>
                      <a:pt x="66" y="950"/>
                    </a:lnTo>
                    <a:lnTo>
                      <a:pt x="73" y="950"/>
                    </a:lnTo>
                    <a:lnTo>
                      <a:pt x="936" y="877"/>
                    </a:lnTo>
                    <a:lnTo>
                      <a:pt x="949" y="877"/>
                    </a:lnTo>
                    <a:lnTo>
                      <a:pt x="893" y="237"/>
                    </a:lnTo>
                    <a:cubicBezTo>
                      <a:pt x="886" y="144"/>
                      <a:pt x="843" y="58"/>
                      <a:pt x="77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333;p51"/>
              <p:cNvSpPr/>
              <p:nvPr/>
            </p:nvSpPr>
            <p:spPr>
              <a:xfrm>
                <a:off x="5159355" y="3452827"/>
                <a:ext cx="204242" cy="1190521"/>
              </a:xfrm>
              <a:custGeom>
                <a:avLst/>
                <a:gdLst/>
                <a:ahLst/>
                <a:cxnLst/>
                <a:rect l="l" t="t" r="r" b="b"/>
                <a:pathLst>
                  <a:path w="877" h="5112" extrusionOk="0">
                    <a:moveTo>
                      <a:pt x="466" y="0"/>
                    </a:moveTo>
                    <a:lnTo>
                      <a:pt x="44" y="37"/>
                    </a:lnTo>
                    <a:lnTo>
                      <a:pt x="0" y="37"/>
                    </a:lnTo>
                    <a:lnTo>
                      <a:pt x="21" y="288"/>
                    </a:lnTo>
                    <a:lnTo>
                      <a:pt x="402" y="4967"/>
                    </a:lnTo>
                    <a:lnTo>
                      <a:pt x="402" y="4976"/>
                    </a:lnTo>
                    <a:cubicBezTo>
                      <a:pt x="409" y="4976"/>
                      <a:pt x="423" y="4976"/>
                      <a:pt x="439" y="4982"/>
                    </a:cubicBezTo>
                    <a:cubicBezTo>
                      <a:pt x="482" y="4989"/>
                      <a:pt x="518" y="5019"/>
                      <a:pt x="539" y="5053"/>
                    </a:cubicBezTo>
                    <a:cubicBezTo>
                      <a:pt x="539" y="5053"/>
                      <a:pt x="618" y="4995"/>
                      <a:pt x="706" y="4995"/>
                    </a:cubicBezTo>
                    <a:cubicBezTo>
                      <a:pt x="766" y="4995"/>
                      <a:pt x="830" y="5022"/>
                      <a:pt x="877" y="5112"/>
                    </a:cubicBez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334;p51"/>
              <p:cNvSpPr/>
              <p:nvPr/>
            </p:nvSpPr>
            <p:spPr>
              <a:xfrm>
                <a:off x="5068995" y="3461211"/>
                <a:ext cx="184214" cy="1198672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147" extrusionOk="0">
                    <a:moveTo>
                      <a:pt x="388" y="1"/>
                    </a:moveTo>
                    <a:lnTo>
                      <a:pt x="7" y="37"/>
                    </a:lnTo>
                    <a:lnTo>
                      <a:pt x="0" y="37"/>
                    </a:lnTo>
                    <a:lnTo>
                      <a:pt x="409" y="5147"/>
                    </a:lnTo>
                    <a:cubicBezTo>
                      <a:pt x="409" y="5147"/>
                      <a:pt x="460" y="5002"/>
                      <a:pt x="556" y="5002"/>
                    </a:cubicBezTo>
                    <a:cubicBezTo>
                      <a:pt x="562" y="5002"/>
                      <a:pt x="568" y="5002"/>
                      <a:pt x="575" y="5003"/>
                    </a:cubicBezTo>
                    <a:cubicBezTo>
                      <a:pt x="601" y="4953"/>
                      <a:pt x="682" y="4930"/>
                      <a:pt x="760" y="4930"/>
                    </a:cubicBezTo>
                    <a:cubicBezTo>
                      <a:pt x="770" y="4930"/>
                      <a:pt x="780" y="4930"/>
                      <a:pt x="790" y="4931"/>
                    </a:cubicBezTo>
                    <a:lnTo>
                      <a:pt x="409" y="25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" name="Google Shape;2335;p51"/>
              <p:cNvSpPr/>
              <p:nvPr/>
            </p:nvSpPr>
            <p:spPr>
              <a:xfrm>
                <a:off x="5053624" y="3360837"/>
                <a:ext cx="221243" cy="108991"/>
              </a:xfrm>
              <a:custGeom>
                <a:avLst/>
                <a:gdLst/>
                <a:ahLst/>
                <a:cxnLst/>
                <a:rect l="l" t="t" r="r" b="b"/>
                <a:pathLst>
                  <a:path w="950" h="468" extrusionOk="0">
                    <a:moveTo>
                      <a:pt x="893" y="0"/>
                    </a:moveTo>
                    <a:lnTo>
                      <a:pt x="30" y="73"/>
                    </a:lnTo>
                    <a:lnTo>
                      <a:pt x="23" y="73"/>
                    </a:lnTo>
                    <a:cubicBezTo>
                      <a:pt x="8" y="73"/>
                      <a:pt x="1" y="87"/>
                      <a:pt x="1" y="100"/>
                    </a:cubicBezTo>
                    <a:lnTo>
                      <a:pt x="30" y="438"/>
                    </a:lnTo>
                    <a:cubicBezTo>
                      <a:pt x="30" y="454"/>
                      <a:pt x="44" y="468"/>
                      <a:pt x="58" y="468"/>
                    </a:cubicBezTo>
                    <a:lnTo>
                      <a:pt x="73" y="468"/>
                    </a:lnTo>
                    <a:lnTo>
                      <a:pt x="454" y="432"/>
                    </a:lnTo>
                    <a:lnTo>
                      <a:pt x="498" y="432"/>
                    </a:lnTo>
                    <a:lnTo>
                      <a:pt x="920" y="395"/>
                    </a:lnTo>
                    <a:lnTo>
                      <a:pt x="929" y="395"/>
                    </a:lnTo>
                    <a:cubicBezTo>
                      <a:pt x="943" y="395"/>
                      <a:pt x="950" y="382"/>
                      <a:pt x="950" y="368"/>
                    </a:cubicBezTo>
                    <a:lnTo>
                      <a:pt x="920" y="23"/>
                    </a:lnTo>
                    <a:cubicBezTo>
                      <a:pt x="920" y="7"/>
                      <a:pt x="913" y="0"/>
                      <a:pt x="90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" name="Google Shape;2336;p51"/>
              <p:cNvSpPr/>
              <p:nvPr/>
            </p:nvSpPr>
            <p:spPr>
              <a:xfrm>
                <a:off x="5164245" y="4609108"/>
                <a:ext cx="200982" cy="238477"/>
              </a:xfrm>
              <a:custGeom>
                <a:avLst/>
                <a:gdLst/>
                <a:ahLst/>
                <a:cxnLst/>
                <a:rect l="l" t="t" r="r" b="b"/>
                <a:pathLst>
                  <a:path w="863" h="1024" extrusionOk="0">
                    <a:moveTo>
                      <a:pt x="351" y="1"/>
                    </a:moveTo>
                    <a:cubicBezTo>
                      <a:pt x="273" y="1"/>
                      <a:pt x="192" y="24"/>
                      <a:pt x="166" y="74"/>
                    </a:cubicBezTo>
                    <a:cubicBezTo>
                      <a:pt x="159" y="73"/>
                      <a:pt x="153" y="73"/>
                      <a:pt x="147" y="73"/>
                    </a:cubicBezTo>
                    <a:cubicBezTo>
                      <a:pt x="51" y="73"/>
                      <a:pt x="0" y="218"/>
                      <a:pt x="0" y="218"/>
                    </a:cubicBezTo>
                    <a:lnTo>
                      <a:pt x="295" y="1023"/>
                    </a:lnTo>
                    <a:cubicBezTo>
                      <a:pt x="372" y="998"/>
                      <a:pt x="441" y="988"/>
                      <a:pt x="501" y="988"/>
                    </a:cubicBezTo>
                    <a:cubicBezTo>
                      <a:pt x="576" y="988"/>
                      <a:pt x="639" y="1003"/>
                      <a:pt x="690" y="1023"/>
                    </a:cubicBezTo>
                    <a:lnTo>
                      <a:pt x="863" y="147"/>
                    </a:lnTo>
                    <a:lnTo>
                      <a:pt x="856" y="147"/>
                    </a:lnTo>
                    <a:cubicBezTo>
                      <a:pt x="809" y="57"/>
                      <a:pt x="745" y="30"/>
                      <a:pt x="685" y="30"/>
                    </a:cubicBezTo>
                    <a:cubicBezTo>
                      <a:pt x="597" y="30"/>
                      <a:pt x="518" y="88"/>
                      <a:pt x="518" y="88"/>
                    </a:cubicBezTo>
                    <a:cubicBezTo>
                      <a:pt x="497" y="54"/>
                      <a:pt x="461" y="24"/>
                      <a:pt x="418" y="17"/>
                    </a:cubicBezTo>
                    <a:cubicBezTo>
                      <a:pt x="402" y="11"/>
                      <a:pt x="388" y="11"/>
                      <a:pt x="381" y="11"/>
                    </a:cubicBezTo>
                    <a:lnTo>
                      <a:pt x="381" y="2"/>
                    </a:lnTo>
                    <a:cubicBezTo>
                      <a:pt x="371" y="1"/>
                      <a:pt x="361" y="1"/>
                      <a:pt x="35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1" name="Google Shape;2337;p51"/>
              <p:cNvSpPr/>
              <p:nvPr/>
            </p:nvSpPr>
            <p:spPr>
              <a:xfrm>
                <a:off x="5232947" y="4838967"/>
                <a:ext cx="92223" cy="17093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34" extrusionOk="0">
                    <a:moveTo>
                      <a:pt x="206" y="1"/>
                    </a:moveTo>
                    <a:cubicBezTo>
                      <a:pt x="146" y="1"/>
                      <a:pt x="77" y="11"/>
                      <a:pt x="0" y="36"/>
                    </a:cubicBezTo>
                    <a:lnTo>
                      <a:pt x="259" y="733"/>
                    </a:lnTo>
                    <a:lnTo>
                      <a:pt x="395" y="36"/>
                    </a:lnTo>
                    <a:cubicBezTo>
                      <a:pt x="344" y="16"/>
                      <a:pt x="281" y="1"/>
                      <a:pt x="20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2" name="Google Shape;2338;p51"/>
              <p:cNvSpPr/>
              <p:nvPr/>
            </p:nvSpPr>
            <p:spPr>
              <a:xfrm>
                <a:off x="4305593" y="3397866"/>
                <a:ext cx="134143" cy="368661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583" extrusionOk="0">
                    <a:moveTo>
                      <a:pt x="287" y="0"/>
                    </a:moveTo>
                    <a:cubicBezTo>
                      <a:pt x="259" y="179"/>
                      <a:pt x="216" y="431"/>
                      <a:pt x="137" y="747"/>
                    </a:cubicBezTo>
                    <a:cubicBezTo>
                      <a:pt x="101" y="890"/>
                      <a:pt x="8" y="1149"/>
                      <a:pt x="1" y="1164"/>
                    </a:cubicBezTo>
                    <a:cubicBezTo>
                      <a:pt x="1" y="1164"/>
                      <a:pt x="8" y="1308"/>
                      <a:pt x="21" y="1358"/>
                    </a:cubicBezTo>
                    <a:cubicBezTo>
                      <a:pt x="28" y="1394"/>
                      <a:pt x="44" y="1416"/>
                      <a:pt x="51" y="1437"/>
                    </a:cubicBezTo>
                    <a:cubicBezTo>
                      <a:pt x="64" y="1451"/>
                      <a:pt x="94" y="1503"/>
                      <a:pt x="101" y="1516"/>
                    </a:cubicBezTo>
                    <a:cubicBezTo>
                      <a:pt x="110" y="1531"/>
                      <a:pt x="117" y="1546"/>
                      <a:pt x="125" y="1546"/>
                    </a:cubicBezTo>
                    <a:cubicBezTo>
                      <a:pt x="128" y="1546"/>
                      <a:pt x="132" y="1544"/>
                      <a:pt x="137" y="1537"/>
                    </a:cubicBezTo>
                    <a:cubicBezTo>
                      <a:pt x="158" y="1523"/>
                      <a:pt x="173" y="1466"/>
                      <a:pt x="137" y="1423"/>
                    </a:cubicBezTo>
                    <a:cubicBezTo>
                      <a:pt x="101" y="1373"/>
                      <a:pt x="108" y="1351"/>
                      <a:pt x="101" y="1321"/>
                    </a:cubicBezTo>
                    <a:cubicBezTo>
                      <a:pt x="94" y="1301"/>
                      <a:pt x="94" y="1271"/>
                      <a:pt x="101" y="1244"/>
                    </a:cubicBezTo>
                    <a:cubicBezTo>
                      <a:pt x="108" y="1294"/>
                      <a:pt x="121" y="1358"/>
                      <a:pt x="130" y="1380"/>
                    </a:cubicBezTo>
                    <a:cubicBezTo>
                      <a:pt x="144" y="1423"/>
                      <a:pt x="164" y="1444"/>
                      <a:pt x="180" y="1466"/>
                    </a:cubicBezTo>
                    <a:cubicBezTo>
                      <a:pt x="187" y="1487"/>
                      <a:pt x="230" y="1537"/>
                      <a:pt x="244" y="1553"/>
                    </a:cubicBezTo>
                    <a:cubicBezTo>
                      <a:pt x="249" y="1567"/>
                      <a:pt x="261" y="1583"/>
                      <a:pt x="273" y="1583"/>
                    </a:cubicBezTo>
                    <a:cubicBezTo>
                      <a:pt x="278" y="1583"/>
                      <a:pt x="283" y="1580"/>
                      <a:pt x="287" y="1573"/>
                    </a:cubicBezTo>
                    <a:cubicBezTo>
                      <a:pt x="303" y="1553"/>
                      <a:pt x="309" y="1487"/>
                      <a:pt x="266" y="1444"/>
                    </a:cubicBezTo>
                    <a:cubicBezTo>
                      <a:pt x="230" y="1394"/>
                      <a:pt x="223" y="1373"/>
                      <a:pt x="216" y="1337"/>
                    </a:cubicBezTo>
                    <a:cubicBezTo>
                      <a:pt x="202" y="1292"/>
                      <a:pt x="195" y="1234"/>
                      <a:pt x="189" y="1208"/>
                    </a:cubicBezTo>
                    <a:lnTo>
                      <a:pt x="189" y="1208"/>
                    </a:lnTo>
                    <a:cubicBezTo>
                      <a:pt x="203" y="1256"/>
                      <a:pt x="224" y="1316"/>
                      <a:pt x="237" y="1351"/>
                    </a:cubicBezTo>
                    <a:cubicBezTo>
                      <a:pt x="251" y="1380"/>
                      <a:pt x="266" y="1401"/>
                      <a:pt x="280" y="1416"/>
                    </a:cubicBezTo>
                    <a:cubicBezTo>
                      <a:pt x="294" y="1437"/>
                      <a:pt x="330" y="1473"/>
                      <a:pt x="346" y="1494"/>
                    </a:cubicBezTo>
                    <a:cubicBezTo>
                      <a:pt x="353" y="1466"/>
                      <a:pt x="359" y="1430"/>
                      <a:pt x="366" y="1394"/>
                    </a:cubicBezTo>
                    <a:lnTo>
                      <a:pt x="359" y="1394"/>
                    </a:lnTo>
                    <a:cubicBezTo>
                      <a:pt x="323" y="1351"/>
                      <a:pt x="323" y="1330"/>
                      <a:pt x="309" y="1301"/>
                    </a:cubicBezTo>
                    <a:cubicBezTo>
                      <a:pt x="294" y="1271"/>
                      <a:pt x="280" y="1192"/>
                      <a:pt x="280" y="1185"/>
                    </a:cubicBezTo>
                    <a:lnTo>
                      <a:pt x="280" y="1185"/>
                    </a:lnTo>
                    <a:cubicBezTo>
                      <a:pt x="294" y="1214"/>
                      <a:pt x="323" y="1265"/>
                      <a:pt x="330" y="1278"/>
                    </a:cubicBezTo>
                    <a:cubicBezTo>
                      <a:pt x="346" y="1308"/>
                      <a:pt x="366" y="1321"/>
                      <a:pt x="380" y="1337"/>
                    </a:cubicBezTo>
                    <a:cubicBezTo>
                      <a:pt x="380" y="1301"/>
                      <a:pt x="389" y="1271"/>
                      <a:pt x="396" y="1244"/>
                    </a:cubicBezTo>
                    <a:cubicBezTo>
                      <a:pt x="396" y="1235"/>
                      <a:pt x="396" y="1235"/>
                      <a:pt x="389" y="1228"/>
                    </a:cubicBezTo>
                    <a:cubicBezTo>
                      <a:pt x="366" y="1192"/>
                      <a:pt x="353" y="1142"/>
                      <a:pt x="353" y="1142"/>
                    </a:cubicBezTo>
                    <a:cubicBezTo>
                      <a:pt x="373" y="1028"/>
                      <a:pt x="423" y="913"/>
                      <a:pt x="416" y="790"/>
                    </a:cubicBezTo>
                    <a:cubicBezTo>
                      <a:pt x="416" y="776"/>
                      <a:pt x="416" y="726"/>
                      <a:pt x="409" y="683"/>
                    </a:cubicBezTo>
                    <a:cubicBezTo>
                      <a:pt x="432" y="618"/>
                      <a:pt x="459" y="545"/>
                      <a:pt x="489" y="474"/>
                    </a:cubicBezTo>
                    <a:cubicBezTo>
                      <a:pt x="489" y="445"/>
                      <a:pt x="489" y="416"/>
                      <a:pt x="496" y="381"/>
                    </a:cubicBezTo>
                    <a:cubicBezTo>
                      <a:pt x="503" y="352"/>
                      <a:pt x="532" y="229"/>
                      <a:pt x="575" y="71"/>
                    </a:cubicBezTo>
                    <a:cubicBezTo>
                      <a:pt x="423" y="50"/>
                      <a:pt x="287" y="0"/>
                      <a:pt x="28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3" name="Google Shape;2339;p51"/>
              <p:cNvSpPr/>
              <p:nvPr/>
            </p:nvSpPr>
            <p:spPr>
              <a:xfrm>
                <a:off x="4360555" y="2982396"/>
                <a:ext cx="124129" cy="432006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855" extrusionOk="0">
                    <a:moveTo>
                      <a:pt x="462" y="0"/>
                    </a:moveTo>
                    <a:cubicBezTo>
                      <a:pt x="412" y="195"/>
                      <a:pt x="368" y="375"/>
                      <a:pt x="346" y="447"/>
                    </a:cubicBezTo>
                    <a:cubicBezTo>
                      <a:pt x="310" y="613"/>
                      <a:pt x="217" y="813"/>
                      <a:pt x="203" y="842"/>
                    </a:cubicBezTo>
                    <a:cubicBezTo>
                      <a:pt x="187" y="878"/>
                      <a:pt x="210" y="906"/>
                      <a:pt x="203" y="942"/>
                    </a:cubicBezTo>
                    <a:cubicBezTo>
                      <a:pt x="203" y="985"/>
                      <a:pt x="94" y="1130"/>
                      <a:pt x="80" y="1165"/>
                    </a:cubicBezTo>
                    <a:cubicBezTo>
                      <a:pt x="58" y="1201"/>
                      <a:pt x="87" y="1223"/>
                      <a:pt x="87" y="1266"/>
                    </a:cubicBezTo>
                    <a:cubicBezTo>
                      <a:pt x="80" y="1303"/>
                      <a:pt x="30" y="1389"/>
                      <a:pt x="15" y="1467"/>
                    </a:cubicBezTo>
                    <a:cubicBezTo>
                      <a:pt x="1" y="1546"/>
                      <a:pt x="51" y="1568"/>
                      <a:pt x="51" y="1568"/>
                    </a:cubicBezTo>
                    <a:cubicBezTo>
                      <a:pt x="51" y="1568"/>
                      <a:pt x="23" y="1691"/>
                      <a:pt x="15" y="1725"/>
                    </a:cubicBezTo>
                    <a:cubicBezTo>
                      <a:pt x="8" y="1762"/>
                      <a:pt x="51" y="1784"/>
                      <a:pt x="51" y="1784"/>
                    </a:cubicBezTo>
                    <a:cubicBezTo>
                      <a:pt x="51" y="1784"/>
                      <a:pt x="187" y="1834"/>
                      <a:pt x="339" y="1855"/>
                    </a:cubicBezTo>
                    <a:cubicBezTo>
                      <a:pt x="389" y="1655"/>
                      <a:pt x="455" y="1389"/>
                      <a:pt x="482" y="1165"/>
                    </a:cubicBezTo>
                    <a:cubicBezTo>
                      <a:pt x="489" y="1144"/>
                      <a:pt x="489" y="1122"/>
                      <a:pt x="489" y="1101"/>
                    </a:cubicBezTo>
                    <a:cubicBezTo>
                      <a:pt x="498" y="1072"/>
                      <a:pt x="498" y="1051"/>
                      <a:pt x="498" y="1028"/>
                    </a:cubicBezTo>
                    <a:cubicBezTo>
                      <a:pt x="505" y="1015"/>
                      <a:pt x="505" y="1001"/>
                      <a:pt x="505" y="985"/>
                    </a:cubicBezTo>
                    <a:cubicBezTo>
                      <a:pt x="505" y="949"/>
                      <a:pt x="512" y="915"/>
                      <a:pt x="512" y="885"/>
                    </a:cubicBezTo>
                    <a:cubicBezTo>
                      <a:pt x="512" y="856"/>
                      <a:pt x="518" y="842"/>
                      <a:pt x="518" y="820"/>
                    </a:cubicBezTo>
                    <a:cubicBezTo>
                      <a:pt x="525" y="727"/>
                      <a:pt x="525" y="656"/>
                      <a:pt x="532" y="597"/>
                    </a:cubicBezTo>
                    <a:lnTo>
                      <a:pt x="525" y="597"/>
                    </a:lnTo>
                    <a:cubicBezTo>
                      <a:pt x="532" y="576"/>
                      <a:pt x="532" y="554"/>
                      <a:pt x="532" y="533"/>
                    </a:cubicBezTo>
                    <a:cubicBezTo>
                      <a:pt x="532" y="454"/>
                      <a:pt x="525" y="397"/>
                      <a:pt x="512" y="338"/>
                    </a:cubicBezTo>
                    <a:cubicBezTo>
                      <a:pt x="512" y="325"/>
                      <a:pt x="512" y="311"/>
                      <a:pt x="505" y="295"/>
                    </a:cubicBezTo>
                    <a:lnTo>
                      <a:pt x="505" y="275"/>
                    </a:lnTo>
                    <a:cubicBezTo>
                      <a:pt x="505" y="268"/>
                      <a:pt x="498" y="259"/>
                      <a:pt x="498" y="252"/>
                    </a:cubicBezTo>
                    <a:lnTo>
                      <a:pt x="498" y="231"/>
                    </a:lnTo>
                    <a:cubicBezTo>
                      <a:pt x="482" y="159"/>
                      <a:pt x="468" y="73"/>
                      <a:pt x="46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4" name="Google Shape;2340;p51"/>
              <p:cNvSpPr/>
              <p:nvPr/>
            </p:nvSpPr>
            <p:spPr>
              <a:xfrm>
                <a:off x="4482820" y="3106525"/>
                <a:ext cx="1863" cy="15138"/>
              </a:xfrm>
              <a:custGeom>
                <a:avLst/>
                <a:gdLst/>
                <a:ahLst/>
                <a:cxnLst/>
                <a:rect l="l" t="t" r="r" b="b"/>
                <a:pathLst>
                  <a:path w="8" h="65" extrusionOk="0">
                    <a:moveTo>
                      <a:pt x="7" y="0"/>
                    </a:moveTo>
                    <a:cubicBezTo>
                      <a:pt x="7" y="21"/>
                      <a:pt x="7" y="43"/>
                      <a:pt x="0" y="64"/>
                    </a:cubicBezTo>
                    <a:lnTo>
                      <a:pt x="7" y="6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5" name="Google Shape;2341;p51"/>
              <p:cNvSpPr/>
              <p:nvPr/>
            </p:nvSpPr>
            <p:spPr>
              <a:xfrm>
                <a:off x="4496560" y="2741359"/>
                <a:ext cx="75223" cy="14439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620" extrusionOk="0">
                    <a:moveTo>
                      <a:pt x="323" y="0"/>
                    </a:moveTo>
                    <a:lnTo>
                      <a:pt x="323" y="0"/>
                    </a:lnTo>
                    <a:cubicBezTo>
                      <a:pt x="286" y="36"/>
                      <a:pt x="207" y="130"/>
                      <a:pt x="93" y="354"/>
                    </a:cubicBezTo>
                    <a:cubicBezTo>
                      <a:pt x="71" y="404"/>
                      <a:pt x="35" y="497"/>
                      <a:pt x="0" y="620"/>
                    </a:cubicBezTo>
                    <a:cubicBezTo>
                      <a:pt x="21" y="583"/>
                      <a:pt x="43" y="540"/>
                      <a:pt x="64" y="504"/>
                    </a:cubicBezTo>
                    <a:cubicBezTo>
                      <a:pt x="78" y="483"/>
                      <a:pt x="86" y="468"/>
                      <a:pt x="100" y="447"/>
                    </a:cubicBezTo>
                    <a:cubicBezTo>
                      <a:pt x="114" y="418"/>
                      <a:pt x="129" y="397"/>
                      <a:pt x="143" y="375"/>
                    </a:cubicBezTo>
                    <a:cubicBezTo>
                      <a:pt x="193" y="274"/>
                      <a:pt x="259" y="73"/>
                      <a:pt x="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6" name="Google Shape;2342;p51"/>
              <p:cNvSpPr/>
              <p:nvPr/>
            </p:nvSpPr>
            <p:spPr>
              <a:xfrm>
                <a:off x="4154916" y="4840364"/>
                <a:ext cx="1863" cy="3959"/>
              </a:xfrm>
              <a:custGeom>
                <a:avLst/>
                <a:gdLst/>
                <a:ahLst/>
                <a:cxnLst/>
                <a:rect l="l" t="t" r="r" b="b"/>
                <a:pathLst>
                  <a:path w="8" h="17" extrusionOk="0">
                    <a:moveTo>
                      <a:pt x="8" y="1"/>
                    </a:moveTo>
                    <a:lnTo>
                      <a:pt x="4" y="10"/>
                    </a:lnTo>
                    <a:lnTo>
                      <a:pt x="4" y="10"/>
                    </a:lnTo>
                    <a:cubicBezTo>
                      <a:pt x="5" y="8"/>
                      <a:pt x="8" y="6"/>
                      <a:pt x="8" y="1"/>
                    </a:cubicBezTo>
                    <a:close/>
                    <a:moveTo>
                      <a:pt x="4" y="10"/>
                    </a:moveTo>
                    <a:cubicBezTo>
                      <a:pt x="2" y="12"/>
                      <a:pt x="1" y="13"/>
                      <a:pt x="1" y="16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7" name="Google Shape;2343;p51"/>
              <p:cNvSpPr/>
              <p:nvPr/>
            </p:nvSpPr>
            <p:spPr>
              <a:xfrm>
                <a:off x="4205219" y="3526652"/>
                <a:ext cx="418499" cy="119354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5125" extrusionOk="0">
                    <a:moveTo>
                      <a:pt x="956" y="1"/>
                    </a:moveTo>
                    <a:cubicBezTo>
                      <a:pt x="934" y="137"/>
                      <a:pt x="884" y="396"/>
                      <a:pt x="827" y="691"/>
                    </a:cubicBezTo>
                    <a:cubicBezTo>
                      <a:pt x="820" y="718"/>
                      <a:pt x="811" y="748"/>
                      <a:pt x="811" y="784"/>
                    </a:cubicBezTo>
                    <a:cubicBezTo>
                      <a:pt x="804" y="805"/>
                      <a:pt x="804" y="820"/>
                      <a:pt x="797" y="841"/>
                    </a:cubicBezTo>
                    <a:cubicBezTo>
                      <a:pt x="790" y="877"/>
                      <a:pt x="784" y="913"/>
                      <a:pt x="777" y="941"/>
                    </a:cubicBezTo>
                    <a:cubicBezTo>
                      <a:pt x="668" y="1538"/>
                      <a:pt x="539" y="2214"/>
                      <a:pt x="489" y="2487"/>
                    </a:cubicBezTo>
                    <a:cubicBezTo>
                      <a:pt x="395" y="3011"/>
                      <a:pt x="207" y="4291"/>
                      <a:pt x="0" y="4888"/>
                    </a:cubicBezTo>
                    <a:lnTo>
                      <a:pt x="28" y="4902"/>
                    </a:lnTo>
                    <a:lnTo>
                      <a:pt x="568" y="5111"/>
                    </a:lnTo>
                    <a:lnTo>
                      <a:pt x="595" y="5124"/>
                    </a:lnTo>
                    <a:cubicBezTo>
                      <a:pt x="595" y="5124"/>
                      <a:pt x="1156" y="3975"/>
                      <a:pt x="1236" y="3644"/>
                    </a:cubicBezTo>
                    <a:cubicBezTo>
                      <a:pt x="1322" y="3306"/>
                      <a:pt x="1380" y="2811"/>
                      <a:pt x="1437" y="2645"/>
                    </a:cubicBezTo>
                    <a:cubicBezTo>
                      <a:pt x="1474" y="2530"/>
                      <a:pt x="1653" y="2062"/>
                      <a:pt x="1796" y="1690"/>
                    </a:cubicBezTo>
                    <a:cubicBezTo>
                      <a:pt x="1682" y="1093"/>
                      <a:pt x="1553" y="410"/>
                      <a:pt x="1501" y="137"/>
                    </a:cubicBezTo>
                    <a:cubicBezTo>
                      <a:pt x="1322" y="115"/>
                      <a:pt x="1142" y="72"/>
                      <a:pt x="95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8" name="Google Shape;2344;p51"/>
              <p:cNvSpPr/>
              <p:nvPr/>
            </p:nvSpPr>
            <p:spPr>
              <a:xfrm>
                <a:off x="4174944" y="4668028"/>
                <a:ext cx="162555" cy="207969"/>
              </a:xfrm>
              <a:custGeom>
                <a:avLst/>
                <a:gdLst/>
                <a:ahLst/>
                <a:cxnLst/>
                <a:rect l="l" t="t" r="r" b="b"/>
                <a:pathLst>
                  <a:path w="698" h="893" extrusionOk="0">
                    <a:moveTo>
                      <a:pt x="158" y="1"/>
                    </a:moveTo>
                    <a:lnTo>
                      <a:pt x="1" y="491"/>
                    </a:lnTo>
                    <a:lnTo>
                      <a:pt x="15" y="491"/>
                    </a:lnTo>
                    <a:cubicBezTo>
                      <a:pt x="58" y="511"/>
                      <a:pt x="87" y="591"/>
                      <a:pt x="15" y="655"/>
                    </a:cubicBezTo>
                    <a:cubicBezTo>
                      <a:pt x="44" y="663"/>
                      <a:pt x="65" y="684"/>
                      <a:pt x="87" y="713"/>
                    </a:cubicBezTo>
                    <a:cubicBezTo>
                      <a:pt x="137" y="770"/>
                      <a:pt x="201" y="827"/>
                      <a:pt x="280" y="856"/>
                    </a:cubicBezTo>
                    <a:cubicBezTo>
                      <a:pt x="330" y="879"/>
                      <a:pt x="367" y="879"/>
                      <a:pt x="389" y="893"/>
                    </a:cubicBezTo>
                    <a:lnTo>
                      <a:pt x="698" y="210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9" name="Google Shape;2345;p51"/>
              <p:cNvSpPr/>
              <p:nvPr/>
            </p:nvSpPr>
            <p:spPr>
              <a:xfrm>
                <a:off x="4012389" y="4805431"/>
                <a:ext cx="28645" cy="2887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24" extrusionOk="0">
                    <a:moveTo>
                      <a:pt x="72" y="0"/>
                    </a:moveTo>
                    <a:cubicBezTo>
                      <a:pt x="14" y="0"/>
                      <a:pt x="0" y="37"/>
                      <a:pt x="0" y="37"/>
                    </a:cubicBezTo>
                    <a:cubicBezTo>
                      <a:pt x="9" y="51"/>
                      <a:pt x="23" y="80"/>
                      <a:pt x="30" y="123"/>
                    </a:cubicBezTo>
                    <a:cubicBezTo>
                      <a:pt x="30" y="123"/>
                      <a:pt x="36" y="73"/>
                      <a:pt x="109" y="65"/>
                    </a:cubicBezTo>
                    <a:lnTo>
                      <a:pt x="123" y="65"/>
                    </a:lnTo>
                    <a:lnTo>
                      <a:pt x="109" y="1"/>
                    </a:lnTo>
                    <a:lnTo>
                      <a:pt x="87" y="1"/>
                    </a:lnTo>
                    <a:cubicBezTo>
                      <a:pt x="81" y="0"/>
                      <a:pt x="76" y="0"/>
                      <a:pt x="7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0" name="Google Shape;2346;p51"/>
              <p:cNvSpPr/>
              <p:nvPr/>
            </p:nvSpPr>
            <p:spPr>
              <a:xfrm>
                <a:off x="4052446" y="4803801"/>
                <a:ext cx="20494" cy="15138"/>
              </a:xfrm>
              <a:custGeom>
                <a:avLst/>
                <a:gdLst/>
                <a:ahLst/>
                <a:cxnLst/>
                <a:rect l="l" t="t" r="r" b="b"/>
                <a:pathLst>
                  <a:path w="88" h="65" extrusionOk="0">
                    <a:moveTo>
                      <a:pt x="66" y="1"/>
                    </a:moveTo>
                    <a:cubicBezTo>
                      <a:pt x="44" y="1"/>
                      <a:pt x="23" y="1"/>
                      <a:pt x="1" y="8"/>
                    </a:cubicBezTo>
                    <a:lnTo>
                      <a:pt x="16" y="65"/>
                    </a:lnTo>
                    <a:lnTo>
                      <a:pt x="87" y="65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1" name="Google Shape;2347;p51"/>
              <p:cNvSpPr/>
              <p:nvPr/>
            </p:nvSpPr>
            <p:spPr>
              <a:xfrm>
                <a:off x="4084584" y="4802171"/>
                <a:ext cx="18398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79" h="72" extrusionOk="0">
                    <a:moveTo>
                      <a:pt x="65" y="1"/>
                    </a:moveTo>
                    <a:cubicBezTo>
                      <a:pt x="44" y="1"/>
                      <a:pt x="21" y="8"/>
                      <a:pt x="1" y="8"/>
                    </a:cubicBezTo>
                    <a:lnTo>
                      <a:pt x="15" y="72"/>
                    </a:lnTo>
                    <a:cubicBezTo>
                      <a:pt x="35" y="72"/>
                      <a:pt x="58" y="65"/>
                      <a:pt x="78" y="65"/>
                    </a:cubicBez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2" name="Google Shape;2348;p51"/>
              <p:cNvSpPr/>
              <p:nvPr/>
            </p:nvSpPr>
            <p:spPr>
              <a:xfrm>
                <a:off x="4114859" y="4798677"/>
                <a:ext cx="20261" cy="18631"/>
              </a:xfrm>
              <a:custGeom>
                <a:avLst/>
                <a:gdLst/>
                <a:ahLst/>
                <a:cxnLst/>
                <a:rect l="l" t="t" r="r" b="b"/>
                <a:pathLst>
                  <a:path w="87" h="80" extrusionOk="0">
                    <a:moveTo>
                      <a:pt x="43" y="0"/>
                    </a:moveTo>
                    <a:cubicBezTo>
                      <a:pt x="35" y="7"/>
                      <a:pt x="21" y="7"/>
                      <a:pt x="14" y="7"/>
                    </a:cubicBezTo>
                    <a:lnTo>
                      <a:pt x="0" y="7"/>
                    </a:lnTo>
                    <a:lnTo>
                      <a:pt x="14" y="80"/>
                    </a:lnTo>
                    <a:lnTo>
                      <a:pt x="86" y="8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3" name="Google Shape;2349;p51"/>
              <p:cNvSpPr/>
              <p:nvPr/>
            </p:nvSpPr>
            <p:spPr>
              <a:xfrm>
                <a:off x="4154916" y="4840364"/>
                <a:ext cx="1863" cy="3959"/>
              </a:xfrm>
              <a:custGeom>
                <a:avLst/>
                <a:gdLst/>
                <a:ahLst/>
                <a:cxnLst/>
                <a:rect l="l" t="t" r="r" b="b"/>
                <a:pathLst>
                  <a:path w="8" h="17" extrusionOk="0">
                    <a:moveTo>
                      <a:pt x="8" y="1"/>
                    </a:moveTo>
                    <a:lnTo>
                      <a:pt x="4" y="10"/>
                    </a:lnTo>
                    <a:lnTo>
                      <a:pt x="4" y="10"/>
                    </a:lnTo>
                    <a:cubicBezTo>
                      <a:pt x="5" y="8"/>
                      <a:pt x="8" y="6"/>
                      <a:pt x="8" y="1"/>
                    </a:cubicBezTo>
                    <a:close/>
                    <a:moveTo>
                      <a:pt x="4" y="10"/>
                    </a:moveTo>
                    <a:cubicBezTo>
                      <a:pt x="2" y="12"/>
                      <a:pt x="1" y="13"/>
                      <a:pt x="1" y="16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4" name="Google Shape;2350;p51"/>
              <p:cNvSpPr/>
              <p:nvPr/>
            </p:nvSpPr>
            <p:spPr>
              <a:xfrm>
                <a:off x="3887096" y="4840364"/>
                <a:ext cx="363304" cy="171172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735" extrusionOk="0">
                    <a:moveTo>
                      <a:pt x="64" y="1"/>
                    </a:moveTo>
                    <a:lnTo>
                      <a:pt x="0" y="146"/>
                    </a:lnTo>
                    <a:lnTo>
                      <a:pt x="1496" y="734"/>
                    </a:lnTo>
                    <a:lnTo>
                      <a:pt x="1560" y="598"/>
                    </a:lnTo>
                    <a:lnTo>
                      <a:pt x="538" y="189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" name="Google Shape;2351;p51"/>
              <p:cNvSpPr/>
              <p:nvPr/>
            </p:nvSpPr>
            <p:spPr>
              <a:xfrm>
                <a:off x="3901768" y="4807993"/>
                <a:ext cx="119238" cy="7638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28" extrusionOk="0">
                    <a:moveTo>
                      <a:pt x="306" y="1"/>
                    </a:moveTo>
                    <a:cubicBezTo>
                      <a:pt x="61" y="1"/>
                      <a:pt x="1" y="140"/>
                      <a:pt x="1" y="140"/>
                    </a:cubicBezTo>
                    <a:lnTo>
                      <a:pt x="475" y="328"/>
                    </a:lnTo>
                    <a:cubicBezTo>
                      <a:pt x="511" y="242"/>
                      <a:pt x="511" y="162"/>
                      <a:pt x="505" y="112"/>
                    </a:cubicBezTo>
                    <a:cubicBezTo>
                      <a:pt x="498" y="69"/>
                      <a:pt x="484" y="40"/>
                      <a:pt x="475" y="26"/>
                    </a:cubicBezTo>
                    <a:lnTo>
                      <a:pt x="475" y="19"/>
                    </a:lnTo>
                    <a:cubicBezTo>
                      <a:pt x="411" y="6"/>
                      <a:pt x="355" y="1"/>
                      <a:pt x="30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" name="Google Shape;2352;p51"/>
              <p:cNvSpPr/>
              <p:nvPr/>
            </p:nvSpPr>
            <p:spPr>
              <a:xfrm>
                <a:off x="4012389" y="4817075"/>
                <a:ext cx="261300" cy="16255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698" extrusionOk="0">
                    <a:moveTo>
                      <a:pt x="388" y="1"/>
                    </a:moveTo>
                    <a:cubicBezTo>
                      <a:pt x="368" y="1"/>
                      <a:pt x="345" y="8"/>
                      <a:pt x="325" y="8"/>
                    </a:cubicBezTo>
                    <a:lnTo>
                      <a:pt x="345" y="87"/>
                    </a:lnTo>
                    <a:cubicBezTo>
                      <a:pt x="345" y="101"/>
                      <a:pt x="338" y="116"/>
                      <a:pt x="318" y="123"/>
                    </a:cubicBezTo>
                    <a:lnTo>
                      <a:pt x="311" y="123"/>
                    </a:lnTo>
                    <a:cubicBezTo>
                      <a:pt x="295" y="123"/>
                      <a:pt x="281" y="116"/>
                      <a:pt x="281" y="101"/>
                    </a:cubicBezTo>
                    <a:lnTo>
                      <a:pt x="259" y="8"/>
                    </a:lnTo>
                    <a:lnTo>
                      <a:pt x="188" y="8"/>
                    </a:lnTo>
                    <a:lnTo>
                      <a:pt x="209" y="80"/>
                    </a:lnTo>
                    <a:cubicBezTo>
                      <a:pt x="209" y="94"/>
                      <a:pt x="202" y="116"/>
                      <a:pt x="181" y="116"/>
                    </a:cubicBezTo>
                    <a:cubicBezTo>
                      <a:pt x="181" y="123"/>
                      <a:pt x="181" y="123"/>
                      <a:pt x="173" y="123"/>
                    </a:cubicBezTo>
                    <a:cubicBezTo>
                      <a:pt x="159" y="123"/>
                      <a:pt x="145" y="110"/>
                      <a:pt x="145" y="94"/>
                    </a:cubicBezTo>
                    <a:lnTo>
                      <a:pt x="123" y="15"/>
                    </a:lnTo>
                    <a:lnTo>
                      <a:pt x="109" y="15"/>
                    </a:lnTo>
                    <a:cubicBezTo>
                      <a:pt x="36" y="23"/>
                      <a:pt x="30" y="73"/>
                      <a:pt x="30" y="73"/>
                    </a:cubicBezTo>
                    <a:cubicBezTo>
                      <a:pt x="36" y="123"/>
                      <a:pt x="36" y="203"/>
                      <a:pt x="0" y="289"/>
                    </a:cubicBezTo>
                    <a:lnTo>
                      <a:pt x="1022" y="698"/>
                    </a:lnTo>
                    <a:cubicBezTo>
                      <a:pt x="1108" y="548"/>
                      <a:pt x="1122" y="353"/>
                      <a:pt x="1108" y="296"/>
                    </a:cubicBezTo>
                    <a:cubicBezTo>
                      <a:pt x="1108" y="289"/>
                      <a:pt x="1108" y="282"/>
                      <a:pt x="1101" y="273"/>
                    </a:cubicBezTo>
                    <a:lnTo>
                      <a:pt x="1101" y="266"/>
                    </a:lnTo>
                    <a:cubicBezTo>
                      <a:pt x="1094" y="260"/>
                      <a:pt x="1087" y="253"/>
                      <a:pt x="1087" y="253"/>
                    </a:cubicBezTo>
                    <a:cubicBezTo>
                      <a:pt x="1065" y="239"/>
                      <a:pt x="1028" y="239"/>
                      <a:pt x="978" y="216"/>
                    </a:cubicBezTo>
                    <a:cubicBezTo>
                      <a:pt x="899" y="187"/>
                      <a:pt x="835" y="130"/>
                      <a:pt x="785" y="73"/>
                    </a:cubicBezTo>
                    <a:cubicBezTo>
                      <a:pt x="763" y="44"/>
                      <a:pt x="742" y="23"/>
                      <a:pt x="713" y="15"/>
                    </a:cubicBezTo>
                    <a:cubicBezTo>
                      <a:pt x="713" y="8"/>
                      <a:pt x="706" y="8"/>
                      <a:pt x="699" y="8"/>
                    </a:cubicBezTo>
                    <a:cubicBezTo>
                      <a:pt x="690" y="1"/>
                      <a:pt x="683" y="1"/>
                      <a:pt x="677" y="1"/>
                    </a:cubicBezTo>
                    <a:lnTo>
                      <a:pt x="590" y="1"/>
                    </a:lnTo>
                    <a:lnTo>
                      <a:pt x="620" y="94"/>
                    </a:lnTo>
                    <a:lnTo>
                      <a:pt x="620" y="101"/>
                    </a:lnTo>
                    <a:cubicBezTo>
                      <a:pt x="620" y="110"/>
                      <a:pt x="613" y="110"/>
                      <a:pt x="613" y="116"/>
                    </a:cubicBezTo>
                    <a:cubicBezTo>
                      <a:pt x="604" y="123"/>
                      <a:pt x="597" y="130"/>
                      <a:pt x="590" y="130"/>
                    </a:cubicBezTo>
                    <a:lnTo>
                      <a:pt x="583" y="130"/>
                    </a:lnTo>
                    <a:cubicBezTo>
                      <a:pt x="570" y="130"/>
                      <a:pt x="554" y="123"/>
                      <a:pt x="554" y="110"/>
                    </a:cubicBezTo>
                    <a:lnTo>
                      <a:pt x="526" y="1"/>
                    </a:lnTo>
                    <a:lnTo>
                      <a:pt x="454" y="1"/>
                    </a:lnTo>
                    <a:lnTo>
                      <a:pt x="475" y="87"/>
                    </a:lnTo>
                    <a:cubicBezTo>
                      <a:pt x="483" y="101"/>
                      <a:pt x="475" y="123"/>
                      <a:pt x="454" y="123"/>
                    </a:cubicBezTo>
                    <a:cubicBezTo>
                      <a:pt x="454" y="130"/>
                      <a:pt x="447" y="130"/>
                      <a:pt x="447" y="130"/>
                    </a:cubicBezTo>
                    <a:cubicBezTo>
                      <a:pt x="432" y="130"/>
                      <a:pt x="418" y="116"/>
                      <a:pt x="418" y="101"/>
                    </a:cubicBez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7" name="Google Shape;2353;p51"/>
              <p:cNvSpPr/>
              <p:nvPr/>
            </p:nvSpPr>
            <p:spPr>
              <a:xfrm>
                <a:off x="4144902" y="4782142"/>
                <a:ext cx="50537" cy="3842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65" extrusionOk="0">
                    <a:moveTo>
                      <a:pt x="101" y="1"/>
                    </a:moveTo>
                    <a:cubicBezTo>
                      <a:pt x="78" y="8"/>
                      <a:pt x="57" y="28"/>
                      <a:pt x="21" y="44"/>
                    </a:cubicBezTo>
                    <a:cubicBezTo>
                      <a:pt x="14" y="44"/>
                      <a:pt x="7" y="51"/>
                      <a:pt x="1" y="51"/>
                    </a:cubicBezTo>
                    <a:lnTo>
                      <a:pt x="21" y="151"/>
                    </a:lnTo>
                    <a:lnTo>
                      <a:pt x="108" y="151"/>
                    </a:lnTo>
                    <a:cubicBezTo>
                      <a:pt x="114" y="151"/>
                      <a:pt x="121" y="151"/>
                      <a:pt x="130" y="158"/>
                    </a:cubicBezTo>
                    <a:cubicBezTo>
                      <a:pt x="137" y="158"/>
                      <a:pt x="144" y="158"/>
                      <a:pt x="144" y="165"/>
                    </a:cubicBezTo>
                    <a:cubicBezTo>
                      <a:pt x="216" y="101"/>
                      <a:pt x="187" y="21"/>
                      <a:pt x="14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" name="Google Shape;2354;p51"/>
              <p:cNvSpPr/>
              <p:nvPr/>
            </p:nvSpPr>
            <p:spPr>
              <a:xfrm>
                <a:off x="4168190" y="4782142"/>
                <a:ext cx="6987" cy="23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" fill="none" extrusionOk="0">
                    <a:moveTo>
                      <a:pt x="30" y="1"/>
                    </a:moveTo>
                    <a:lnTo>
                      <a:pt x="14" y="1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" name="Google Shape;2355;p51"/>
              <p:cNvSpPr/>
              <p:nvPr/>
            </p:nvSpPr>
            <p:spPr>
              <a:xfrm>
                <a:off x="4114859" y="4798677"/>
                <a:ext cx="14905" cy="1863"/>
              </a:xfrm>
              <a:custGeom>
                <a:avLst/>
                <a:gdLst/>
                <a:ahLst/>
                <a:cxnLst/>
                <a:rect l="l" t="t" r="r" b="b"/>
                <a:pathLst>
                  <a:path w="64" h="8" fill="none" extrusionOk="0">
                    <a:moveTo>
                      <a:pt x="0" y="7"/>
                    </a:moveTo>
                    <a:lnTo>
                      <a:pt x="14" y="7"/>
                    </a:lnTo>
                    <a:cubicBezTo>
                      <a:pt x="21" y="7"/>
                      <a:pt x="35" y="7"/>
                      <a:pt x="43" y="0"/>
                    </a:cubicBezTo>
                    <a:lnTo>
                      <a:pt x="64" y="0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" name="Google Shape;2356;p51"/>
              <p:cNvSpPr/>
              <p:nvPr/>
            </p:nvSpPr>
            <p:spPr>
              <a:xfrm>
                <a:off x="4052446" y="4803801"/>
                <a:ext cx="15603" cy="1863"/>
              </a:xfrm>
              <a:custGeom>
                <a:avLst/>
                <a:gdLst/>
                <a:ahLst/>
                <a:cxnLst/>
                <a:rect l="l" t="t" r="r" b="b"/>
                <a:pathLst>
                  <a:path w="67" h="8" fill="none" extrusionOk="0">
                    <a:moveTo>
                      <a:pt x="66" y="1"/>
                    </a:moveTo>
                    <a:cubicBezTo>
                      <a:pt x="44" y="1"/>
                      <a:pt x="23" y="1"/>
                      <a:pt x="1" y="8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" name="Google Shape;2357;p51"/>
              <p:cNvSpPr/>
              <p:nvPr/>
            </p:nvSpPr>
            <p:spPr>
              <a:xfrm>
                <a:off x="4012389" y="4803801"/>
                <a:ext cx="25385" cy="1048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5" fill="none" extrusionOk="0">
                    <a:moveTo>
                      <a:pt x="0" y="44"/>
                    </a:moveTo>
                    <a:cubicBezTo>
                      <a:pt x="0" y="44"/>
                      <a:pt x="16" y="1"/>
                      <a:pt x="87" y="8"/>
                    </a:cubicBezTo>
                    <a:lnTo>
                      <a:pt x="109" y="8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" name="Google Shape;2358;p51"/>
              <p:cNvSpPr/>
              <p:nvPr/>
            </p:nvSpPr>
            <p:spPr>
              <a:xfrm>
                <a:off x="4084584" y="4802171"/>
                <a:ext cx="15138" cy="18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8" fill="none" extrusionOk="0">
                    <a:moveTo>
                      <a:pt x="65" y="1"/>
                    </a:moveTo>
                    <a:cubicBezTo>
                      <a:pt x="44" y="1"/>
                      <a:pt x="21" y="8"/>
                      <a:pt x="1" y="8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" name="Google Shape;2359;p51"/>
              <p:cNvSpPr/>
              <p:nvPr/>
            </p:nvSpPr>
            <p:spPr>
              <a:xfrm>
                <a:off x="4036144" y="4792156"/>
                <a:ext cx="24919" cy="53797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31" extrusionOk="0">
                    <a:moveTo>
                      <a:pt x="28" y="1"/>
                    </a:moveTo>
                    <a:cubicBezTo>
                      <a:pt x="7" y="8"/>
                      <a:pt x="0" y="22"/>
                      <a:pt x="0" y="44"/>
                    </a:cubicBezTo>
                    <a:lnTo>
                      <a:pt x="7" y="58"/>
                    </a:lnTo>
                    <a:lnTo>
                      <a:pt x="21" y="122"/>
                    </a:lnTo>
                    <a:lnTo>
                      <a:pt x="43" y="201"/>
                    </a:lnTo>
                    <a:cubicBezTo>
                      <a:pt x="43" y="217"/>
                      <a:pt x="57" y="230"/>
                      <a:pt x="71" y="230"/>
                    </a:cubicBezTo>
                    <a:cubicBezTo>
                      <a:pt x="79" y="230"/>
                      <a:pt x="79" y="230"/>
                      <a:pt x="79" y="223"/>
                    </a:cubicBezTo>
                    <a:cubicBezTo>
                      <a:pt x="100" y="223"/>
                      <a:pt x="107" y="201"/>
                      <a:pt x="107" y="187"/>
                    </a:cubicBezTo>
                    <a:lnTo>
                      <a:pt x="86" y="115"/>
                    </a:lnTo>
                    <a:lnTo>
                      <a:pt x="71" y="58"/>
                    </a:lnTo>
                    <a:lnTo>
                      <a:pt x="64" y="28"/>
                    </a:lnTo>
                    <a:cubicBezTo>
                      <a:pt x="64" y="15"/>
                      <a:pt x="50" y="1"/>
                      <a:pt x="3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4" name="Google Shape;2360;p51"/>
              <p:cNvSpPr/>
              <p:nvPr/>
            </p:nvSpPr>
            <p:spPr>
              <a:xfrm>
                <a:off x="4066186" y="4790293"/>
                <a:ext cx="26782" cy="5566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39" extrusionOk="0">
                    <a:moveTo>
                      <a:pt x="28" y="0"/>
                    </a:moveTo>
                    <a:cubicBezTo>
                      <a:pt x="14" y="9"/>
                      <a:pt x="0" y="23"/>
                      <a:pt x="7" y="43"/>
                    </a:cubicBezTo>
                    <a:lnTo>
                      <a:pt x="7" y="59"/>
                    </a:lnTo>
                    <a:lnTo>
                      <a:pt x="28" y="123"/>
                    </a:lnTo>
                    <a:lnTo>
                      <a:pt x="50" y="216"/>
                    </a:lnTo>
                    <a:cubicBezTo>
                      <a:pt x="50" y="231"/>
                      <a:pt x="64" y="238"/>
                      <a:pt x="80" y="238"/>
                    </a:cubicBezTo>
                    <a:lnTo>
                      <a:pt x="87" y="238"/>
                    </a:lnTo>
                    <a:cubicBezTo>
                      <a:pt x="107" y="231"/>
                      <a:pt x="114" y="216"/>
                      <a:pt x="114" y="202"/>
                    </a:cubicBezTo>
                    <a:lnTo>
                      <a:pt x="94" y="123"/>
                    </a:lnTo>
                    <a:lnTo>
                      <a:pt x="80" y="59"/>
                    </a:lnTo>
                    <a:lnTo>
                      <a:pt x="64" y="23"/>
                    </a:lnTo>
                    <a:cubicBezTo>
                      <a:pt x="64" y="9"/>
                      <a:pt x="50" y="0"/>
                      <a:pt x="3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5" name="Google Shape;2361;p51"/>
              <p:cNvSpPr/>
              <p:nvPr/>
            </p:nvSpPr>
            <p:spPr>
              <a:xfrm>
                <a:off x="4096228" y="4788663"/>
                <a:ext cx="28878" cy="58921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53" extrusionOk="0">
                    <a:moveTo>
                      <a:pt x="28" y="0"/>
                    </a:moveTo>
                    <a:cubicBezTo>
                      <a:pt x="15" y="0"/>
                      <a:pt x="1" y="23"/>
                      <a:pt x="8" y="37"/>
                    </a:cubicBezTo>
                    <a:lnTo>
                      <a:pt x="15" y="59"/>
                    </a:lnTo>
                    <a:lnTo>
                      <a:pt x="28" y="123"/>
                    </a:lnTo>
                    <a:lnTo>
                      <a:pt x="58" y="223"/>
                    </a:lnTo>
                    <a:cubicBezTo>
                      <a:pt x="58" y="238"/>
                      <a:pt x="72" y="252"/>
                      <a:pt x="87" y="252"/>
                    </a:cubicBezTo>
                    <a:cubicBezTo>
                      <a:pt x="87" y="252"/>
                      <a:pt x="94" y="252"/>
                      <a:pt x="94" y="245"/>
                    </a:cubicBezTo>
                    <a:cubicBezTo>
                      <a:pt x="115" y="245"/>
                      <a:pt x="123" y="223"/>
                      <a:pt x="115" y="209"/>
                    </a:cubicBezTo>
                    <a:lnTo>
                      <a:pt x="94" y="123"/>
                    </a:lnTo>
                    <a:lnTo>
                      <a:pt x="80" y="50"/>
                    </a:lnTo>
                    <a:lnTo>
                      <a:pt x="72" y="23"/>
                    </a:lnTo>
                    <a:cubicBezTo>
                      <a:pt x="65" y="7"/>
                      <a:pt x="51" y="0"/>
                      <a:pt x="3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6" name="Google Shape;2362;p51"/>
              <p:cNvSpPr/>
              <p:nvPr/>
            </p:nvSpPr>
            <p:spPr>
              <a:xfrm>
                <a:off x="4128134" y="4785403"/>
                <a:ext cx="28645" cy="6218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67" extrusionOk="0">
                    <a:moveTo>
                      <a:pt x="29" y="1"/>
                    </a:moveTo>
                    <a:cubicBezTo>
                      <a:pt x="7" y="7"/>
                      <a:pt x="0" y="21"/>
                      <a:pt x="0" y="44"/>
                    </a:cubicBezTo>
                    <a:lnTo>
                      <a:pt x="7" y="57"/>
                    </a:lnTo>
                    <a:lnTo>
                      <a:pt x="29" y="137"/>
                    </a:lnTo>
                    <a:lnTo>
                      <a:pt x="57" y="246"/>
                    </a:lnTo>
                    <a:cubicBezTo>
                      <a:pt x="57" y="259"/>
                      <a:pt x="73" y="266"/>
                      <a:pt x="86" y="266"/>
                    </a:cubicBezTo>
                    <a:lnTo>
                      <a:pt x="93" y="266"/>
                    </a:lnTo>
                    <a:cubicBezTo>
                      <a:pt x="100" y="266"/>
                      <a:pt x="107" y="259"/>
                      <a:pt x="116" y="252"/>
                    </a:cubicBezTo>
                    <a:lnTo>
                      <a:pt x="123" y="237"/>
                    </a:lnTo>
                    <a:lnTo>
                      <a:pt x="123" y="230"/>
                    </a:lnTo>
                    <a:lnTo>
                      <a:pt x="93" y="137"/>
                    </a:lnTo>
                    <a:lnTo>
                      <a:pt x="73" y="37"/>
                    </a:lnTo>
                    <a:lnTo>
                      <a:pt x="64" y="30"/>
                    </a:lnTo>
                    <a:cubicBezTo>
                      <a:pt x="64" y="14"/>
                      <a:pt x="50" y="1"/>
                      <a:pt x="3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7" name="Google Shape;2363;p51"/>
              <p:cNvSpPr/>
              <p:nvPr/>
            </p:nvSpPr>
            <p:spPr>
              <a:xfrm>
                <a:off x="4154916" y="4840364"/>
                <a:ext cx="1863" cy="3959"/>
              </a:xfrm>
              <a:custGeom>
                <a:avLst/>
                <a:gdLst/>
                <a:ahLst/>
                <a:cxnLst/>
                <a:rect l="l" t="t" r="r" b="b"/>
                <a:pathLst>
                  <a:path w="8" h="17" extrusionOk="0">
                    <a:moveTo>
                      <a:pt x="8" y="1"/>
                    </a:moveTo>
                    <a:lnTo>
                      <a:pt x="4" y="10"/>
                    </a:lnTo>
                    <a:lnTo>
                      <a:pt x="4" y="10"/>
                    </a:lnTo>
                    <a:cubicBezTo>
                      <a:pt x="5" y="8"/>
                      <a:pt x="8" y="6"/>
                      <a:pt x="8" y="1"/>
                    </a:cubicBezTo>
                    <a:close/>
                    <a:moveTo>
                      <a:pt x="4" y="10"/>
                    </a:moveTo>
                    <a:cubicBezTo>
                      <a:pt x="2" y="12"/>
                      <a:pt x="1" y="13"/>
                      <a:pt x="1" y="16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8" name="Google Shape;2364;p51"/>
              <p:cNvSpPr/>
              <p:nvPr/>
            </p:nvSpPr>
            <p:spPr>
              <a:xfrm>
                <a:off x="4774161" y="4699933"/>
                <a:ext cx="134376" cy="176063"/>
              </a:xfrm>
              <a:custGeom>
                <a:avLst/>
                <a:gdLst/>
                <a:ahLst/>
                <a:cxnLst/>
                <a:rect l="l" t="t" r="r" b="b"/>
                <a:pathLst>
                  <a:path w="577" h="756" extrusionOk="0">
                    <a:moveTo>
                      <a:pt x="0" y="0"/>
                    </a:moveTo>
                    <a:lnTo>
                      <a:pt x="29" y="518"/>
                    </a:lnTo>
                    <a:cubicBezTo>
                      <a:pt x="36" y="511"/>
                      <a:pt x="36" y="511"/>
                      <a:pt x="43" y="511"/>
                    </a:cubicBezTo>
                    <a:lnTo>
                      <a:pt x="50" y="511"/>
                    </a:lnTo>
                    <a:cubicBezTo>
                      <a:pt x="93" y="518"/>
                      <a:pt x="152" y="583"/>
                      <a:pt x="109" y="663"/>
                    </a:cubicBezTo>
                    <a:cubicBezTo>
                      <a:pt x="136" y="663"/>
                      <a:pt x="166" y="676"/>
                      <a:pt x="195" y="690"/>
                    </a:cubicBezTo>
                    <a:cubicBezTo>
                      <a:pt x="259" y="726"/>
                      <a:pt x="345" y="756"/>
                      <a:pt x="431" y="756"/>
                    </a:cubicBezTo>
                    <a:lnTo>
                      <a:pt x="474" y="756"/>
                    </a:lnTo>
                    <a:cubicBezTo>
                      <a:pt x="481" y="749"/>
                      <a:pt x="490" y="749"/>
                      <a:pt x="497" y="749"/>
                    </a:cubicBezTo>
                    <a:lnTo>
                      <a:pt x="540" y="749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9" name="Google Shape;2365;p51"/>
              <p:cNvSpPr/>
              <p:nvPr/>
            </p:nvSpPr>
            <p:spPr>
              <a:xfrm>
                <a:off x="4641881" y="4892763"/>
                <a:ext cx="28645" cy="3353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44" extrusionOk="0">
                    <a:moveTo>
                      <a:pt x="87" y="0"/>
                    </a:moveTo>
                    <a:cubicBezTo>
                      <a:pt x="80" y="0"/>
                      <a:pt x="73" y="0"/>
                      <a:pt x="66" y="7"/>
                    </a:cubicBezTo>
                    <a:cubicBezTo>
                      <a:pt x="1" y="28"/>
                      <a:pt x="7" y="71"/>
                      <a:pt x="7" y="71"/>
                    </a:cubicBezTo>
                    <a:cubicBezTo>
                      <a:pt x="14" y="86"/>
                      <a:pt x="37" y="107"/>
                      <a:pt x="57" y="143"/>
                    </a:cubicBezTo>
                    <a:cubicBezTo>
                      <a:pt x="57" y="143"/>
                      <a:pt x="44" y="93"/>
                      <a:pt x="116" y="57"/>
                    </a:cubicBezTo>
                    <a:cubicBezTo>
                      <a:pt x="116" y="57"/>
                      <a:pt x="123" y="57"/>
                      <a:pt x="123" y="50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0" name="Google Shape;2366;p51"/>
              <p:cNvSpPr/>
              <p:nvPr/>
            </p:nvSpPr>
            <p:spPr>
              <a:xfrm>
                <a:off x="4677280" y="4880653"/>
                <a:ext cx="21891" cy="18631"/>
              </a:xfrm>
              <a:custGeom>
                <a:avLst/>
                <a:gdLst/>
                <a:ahLst/>
                <a:cxnLst/>
                <a:rect l="l" t="t" r="r" b="b"/>
                <a:pathLst>
                  <a:path w="94" h="80" extrusionOk="0">
                    <a:moveTo>
                      <a:pt x="57" y="0"/>
                    </a:moveTo>
                    <a:cubicBezTo>
                      <a:pt x="35" y="9"/>
                      <a:pt x="14" y="16"/>
                      <a:pt x="0" y="23"/>
                    </a:cubicBezTo>
                    <a:lnTo>
                      <a:pt x="35" y="80"/>
                    </a:lnTo>
                    <a:lnTo>
                      <a:pt x="43" y="73"/>
                    </a:lnTo>
                    <a:cubicBezTo>
                      <a:pt x="50" y="73"/>
                      <a:pt x="57" y="66"/>
                      <a:pt x="64" y="66"/>
                    </a:cubicBezTo>
                    <a:cubicBezTo>
                      <a:pt x="71" y="59"/>
                      <a:pt x="87" y="59"/>
                      <a:pt x="93" y="52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1" name="Google Shape;2367;p51"/>
              <p:cNvSpPr/>
              <p:nvPr/>
            </p:nvSpPr>
            <p:spPr>
              <a:xfrm>
                <a:off x="4705459" y="4867379"/>
                <a:ext cx="23755" cy="18631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0" extrusionOk="0">
                    <a:moveTo>
                      <a:pt x="59" y="0"/>
                    </a:moveTo>
                    <a:cubicBezTo>
                      <a:pt x="36" y="7"/>
                      <a:pt x="16" y="23"/>
                      <a:pt x="0" y="30"/>
                    </a:cubicBezTo>
                    <a:lnTo>
                      <a:pt x="36" y="80"/>
                    </a:lnTo>
                    <a:cubicBezTo>
                      <a:pt x="59" y="73"/>
                      <a:pt x="79" y="66"/>
                      <a:pt x="102" y="57"/>
                    </a:cubicBez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2" name="Google Shape;2368;p51"/>
              <p:cNvSpPr/>
              <p:nvPr/>
            </p:nvSpPr>
            <p:spPr>
              <a:xfrm>
                <a:off x="4732241" y="4852474"/>
                <a:ext cx="25618" cy="21891"/>
              </a:xfrm>
              <a:custGeom>
                <a:avLst/>
                <a:gdLst/>
                <a:ahLst/>
                <a:cxnLst/>
                <a:rect l="l" t="t" r="r" b="b"/>
                <a:pathLst>
                  <a:path w="110" h="94" extrusionOk="0">
                    <a:moveTo>
                      <a:pt x="58" y="1"/>
                    </a:moveTo>
                    <a:cubicBezTo>
                      <a:pt x="44" y="8"/>
                      <a:pt x="23" y="21"/>
                      <a:pt x="1" y="35"/>
                    </a:cubicBezTo>
                    <a:lnTo>
                      <a:pt x="44" y="94"/>
                    </a:lnTo>
                    <a:cubicBezTo>
                      <a:pt x="66" y="87"/>
                      <a:pt x="87" y="71"/>
                      <a:pt x="109" y="64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3" name="Google Shape;2369;p51"/>
              <p:cNvSpPr/>
              <p:nvPr/>
            </p:nvSpPr>
            <p:spPr>
              <a:xfrm>
                <a:off x="4548261" y="4976137"/>
                <a:ext cx="376579" cy="3539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52" extrusionOk="0">
                    <a:moveTo>
                      <a:pt x="7" y="1"/>
                    </a:moveTo>
                    <a:lnTo>
                      <a:pt x="1" y="151"/>
                    </a:lnTo>
                    <a:lnTo>
                      <a:pt x="1603" y="151"/>
                    </a:lnTo>
                    <a:lnTo>
                      <a:pt x="1617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4" name="Google Shape;2370;p51"/>
              <p:cNvSpPr/>
              <p:nvPr/>
            </p:nvSpPr>
            <p:spPr>
              <a:xfrm>
                <a:off x="4549891" y="4907435"/>
                <a:ext cx="119238" cy="6893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296" extrusionOk="0">
                    <a:moveTo>
                      <a:pt x="396" y="1"/>
                    </a:moveTo>
                    <a:cubicBezTo>
                      <a:pt x="0" y="73"/>
                      <a:pt x="0" y="296"/>
                      <a:pt x="0" y="296"/>
                    </a:cubicBezTo>
                    <a:lnTo>
                      <a:pt x="511" y="296"/>
                    </a:lnTo>
                    <a:cubicBezTo>
                      <a:pt x="511" y="196"/>
                      <a:pt x="482" y="130"/>
                      <a:pt x="452" y="80"/>
                    </a:cubicBezTo>
                    <a:cubicBezTo>
                      <a:pt x="432" y="44"/>
                      <a:pt x="409" y="23"/>
                      <a:pt x="402" y="8"/>
                    </a:cubicBezTo>
                    <a:cubicBezTo>
                      <a:pt x="396" y="8"/>
                      <a:pt x="396" y="1"/>
                      <a:pt x="39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5" name="Google Shape;2371;p51"/>
              <p:cNvSpPr/>
              <p:nvPr/>
            </p:nvSpPr>
            <p:spPr>
              <a:xfrm>
                <a:off x="4651895" y="4854104"/>
                <a:ext cx="278301" cy="122266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525" extrusionOk="0">
                    <a:moveTo>
                      <a:pt x="634" y="1"/>
                    </a:moveTo>
                    <a:cubicBezTo>
                      <a:pt x="611" y="1"/>
                      <a:pt x="591" y="7"/>
                      <a:pt x="568" y="14"/>
                    </a:cubicBezTo>
                    <a:cubicBezTo>
                      <a:pt x="561" y="14"/>
                      <a:pt x="548" y="21"/>
                      <a:pt x="541" y="21"/>
                    </a:cubicBezTo>
                    <a:cubicBezTo>
                      <a:pt x="532" y="28"/>
                      <a:pt x="525" y="28"/>
                      <a:pt x="511" y="37"/>
                    </a:cubicBezTo>
                    <a:lnTo>
                      <a:pt x="568" y="107"/>
                    </a:lnTo>
                    <a:cubicBezTo>
                      <a:pt x="568" y="114"/>
                      <a:pt x="575" y="114"/>
                      <a:pt x="575" y="114"/>
                    </a:cubicBezTo>
                    <a:lnTo>
                      <a:pt x="575" y="137"/>
                    </a:lnTo>
                    <a:cubicBezTo>
                      <a:pt x="575" y="144"/>
                      <a:pt x="568" y="151"/>
                      <a:pt x="561" y="158"/>
                    </a:cubicBezTo>
                    <a:lnTo>
                      <a:pt x="541" y="158"/>
                    </a:lnTo>
                    <a:cubicBezTo>
                      <a:pt x="532" y="158"/>
                      <a:pt x="525" y="158"/>
                      <a:pt x="518" y="144"/>
                    </a:cubicBezTo>
                    <a:lnTo>
                      <a:pt x="454" y="57"/>
                    </a:lnTo>
                    <a:cubicBezTo>
                      <a:pt x="432" y="64"/>
                      <a:pt x="411" y="80"/>
                      <a:pt x="389" y="87"/>
                    </a:cubicBezTo>
                    <a:lnTo>
                      <a:pt x="439" y="158"/>
                    </a:lnTo>
                    <a:cubicBezTo>
                      <a:pt x="454" y="173"/>
                      <a:pt x="446" y="194"/>
                      <a:pt x="432" y="201"/>
                    </a:cubicBezTo>
                    <a:cubicBezTo>
                      <a:pt x="425" y="209"/>
                      <a:pt x="425" y="209"/>
                      <a:pt x="418" y="209"/>
                    </a:cubicBezTo>
                    <a:cubicBezTo>
                      <a:pt x="403" y="209"/>
                      <a:pt x="396" y="201"/>
                      <a:pt x="389" y="194"/>
                    </a:cubicBezTo>
                    <a:lnTo>
                      <a:pt x="332" y="114"/>
                    </a:lnTo>
                    <a:cubicBezTo>
                      <a:pt x="309" y="123"/>
                      <a:pt x="289" y="130"/>
                      <a:pt x="266" y="137"/>
                    </a:cubicBezTo>
                    <a:lnTo>
                      <a:pt x="309" y="201"/>
                    </a:lnTo>
                    <a:cubicBezTo>
                      <a:pt x="325" y="216"/>
                      <a:pt x="316" y="237"/>
                      <a:pt x="303" y="252"/>
                    </a:cubicBezTo>
                    <a:lnTo>
                      <a:pt x="289" y="252"/>
                    </a:lnTo>
                    <a:cubicBezTo>
                      <a:pt x="273" y="252"/>
                      <a:pt x="266" y="252"/>
                      <a:pt x="259" y="237"/>
                    </a:cubicBezTo>
                    <a:lnTo>
                      <a:pt x="202" y="166"/>
                    </a:lnTo>
                    <a:cubicBezTo>
                      <a:pt x="196" y="173"/>
                      <a:pt x="180" y="173"/>
                      <a:pt x="173" y="180"/>
                    </a:cubicBezTo>
                    <a:cubicBezTo>
                      <a:pt x="166" y="180"/>
                      <a:pt x="159" y="187"/>
                      <a:pt x="152" y="187"/>
                    </a:cubicBezTo>
                    <a:lnTo>
                      <a:pt x="144" y="194"/>
                    </a:lnTo>
                    <a:lnTo>
                      <a:pt x="187" y="252"/>
                    </a:lnTo>
                    <a:cubicBezTo>
                      <a:pt x="196" y="266"/>
                      <a:pt x="196" y="287"/>
                      <a:pt x="180" y="296"/>
                    </a:cubicBezTo>
                    <a:cubicBezTo>
                      <a:pt x="173" y="302"/>
                      <a:pt x="166" y="302"/>
                      <a:pt x="159" y="302"/>
                    </a:cubicBezTo>
                    <a:cubicBezTo>
                      <a:pt x="152" y="302"/>
                      <a:pt x="137" y="296"/>
                      <a:pt x="130" y="287"/>
                    </a:cubicBezTo>
                    <a:lnTo>
                      <a:pt x="87" y="216"/>
                    </a:lnTo>
                    <a:lnTo>
                      <a:pt x="80" y="216"/>
                    </a:lnTo>
                    <a:cubicBezTo>
                      <a:pt x="80" y="223"/>
                      <a:pt x="73" y="223"/>
                      <a:pt x="73" y="223"/>
                    </a:cubicBezTo>
                    <a:cubicBezTo>
                      <a:pt x="1" y="259"/>
                      <a:pt x="14" y="309"/>
                      <a:pt x="14" y="309"/>
                    </a:cubicBezTo>
                    <a:cubicBezTo>
                      <a:pt x="44" y="359"/>
                      <a:pt x="73" y="425"/>
                      <a:pt x="73" y="525"/>
                    </a:cubicBezTo>
                    <a:lnTo>
                      <a:pt x="1172" y="525"/>
                    </a:lnTo>
                    <a:cubicBezTo>
                      <a:pt x="1194" y="352"/>
                      <a:pt x="1136" y="173"/>
                      <a:pt x="1101" y="114"/>
                    </a:cubicBezTo>
                    <a:cubicBezTo>
                      <a:pt x="1101" y="114"/>
                      <a:pt x="1093" y="107"/>
                      <a:pt x="1093" y="101"/>
                    </a:cubicBezTo>
                    <a:cubicBezTo>
                      <a:pt x="1093" y="101"/>
                      <a:pt x="1086" y="101"/>
                      <a:pt x="1086" y="94"/>
                    </a:cubicBezTo>
                    <a:lnTo>
                      <a:pt x="1079" y="94"/>
                    </a:lnTo>
                    <a:lnTo>
                      <a:pt x="1072" y="87"/>
                    </a:lnTo>
                    <a:lnTo>
                      <a:pt x="1022" y="87"/>
                    </a:lnTo>
                    <a:cubicBezTo>
                      <a:pt x="1015" y="87"/>
                      <a:pt x="1006" y="87"/>
                      <a:pt x="999" y="94"/>
                    </a:cubicBezTo>
                    <a:lnTo>
                      <a:pt x="956" y="94"/>
                    </a:lnTo>
                    <a:cubicBezTo>
                      <a:pt x="870" y="94"/>
                      <a:pt x="784" y="64"/>
                      <a:pt x="720" y="28"/>
                    </a:cubicBezTo>
                    <a:cubicBezTo>
                      <a:pt x="691" y="14"/>
                      <a:pt x="661" y="1"/>
                      <a:pt x="63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6" name="Google Shape;2372;p51"/>
              <p:cNvSpPr/>
              <p:nvPr/>
            </p:nvSpPr>
            <p:spPr>
              <a:xfrm>
                <a:off x="4891303" y="4874132"/>
                <a:ext cx="7220" cy="233"/>
              </a:xfrm>
              <a:custGeom>
                <a:avLst/>
                <a:gdLst/>
                <a:ahLst/>
                <a:cxnLst/>
                <a:rect l="l" t="t" r="r" b="b"/>
                <a:pathLst>
                  <a:path w="31" h="1" fill="none" extrusionOk="0">
                    <a:moveTo>
                      <a:pt x="1" y="1"/>
                    </a:moveTo>
                    <a:lnTo>
                      <a:pt x="30" y="1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7" name="Google Shape;2373;p51"/>
              <p:cNvSpPr/>
              <p:nvPr/>
            </p:nvSpPr>
            <p:spPr>
              <a:xfrm>
                <a:off x="4677280" y="4880653"/>
                <a:ext cx="13507" cy="5356"/>
              </a:xfrm>
              <a:custGeom>
                <a:avLst/>
                <a:gdLst/>
                <a:ahLst/>
                <a:cxnLst/>
                <a:rect l="l" t="t" r="r" b="b"/>
                <a:pathLst>
                  <a:path w="58" h="23" fill="none" extrusionOk="0">
                    <a:moveTo>
                      <a:pt x="57" y="0"/>
                    </a:moveTo>
                    <a:cubicBezTo>
                      <a:pt x="35" y="9"/>
                      <a:pt x="14" y="16"/>
                      <a:pt x="0" y="23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8" name="Google Shape;2374;p51"/>
              <p:cNvSpPr/>
              <p:nvPr/>
            </p:nvSpPr>
            <p:spPr>
              <a:xfrm>
                <a:off x="4732241" y="4852474"/>
                <a:ext cx="13507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58" h="36" fill="none" extrusionOk="0">
                    <a:moveTo>
                      <a:pt x="58" y="1"/>
                    </a:moveTo>
                    <a:cubicBezTo>
                      <a:pt x="44" y="8"/>
                      <a:pt x="23" y="21"/>
                      <a:pt x="1" y="35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9" name="Google Shape;2375;p51"/>
              <p:cNvSpPr/>
              <p:nvPr/>
            </p:nvSpPr>
            <p:spPr>
              <a:xfrm>
                <a:off x="4757626" y="4818705"/>
                <a:ext cx="51934" cy="44016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89" extrusionOk="0">
                    <a:moveTo>
                      <a:pt x="114" y="1"/>
                    </a:moveTo>
                    <a:cubicBezTo>
                      <a:pt x="107" y="1"/>
                      <a:pt x="107" y="1"/>
                      <a:pt x="100" y="8"/>
                    </a:cubicBezTo>
                    <a:lnTo>
                      <a:pt x="94" y="8"/>
                    </a:lnTo>
                    <a:lnTo>
                      <a:pt x="87" y="16"/>
                    </a:lnTo>
                    <a:cubicBezTo>
                      <a:pt x="87" y="16"/>
                      <a:pt x="78" y="16"/>
                      <a:pt x="78" y="23"/>
                    </a:cubicBezTo>
                    <a:cubicBezTo>
                      <a:pt x="78" y="23"/>
                      <a:pt x="71" y="23"/>
                      <a:pt x="71" y="30"/>
                    </a:cubicBezTo>
                    <a:lnTo>
                      <a:pt x="50" y="51"/>
                    </a:lnTo>
                    <a:lnTo>
                      <a:pt x="28" y="73"/>
                    </a:lnTo>
                    <a:cubicBezTo>
                      <a:pt x="21" y="80"/>
                      <a:pt x="21" y="87"/>
                      <a:pt x="14" y="87"/>
                    </a:cubicBezTo>
                    <a:cubicBezTo>
                      <a:pt x="7" y="94"/>
                      <a:pt x="7" y="103"/>
                      <a:pt x="0" y="103"/>
                    </a:cubicBezTo>
                    <a:lnTo>
                      <a:pt x="57" y="189"/>
                    </a:lnTo>
                    <a:cubicBezTo>
                      <a:pt x="71" y="180"/>
                      <a:pt x="78" y="180"/>
                      <a:pt x="87" y="173"/>
                    </a:cubicBezTo>
                    <a:cubicBezTo>
                      <a:pt x="94" y="173"/>
                      <a:pt x="107" y="166"/>
                      <a:pt x="114" y="166"/>
                    </a:cubicBezTo>
                    <a:cubicBezTo>
                      <a:pt x="137" y="159"/>
                      <a:pt x="157" y="153"/>
                      <a:pt x="180" y="153"/>
                    </a:cubicBezTo>
                    <a:cubicBezTo>
                      <a:pt x="223" y="73"/>
                      <a:pt x="164" y="8"/>
                      <a:pt x="1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0" name="Google Shape;2376;p51"/>
              <p:cNvSpPr/>
              <p:nvPr/>
            </p:nvSpPr>
            <p:spPr>
              <a:xfrm>
                <a:off x="4779284" y="4820336"/>
                <a:ext cx="1863" cy="233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fill="none" extrusionOk="0">
                    <a:moveTo>
                      <a:pt x="7" y="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1" name="Google Shape;2377;p51"/>
              <p:cNvSpPr/>
              <p:nvPr/>
            </p:nvSpPr>
            <p:spPr>
              <a:xfrm>
                <a:off x="4769270" y="4825692"/>
                <a:ext cx="5124" cy="48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fill="none" extrusionOk="0">
                    <a:moveTo>
                      <a:pt x="21" y="0"/>
                    </a:moveTo>
                    <a:lnTo>
                      <a:pt x="0" y="21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2" name="Google Shape;2378;p51"/>
              <p:cNvSpPr/>
              <p:nvPr/>
            </p:nvSpPr>
            <p:spPr>
              <a:xfrm>
                <a:off x="4705459" y="4867379"/>
                <a:ext cx="13740" cy="6987"/>
              </a:xfrm>
              <a:custGeom>
                <a:avLst/>
                <a:gdLst/>
                <a:ahLst/>
                <a:cxnLst/>
                <a:rect l="l" t="t" r="r" b="b"/>
                <a:pathLst>
                  <a:path w="59" h="30" fill="none" extrusionOk="0">
                    <a:moveTo>
                      <a:pt x="59" y="0"/>
                    </a:moveTo>
                    <a:cubicBezTo>
                      <a:pt x="36" y="7"/>
                      <a:pt x="16" y="23"/>
                      <a:pt x="0" y="30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3" name="Google Shape;2379;p51"/>
              <p:cNvSpPr/>
              <p:nvPr/>
            </p:nvSpPr>
            <p:spPr>
              <a:xfrm>
                <a:off x="4641881" y="4892763"/>
                <a:ext cx="20261" cy="16535"/>
              </a:xfrm>
              <a:custGeom>
                <a:avLst/>
                <a:gdLst/>
                <a:ahLst/>
                <a:cxnLst/>
                <a:rect l="l" t="t" r="r" b="b"/>
                <a:pathLst>
                  <a:path w="87" h="71" fill="none" extrusionOk="0">
                    <a:moveTo>
                      <a:pt x="7" y="71"/>
                    </a:moveTo>
                    <a:cubicBezTo>
                      <a:pt x="7" y="71"/>
                      <a:pt x="1" y="28"/>
                      <a:pt x="66" y="7"/>
                    </a:cubicBezTo>
                    <a:cubicBezTo>
                      <a:pt x="73" y="0"/>
                      <a:pt x="80" y="0"/>
                      <a:pt x="87" y="0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" name="Google Shape;2380;p51"/>
              <p:cNvSpPr/>
              <p:nvPr/>
            </p:nvSpPr>
            <p:spPr>
              <a:xfrm>
                <a:off x="4658649" y="4877393"/>
                <a:ext cx="38892" cy="47276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03" extrusionOk="0">
                    <a:moveTo>
                      <a:pt x="37" y="1"/>
                    </a:moveTo>
                    <a:cubicBezTo>
                      <a:pt x="29" y="1"/>
                      <a:pt x="22" y="1"/>
                      <a:pt x="15" y="7"/>
                    </a:cubicBezTo>
                    <a:cubicBezTo>
                      <a:pt x="1" y="14"/>
                      <a:pt x="1" y="37"/>
                      <a:pt x="8" y="51"/>
                    </a:cubicBezTo>
                    <a:lnTo>
                      <a:pt x="15" y="66"/>
                    </a:lnTo>
                    <a:lnTo>
                      <a:pt x="51" y="116"/>
                    </a:lnTo>
                    <a:lnTo>
                      <a:pt x="58" y="116"/>
                    </a:lnTo>
                    <a:lnTo>
                      <a:pt x="101" y="187"/>
                    </a:lnTo>
                    <a:cubicBezTo>
                      <a:pt x="108" y="196"/>
                      <a:pt x="123" y="202"/>
                      <a:pt x="130" y="202"/>
                    </a:cubicBezTo>
                    <a:cubicBezTo>
                      <a:pt x="137" y="202"/>
                      <a:pt x="144" y="202"/>
                      <a:pt x="151" y="196"/>
                    </a:cubicBezTo>
                    <a:cubicBezTo>
                      <a:pt x="167" y="187"/>
                      <a:pt x="167" y="166"/>
                      <a:pt x="158" y="152"/>
                    </a:cubicBezTo>
                    <a:lnTo>
                      <a:pt x="115" y="94"/>
                    </a:lnTo>
                    <a:lnTo>
                      <a:pt x="80" y="37"/>
                    </a:lnTo>
                    <a:lnTo>
                      <a:pt x="58" y="14"/>
                    </a:lnTo>
                    <a:cubicBezTo>
                      <a:pt x="51" y="7"/>
                      <a:pt x="44" y="1"/>
                      <a:pt x="3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5" name="Google Shape;2381;p51"/>
              <p:cNvSpPr/>
              <p:nvPr/>
            </p:nvSpPr>
            <p:spPr>
              <a:xfrm>
                <a:off x="4685198" y="4864118"/>
                <a:ext cx="42386" cy="48906"/>
              </a:xfrm>
              <a:custGeom>
                <a:avLst/>
                <a:gdLst/>
                <a:ahLst/>
                <a:cxnLst/>
                <a:rect l="l" t="t" r="r" b="b"/>
                <a:pathLst>
                  <a:path w="182" h="210" extrusionOk="0">
                    <a:moveTo>
                      <a:pt x="37" y="1"/>
                    </a:moveTo>
                    <a:cubicBezTo>
                      <a:pt x="30" y="1"/>
                      <a:pt x="23" y="1"/>
                      <a:pt x="23" y="8"/>
                    </a:cubicBezTo>
                    <a:cubicBezTo>
                      <a:pt x="9" y="14"/>
                      <a:pt x="1" y="37"/>
                      <a:pt x="16" y="51"/>
                    </a:cubicBezTo>
                    <a:lnTo>
                      <a:pt x="23" y="71"/>
                    </a:lnTo>
                    <a:lnTo>
                      <a:pt x="59" y="123"/>
                    </a:lnTo>
                    <a:lnTo>
                      <a:pt x="116" y="194"/>
                    </a:lnTo>
                    <a:cubicBezTo>
                      <a:pt x="123" y="209"/>
                      <a:pt x="130" y="209"/>
                      <a:pt x="146" y="209"/>
                    </a:cubicBezTo>
                    <a:lnTo>
                      <a:pt x="160" y="209"/>
                    </a:lnTo>
                    <a:cubicBezTo>
                      <a:pt x="173" y="194"/>
                      <a:pt x="182" y="173"/>
                      <a:pt x="166" y="158"/>
                    </a:cubicBezTo>
                    <a:lnTo>
                      <a:pt x="123" y="94"/>
                    </a:lnTo>
                    <a:lnTo>
                      <a:pt x="87" y="44"/>
                    </a:lnTo>
                    <a:lnTo>
                      <a:pt x="66" y="14"/>
                    </a:lnTo>
                    <a:cubicBezTo>
                      <a:pt x="59" y="8"/>
                      <a:pt x="53" y="1"/>
                      <a:pt x="3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" name="Google Shape;2382;p51"/>
              <p:cNvSpPr/>
              <p:nvPr/>
            </p:nvSpPr>
            <p:spPr>
              <a:xfrm>
                <a:off x="4713843" y="4850611"/>
                <a:ext cx="44016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25" extrusionOk="0">
                    <a:moveTo>
                      <a:pt x="37" y="0"/>
                    </a:moveTo>
                    <a:cubicBezTo>
                      <a:pt x="30" y="0"/>
                      <a:pt x="23" y="0"/>
                      <a:pt x="16" y="9"/>
                    </a:cubicBezTo>
                    <a:cubicBezTo>
                      <a:pt x="0" y="16"/>
                      <a:pt x="0" y="36"/>
                      <a:pt x="7" y="52"/>
                    </a:cubicBezTo>
                    <a:lnTo>
                      <a:pt x="23" y="72"/>
                    </a:lnTo>
                    <a:lnTo>
                      <a:pt x="66" y="129"/>
                    </a:lnTo>
                    <a:lnTo>
                      <a:pt x="123" y="209"/>
                    </a:lnTo>
                    <a:cubicBezTo>
                      <a:pt x="130" y="216"/>
                      <a:pt x="137" y="224"/>
                      <a:pt x="152" y="224"/>
                    </a:cubicBezTo>
                    <a:cubicBezTo>
                      <a:pt x="159" y="224"/>
                      <a:pt x="159" y="224"/>
                      <a:pt x="166" y="216"/>
                    </a:cubicBezTo>
                    <a:cubicBezTo>
                      <a:pt x="180" y="209"/>
                      <a:pt x="188" y="188"/>
                      <a:pt x="173" y="173"/>
                    </a:cubicBezTo>
                    <a:lnTo>
                      <a:pt x="123" y="102"/>
                    </a:lnTo>
                    <a:lnTo>
                      <a:pt x="80" y="43"/>
                    </a:lnTo>
                    <a:lnTo>
                      <a:pt x="59" y="16"/>
                    </a:lnTo>
                    <a:cubicBezTo>
                      <a:pt x="59" y="9"/>
                      <a:pt x="43" y="0"/>
                      <a:pt x="3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7" name="Google Shape;2383;p51"/>
              <p:cNvSpPr/>
              <p:nvPr/>
            </p:nvSpPr>
            <p:spPr>
              <a:xfrm>
                <a:off x="4740625" y="4837336"/>
                <a:ext cx="45413" cy="53564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0" extrusionOk="0">
                    <a:moveTo>
                      <a:pt x="37" y="0"/>
                    </a:moveTo>
                    <a:cubicBezTo>
                      <a:pt x="30" y="0"/>
                      <a:pt x="22" y="0"/>
                      <a:pt x="22" y="7"/>
                    </a:cubicBezTo>
                    <a:cubicBezTo>
                      <a:pt x="8" y="14"/>
                      <a:pt x="1" y="36"/>
                      <a:pt x="15" y="50"/>
                    </a:cubicBezTo>
                    <a:lnTo>
                      <a:pt x="22" y="66"/>
                    </a:lnTo>
                    <a:lnTo>
                      <a:pt x="73" y="129"/>
                    </a:lnTo>
                    <a:lnTo>
                      <a:pt x="137" y="216"/>
                    </a:lnTo>
                    <a:cubicBezTo>
                      <a:pt x="144" y="230"/>
                      <a:pt x="151" y="230"/>
                      <a:pt x="160" y="230"/>
                    </a:cubicBezTo>
                    <a:lnTo>
                      <a:pt x="180" y="230"/>
                    </a:lnTo>
                    <a:cubicBezTo>
                      <a:pt x="187" y="223"/>
                      <a:pt x="194" y="216"/>
                      <a:pt x="194" y="209"/>
                    </a:cubicBezTo>
                    <a:lnTo>
                      <a:pt x="194" y="186"/>
                    </a:lnTo>
                    <a:cubicBezTo>
                      <a:pt x="194" y="186"/>
                      <a:pt x="187" y="186"/>
                      <a:pt x="187" y="179"/>
                    </a:cubicBezTo>
                    <a:lnTo>
                      <a:pt x="130" y="109"/>
                    </a:lnTo>
                    <a:lnTo>
                      <a:pt x="73" y="23"/>
                    </a:lnTo>
                    <a:lnTo>
                      <a:pt x="65" y="14"/>
                    </a:lnTo>
                    <a:cubicBezTo>
                      <a:pt x="58" y="7"/>
                      <a:pt x="51" y="0"/>
                      <a:pt x="3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8" name="Google Shape;2384;p51"/>
              <p:cNvSpPr/>
              <p:nvPr/>
            </p:nvSpPr>
            <p:spPr>
              <a:xfrm>
                <a:off x="4554782" y="3524789"/>
                <a:ext cx="383799" cy="1175383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5047" extrusionOk="0">
                    <a:moveTo>
                      <a:pt x="1337" y="0"/>
                    </a:moveTo>
                    <a:cubicBezTo>
                      <a:pt x="1310" y="16"/>
                      <a:pt x="921" y="152"/>
                      <a:pt x="411" y="166"/>
                    </a:cubicBezTo>
                    <a:cubicBezTo>
                      <a:pt x="378" y="167"/>
                      <a:pt x="346" y="168"/>
                      <a:pt x="312" y="168"/>
                    </a:cubicBezTo>
                    <a:cubicBezTo>
                      <a:pt x="213" y="168"/>
                      <a:pt x="109" y="161"/>
                      <a:pt x="0" y="145"/>
                    </a:cubicBezTo>
                    <a:lnTo>
                      <a:pt x="0" y="145"/>
                    </a:lnTo>
                    <a:cubicBezTo>
                      <a:pt x="52" y="418"/>
                      <a:pt x="181" y="1101"/>
                      <a:pt x="295" y="1698"/>
                    </a:cubicBezTo>
                    <a:cubicBezTo>
                      <a:pt x="375" y="2093"/>
                      <a:pt x="447" y="2452"/>
                      <a:pt x="483" y="2631"/>
                    </a:cubicBezTo>
                    <a:cubicBezTo>
                      <a:pt x="590" y="3157"/>
                      <a:pt x="878" y="4415"/>
                      <a:pt x="914" y="5046"/>
                    </a:cubicBezTo>
                    <a:lnTo>
                      <a:pt x="1553" y="5046"/>
                    </a:lnTo>
                    <a:cubicBezTo>
                      <a:pt x="1553" y="5046"/>
                      <a:pt x="1648" y="3775"/>
                      <a:pt x="1605" y="3437"/>
                    </a:cubicBezTo>
                    <a:cubicBezTo>
                      <a:pt x="1553" y="3092"/>
                      <a:pt x="1432" y="2610"/>
                      <a:pt x="1416" y="2431"/>
                    </a:cubicBezTo>
                    <a:cubicBezTo>
                      <a:pt x="1410" y="2251"/>
                      <a:pt x="1403" y="1101"/>
                      <a:pt x="1410" y="928"/>
                    </a:cubicBezTo>
                    <a:cubicBezTo>
                      <a:pt x="1410" y="756"/>
                      <a:pt x="1518" y="454"/>
                      <a:pt x="133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9" name="Google Shape;2385;p51"/>
              <p:cNvSpPr/>
              <p:nvPr/>
            </p:nvSpPr>
            <p:spPr>
              <a:xfrm>
                <a:off x="4820971" y="2572516"/>
                <a:ext cx="1863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8" h="22" extrusionOk="0">
                    <a:moveTo>
                      <a:pt x="8" y="1"/>
                    </a:moveTo>
                    <a:lnTo>
                      <a:pt x="8" y="1"/>
                    </a:lnTo>
                    <a:cubicBezTo>
                      <a:pt x="8" y="8"/>
                      <a:pt x="1" y="14"/>
                      <a:pt x="1" y="21"/>
                    </a:cubicBezTo>
                    <a:cubicBezTo>
                      <a:pt x="8" y="14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0" name="Google Shape;2386;p51"/>
              <p:cNvSpPr/>
              <p:nvPr/>
            </p:nvSpPr>
            <p:spPr>
              <a:xfrm>
                <a:off x="4636991" y="2731345"/>
                <a:ext cx="3493" cy="12110"/>
              </a:xfrm>
              <a:custGeom>
                <a:avLst/>
                <a:gdLst/>
                <a:ahLst/>
                <a:cxnLst/>
                <a:rect l="l" t="t" r="r" b="b"/>
                <a:pathLst>
                  <a:path w="15" h="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6"/>
                      <a:pt x="8" y="36"/>
                      <a:pt x="15" y="52"/>
                    </a:cubicBezTo>
                    <a:cubicBezTo>
                      <a:pt x="8" y="30"/>
                      <a:pt x="1" y="16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1" name="Google Shape;2387;p51"/>
              <p:cNvSpPr/>
              <p:nvPr/>
            </p:nvSpPr>
            <p:spPr>
              <a:xfrm>
                <a:off x="4467915" y="2979136"/>
                <a:ext cx="1863" cy="3493"/>
              </a:xfrm>
              <a:custGeom>
                <a:avLst/>
                <a:gdLst/>
                <a:ahLst/>
                <a:cxnLst/>
                <a:rect l="l" t="t" r="r" b="b"/>
                <a:pathLst>
                  <a:path w="8" h="15" extrusionOk="0">
                    <a:moveTo>
                      <a:pt x="1" y="0"/>
                    </a:moveTo>
                    <a:lnTo>
                      <a:pt x="1" y="14"/>
                    </a:lnTo>
                    <a:cubicBezTo>
                      <a:pt x="7" y="7"/>
                      <a:pt x="7" y="7"/>
                      <a:pt x="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2" name="Google Shape;2388;p51"/>
              <p:cNvSpPr/>
              <p:nvPr/>
            </p:nvSpPr>
            <p:spPr>
              <a:xfrm>
                <a:off x="4929962" y="3037823"/>
                <a:ext cx="8617" cy="3493"/>
              </a:xfrm>
              <a:custGeom>
                <a:avLst/>
                <a:gdLst/>
                <a:ahLst/>
                <a:cxnLst/>
                <a:rect l="l" t="t" r="r" b="b"/>
                <a:pathLst>
                  <a:path w="37" h="15" extrusionOk="0">
                    <a:moveTo>
                      <a:pt x="0" y="0"/>
                    </a:moveTo>
                    <a:cubicBezTo>
                      <a:pt x="7" y="7"/>
                      <a:pt x="21" y="7"/>
                      <a:pt x="37" y="14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3" name="Google Shape;2389;p51"/>
              <p:cNvSpPr/>
              <p:nvPr/>
            </p:nvSpPr>
            <p:spPr>
              <a:xfrm>
                <a:off x="4904577" y="3087894"/>
                <a:ext cx="7220" cy="15138"/>
              </a:xfrm>
              <a:custGeom>
                <a:avLst/>
                <a:gdLst/>
                <a:ahLst/>
                <a:cxnLst/>
                <a:rect l="l" t="t" r="r" b="b"/>
                <a:pathLst>
                  <a:path w="31" h="65" extrusionOk="0">
                    <a:moveTo>
                      <a:pt x="30" y="1"/>
                    </a:moveTo>
                    <a:cubicBezTo>
                      <a:pt x="23" y="22"/>
                      <a:pt x="16" y="44"/>
                      <a:pt x="1" y="65"/>
                    </a:cubicBezTo>
                    <a:lnTo>
                      <a:pt x="1" y="65"/>
                    </a:lnTo>
                    <a:cubicBezTo>
                      <a:pt x="16" y="44"/>
                      <a:pt x="23" y="22"/>
                      <a:pt x="3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4" name="Google Shape;2390;p51"/>
              <p:cNvSpPr/>
              <p:nvPr/>
            </p:nvSpPr>
            <p:spPr>
              <a:xfrm>
                <a:off x="4482820" y="3106525"/>
                <a:ext cx="1863" cy="15138"/>
              </a:xfrm>
              <a:custGeom>
                <a:avLst/>
                <a:gdLst/>
                <a:ahLst/>
                <a:cxnLst/>
                <a:rect l="l" t="t" r="r" b="b"/>
                <a:pathLst>
                  <a:path w="8" h="65" extrusionOk="0">
                    <a:moveTo>
                      <a:pt x="7" y="0"/>
                    </a:moveTo>
                    <a:cubicBezTo>
                      <a:pt x="7" y="21"/>
                      <a:pt x="7" y="43"/>
                      <a:pt x="0" y="64"/>
                    </a:cubicBezTo>
                    <a:lnTo>
                      <a:pt x="7" y="6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" name="Google Shape;2391;p51"/>
              <p:cNvSpPr/>
              <p:nvPr/>
            </p:nvSpPr>
            <p:spPr>
              <a:xfrm>
                <a:off x="4872905" y="3153102"/>
                <a:ext cx="6987" cy="1397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0" extrusionOk="0">
                    <a:moveTo>
                      <a:pt x="30" y="0"/>
                    </a:moveTo>
                    <a:cubicBezTo>
                      <a:pt x="23" y="16"/>
                      <a:pt x="7" y="37"/>
                      <a:pt x="0" y="59"/>
                    </a:cubicBezTo>
                    <a:cubicBezTo>
                      <a:pt x="14" y="37"/>
                      <a:pt x="23" y="16"/>
                      <a:pt x="3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" name="Google Shape;2392;p51"/>
              <p:cNvSpPr/>
              <p:nvPr/>
            </p:nvSpPr>
            <p:spPr>
              <a:xfrm>
                <a:off x="4467915" y="2964231"/>
                <a:ext cx="233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1"/>
                    </a:move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" name="Google Shape;2393;p51"/>
              <p:cNvSpPr/>
              <p:nvPr/>
            </p:nvSpPr>
            <p:spPr>
              <a:xfrm>
                <a:off x="4519849" y="2699439"/>
                <a:ext cx="445281" cy="197954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850" extrusionOk="0">
                    <a:moveTo>
                      <a:pt x="1387" y="1"/>
                    </a:moveTo>
                    <a:cubicBezTo>
                      <a:pt x="1416" y="44"/>
                      <a:pt x="1437" y="66"/>
                      <a:pt x="1437" y="66"/>
                    </a:cubicBezTo>
                    <a:cubicBezTo>
                      <a:pt x="1437" y="66"/>
                      <a:pt x="1268" y="347"/>
                      <a:pt x="881" y="347"/>
                    </a:cubicBezTo>
                    <a:cubicBezTo>
                      <a:pt x="831" y="347"/>
                      <a:pt x="777" y="343"/>
                      <a:pt x="719" y="332"/>
                    </a:cubicBezTo>
                    <a:cubicBezTo>
                      <a:pt x="604" y="310"/>
                      <a:pt x="547" y="246"/>
                      <a:pt x="518" y="189"/>
                    </a:cubicBezTo>
                    <a:cubicBezTo>
                      <a:pt x="511" y="166"/>
                      <a:pt x="504" y="153"/>
                      <a:pt x="504" y="137"/>
                    </a:cubicBezTo>
                    <a:lnTo>
                      <a:pt x="504" y="116"/>
                    </a:lnTo>
                    <a:cubicBezTo>
                      <a:pt x="495" y="116"/>
                      <a:pt x="495" y="109"/>
                      <a:pt x="495" y="103"/>
                    </a:cubicBezTo>
                    <a:cubicBezTo>
                      <a:pt x="495" y="80"/>
                      <a:pt x="504" y="59"/>
                      <a:pt x="511" y="51"/>
                    </a:cubicBezTo>
                    <a:cubicBezTo>
                      <a:pt x="511" y="44"/>
                      <a:pt x="518" y="37"/>
                      <a:pt x="525" y="30"/>
                    </a:cubicBezTo>
                    <a:lnTo>
                      <a:pt x="525" y="30"/>
                    </a:lnTo>
                    <a:cubicBezTo>
                      <a:pt x="461" y="73"/>
                      <a:pt x="309" y="109"/>
                      <a:pt x="245" y="159"/>
                    </a:cubicBezTo>
                    <a:lnTo>
                      <a:pt x="236" y="166"/>
                    </a:lnTo>
                    <a:cubicBezTo>
                      <a:pt x="236" y="166"/>
                      <a:pt x="230" y="166"/>
                      <a:pt x="230" y="173"/>
                    </a:cubicBezTo>
                    <a:cubicBezTo>
                      <a:pt x="230" y="173"/>
                      <a:pt x="223" y="173"/>
                      <a:pt x="223" y="180"/>
                    </a:cubicBezTo>
                    <a:cubicBezTo>
                      <a:pt x="159" y="253"/>
                      <a:pt x="93" y="454"/>
                      <a:pt x="43" y="555"/>
                    </a:cubicBezTo>
                    <a:cubicBezTo>
                      <a:pt x="29" y="577"/>
                      <a:pt x="14" y="598"/>
                      <a:pt x="0" y="627"/>
                    </a:cubicBezTo>
                    <a:cubicBezTo>
                      <a:pt x="93" y="663"/>
                      <a:pt x="209" y="698"/>
                      <a:pt x="352" y="727"/>
                    </a:cubicBezTo>
                    <a:cubicBezTo>
                      <a:pt x="654" y="793"/>
                      <a:pt x="1056" y="850"/>
                      <a:pt x="1573" y="850"/>
                    </a:cubicBezTo>
                    <a:cubicBezTo>
                      <a:pt x="1607" y="574"/>
                      <a:pt x="1772" y="339"/>
                      <a:pt x="1882" y="339"/>
                    </a:cubicBezTo>
                    <a:cubicBezTo>
                      <a:pt x="1892" y="339"/>
                      <a:pt x="1902" y="341"/>
                      <a:pt x="1912" y="346"/>
                    </a:cubicBezTo>
                    <a:cubicBezTo>
                      <a:pt x="1855" y="296"/>
                      <a:pt x="1782" y="260"/>
                      <a:pt x="1711" y="223"/>
                    </a:cubicBezTo>
                    <a:cubicBezTo>
                      <a:pt x="1646" y="189"/>
                      <a:pt x="1523" y="153"/>
                      <a:pt x="138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" name="Google Shape;2394;p51"/>
              <p:cNvSpPr/>
              <p:nvPr/>
            </p:nvSpPr>
            <p:spPr>
              <a:xfrm>
                <a:off x="4636991" y="2731345"/>
                <a:ext cx="3493" cy="12110"/>
              </a:xfrm>
              <a:custGeom>
                <a:avLst/>
                <a:gdLst/>
                <a:ahLst/>
                <a:cxnLst/>
                <a:rect l="l" t="t" r="r" b="b"/>
                <a:pathLst>
                  <a:path w="15" h="52" fill="none" extrusionOk="0">
                    <a:moveTo>
                      <a:pt x="15" y="52"/>
                    </a:moveTo>
                    <a:cubicBezTo>
                      <a:pt x="8" y="29"/>
                      <a:pt x="1" y="16"/>
                      <a:pt x="1" y="0"/>
                    </a:cubicBezTo>
                    <a:cubicBezTo>
                      <a:pt x="1" y="16"/>
                      <a:pt x="8" y="36"/>
                      <a:pt x="15" y="52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" name="Google Shape;2395;p51"/>
              <p:cNvSpPr/>
              <p:nvPr/>
            </p:nvSpPr>
            <p:spPr>
              <a:xfrm>
                <a:off x="4419242" y="3253476"/>
                <a:ext cx="460651" cy="310672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334" extrusionOk="0">
                    <a:moveTo>
                      <a:pt x="230" y="1"/>
                    </a:moveTo>
                    <a:cubicBezTo>
                      <a:pt x="203" y="225"/>
                      <a:pt x="137" y="491"/>
                      <a:pt x="87" y="691"/>
                    </a:cubicBezTo>
                    <a:cubicBezTo>
                      <a:pt x="44" y="849"/>
                      <a:pt x="15" y="972"/>
                      <a:pt x="8" y="1001"/>
                    </a:cubicBezTo>
                    <a:cubicBezTo>
                      <a:pt x="1" y="1036"/>
                      <a:pt x="1" y="1065"/>
                      <a:pt x="1" y="1094"/>
                    </a:cubicBezTo>
                    <a:cubicBezTo>
                      <a:pt x="15" y="1138"/>
                      <a:pt x="30" y="1165"/>
                      <a:pt x="30" y="1165"/>
                    </a:cubicBezTo>
                    <a:cubicBezTo>
                      <a:pt x="30" y="1165"/>
                      <a:pt x="37" y="1165"/>
                      <a:pt x="37" y="1174"/>
                    </a:cubicBezTo>
                    <a:cubicBezTo>
                      <a:pt x="223" y="1245"/>
                      <a:pt x="403" y="1288"/>
                      <a:pt x="582" y="1310"/>
                    </a:cubicBezTo>
                    <a:cubicBezTo>
                      <a:pt x="691" y="1326"/>
                      <a:pt x="795" y="1333"/>
                      <a:pt x="894" y="1333"/>
                    </a:cubicBezTo>
                    <a:cubicBezTo>
                      <a:pt x="928" y="1333"/>
                      <a:pt x="960" y="1332"/>
                      <a:pt x="993" y="1331"/>
                    </a:cubicBezTo>
                    <a:cubicBezTo>
                      <a:pt x="1503" y="1317"/>
                      <a:pt x="1892" y="1181"/>
                      <a:pt x="1919" y="1165"/>
                    </a:cubicBezTo>
                    <a:cubicBezTo>
                      <a:pt x="1919" y="1165"/>
                      <a:pt x="1978" y="1101"/>
                      <a:pt x="1962" y="1072"/>
                    </a:cubicBezTo>
                    <a:cubicBezTo>
                      <a:pt x="1955" y="1044"/>
                      <a:pt x="1862" y="699"/>
                      <a:pt x="1805" y="484"/>
                    </a:cubicBezTo>
                    <a:cubicBezTo>
                      <a:pt x="1776" y="368"/>
                      <a:pt x="1762" y="289"/>
                      <a:pt x="1776" y="173"/>
                    </a:cubicBezTo>
                    <a:lnTo>
                      <a:pt x="1704" y="173"/>
                    </a:lnTo>
                    <a:cubicBezTo>
                      <a:pt x="1143" y="173"/>
                      <a:pt x="712" y="116"/>
                      <a:pt x="403" y="44"/>
                    </a:cubicBezTo>
                    <a:cubicBezTo>
                      <a:pt x="389" y="37"/>
                      <a:pt x="375" y="37"/>
                      <a:pt x="360" y="30"/>
                    </a:cubicBezTo>
                    <a:cubicBezTo>
                      <a:pt x="317" y="23"/>
                      <a:pt x="273" y="9"/>
                      <a:pt x="23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" name="Google Shape;2396;p51"/>
              <p:cNvSpPr/>
              <p:nvPr/>
            </p:nvSpPr>
            <p:spPr>
              <a:xfrm>
                <a:off x="4472806" y="3238571"/>
                <a:ext cx="361674" cy="55427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8" extrusionOk="0">
                    <a:moveTo>
                      <a:pt x="7" y="1"/>
                    </a:moveTo>
                    <a:cubicBezTo>
                      <a:pt x="7" y="22"/>
                      <a:pt x="7" y="44"/>
                      <a:pt x="0" y="65"/>
                    </a:cubicBezTo>
                    <a:cubicBezTo>
                      <a:pt x="43" y="73"/>
                      <a:pt x="87" y="87"/>
                      <a:pt x="130" y="94"/>
                    </a:cubicBezTo>
                    <a:cubicBezTo>
                      <a:pt x="145" y="101"/>
                      <a:pt x="159" y="101"/>
                      <a:pt x="173" y="108"/>
                    </a:cubicBezTo>
                    <a:cubicBezTo>
                      <a:pt x="482" y="180"/>
                      <a:pt x="913" y="237"/>
                      <a:pt x="1474" y="237"/>
                    </a:cubicBezTo>
                    <a:lnTo>
                      <a:pt x="1546" y="237"/>
                    </a:lnTo>
                    <a:cubicBezTo>
                      <a:pt x="1546" y="223"/>
                      <a:pt x="1546" y="203"/>
                      <a:pt x="1553" y="180"/>
                    </a:cubicBezTo>
                    <a:cubicBezTo>
                      <a:pt x="956" y="180"/>
                      <a:pt x="511" y="123"/>
                      <a:pt x="188" y="44"/>
                    </a:cubicBezTo>
                    <a:cubicBezTo>
                      <a:pt x="173" y="44"/>
                      <a:pt x="159" y="37"/>
                      <a:pt x="145" y="37"/>
                    </a:cubicBezTo>
                    <a:cubicBezTo>
                      <a:pt x="93" y="22"/>
                      <a:pt x="50" y="15"/>
                      <a:pt x="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1" name="Google Shape;2397;p51"/>
              <p:cNvSpPr/>
              <p:nvPr/>
            </p:nvSpPr>
            <p:spPr>
              <a:xfrm>
                <a:off x="4474436" y="3188501"/>
                <a:ext cx="373784" cy="92223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23" y="0"/>
                    </a:moveTo>
                    <a:cubicBezTo>
                      <a:pt x="23" y="30"/>
                      <a:pt x="16" y="64"/>
                      <a:pt x="16" y="100"/>
                    </a:cubicBezTo>
                    <a:cubicBezTo>
                      <a:pt x="16" y="116"/>
                      <a:pt x="16" y="130"/>
                      <a:pt x="9" y="143"/>
                    </a:cubicBezTo>
                    <a:cubicBezTo>
                      <a:pt x="9" y="166"/>
                      <a:pt x="9" y="187"/>
                      <a:pt x="0" y="216"/>
                    </a:cubicBezTo>
                    <a:cubicBezTo>
                      <a:pt x="43" y="230"/>
                      <a:pt x="86" y="237"/>
                      <a:pt x="138" y="252"/>
                    </a:cubicBezTo>
                    <a:cubicBezTo>
                      <a:pt x="152" y="252"/>
                      <a:pt x="166" y="259"/>
                      <a:pt x="181" y="259"/>
                    </a:cubicBezTo>
                    <a:cubicBezTo>
                      <a:pt x="504" y="338"/>
                      <a:pt x="949" y="395"/>
                      <a:pt x="1546" y="395"/>
                    </a:cubicBezTo>
                    <a:cubicBezTo>
                      <a:pt x="1561" y="331"/>
                      <a:pt x="1575" y="266"/>
                      <a:pt x="1605" y="180"/>
                    </a:cubicBezTo>
                    <a:lnTo>
                      <a:pt x="1525" y="180"/>
                    </a:lnTo>
                    <a:cubicBezTo>
                      <a:pt x="942" y="180"/>
                      <a:pt x="504" y="116"/>
                      <a:pt x="188" y="43"/>
                    </a:cubicBezTo>
                    <a:cubicBezTo>
                      <a:pt x="130" y="30"/>
                      <a:pt x="73" y="14"/>
                      <a:pt x="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2" name="Google Shape;2398;p51"/>
              <p:cNvSpPr/>
              <p:nvPr/>
            </p:nvSpPr>
            <p:spPr>
              <a:xfrm>
                <a:off x="4479559" y="3173130"/>
                <a:ext cx="373552" cy="5729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246" extrusionOk="0">
                    <a:moveTo>
                      <a:pt x="7" y="1"/>
                    </a:moveTo>
                    <a:cubicBezTo>
                      <a:pt x="7" y="23"/>
                      <a:pt x="1" y="37"/>
                      <a:pt x="1" y="66"/>
                    </a:cubicBezTo>
                    <a:cubicBezTo>
                      <a:pt x="51" y="80"/>
                      <a:pt x="108" y="96"/>
                      <a:pt x="166" y="109"/>
                    </a:cubicBezTo>
                    <a:cubicBezTo>
                      <a:pt x="482" y="182"/>
                      <a:pt x="920" y="246"/>
                      <a:pt x="1503" y="246"/>
                    </a:cubicBezTo>
                    <a:lnTo>
                      <a:pt x="1583" y="246"/>
                    </a:lnTo>
                    <a:cubicBezTo>
                      <a:pt x="1589" y="225"/>
                      <a:pt x="1596" y="209"/>
                      <a:pt x="1603" y="189"/>
                    </a:cubicBezTo>
                    <a:lnTo>
                      <a:pt x="1603" y="189"/>
                    </a:lnTo>
                    <a:cubicBezTo>
                      <a:pt x="1576" y="189"/>
                      <a:pt x="1548" y="189"/>
                      <a:pt x="1521" y="189"/>
                    </a:cubicBezTo>
                    <a:cubicBezTo>
                      <a:pt x="937" y="189"/>
                      <a:pt x="497" y="120"/>
                      <a:pt x="180" y="44"/>
                    </a:cubicBezTo>
                    <a:cubicBezTo>
                      <a:pt x="116" y="30"/>
                      <a:pt x="58" y="16"/>
                      <a:pt x="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3" name="Google Shape;2399;p51"/>
              <p:cNvSpPr/>
              <p:nvPr/>
            </p:nvSpPr>
            <p:spPr>
              <a:xfrm>
                <a:off x="4481190" y="3121429"/>
                <a:ext cx="3919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412" extrusionOk="0">
                    <a:moveTo>
                      <a:pt x="14" y="0"/>
                    </a:moveTo>
                    <a:cubicBezTo>
                      <a:pt x="7" y="59"/>
                      <a:pt x="7" y="130"/>
                      <a:pt x="0" y="223"/>
                    </a:cubicBezTo>
                    <a:cubicBezTo>
                      <a:pt x="51" y="238"/>
                      <a:pt x="109" y="252"/>
                      <a:pt x="173" y="266"/>
                    </a:cubicBezTo>
                    <a:cubicBezTo>
                      <a:pt x="490" y="342"/>
                      <a:pt x="930" y="411"/>
                      <a:pt x="1514" y="411"/>
                    </a:cubicBezTo>
                    <a:cubicBezTo>
                      <a:pt x="1541" y="411"/>
                      <a:pt x="1569" y="411"/>
                      <a:pt x="1596" y="411"/>
                    </a:cubicBezTo>
                    <a:cubicBezTo>
                      <a:pt x="1610" y="368"/>
                      <a:pt x="1632" y="331"/>
                      <a:pt x="1646" y="288"/>
                    </a:cubicBezTo>
                    <a:cubicBezTo>
                      <a:pt x="1662" y="252"/>
                      <a:pt x="1669" y="223"/>
                      <a:pt x="1682" y="195"/>
                    </a:cubicBezTo>
                    <a:lnTo>
                      <a:pt x="1553" y="195"/>
                    </a:lnTo>
                    <a:cubicBezTo>
                      <a:pt x="972" y="195"/>
                      <a:pt x="540" y="130"/>
                      <a:pt x="230" y="59"/>
                    </a:cubicBezTo>
                    <a:cubicBezTo>
                      <a:pt x="152" y="36"/>
                      <a:pt x="80" y="23"/>
                      <a:pt x="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4" name="Google Shape;2400;p51"/>
              <p:cNvSpPr/>
              <p:nvPr/>
            </p:nvSpPr>
            <p:spPr>
              <a:xfrm>
                <a:off x="4484450" y="3106525"/>
                <a:ext cx="395443" cy="60551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260" extrusionOk="0">
                    <a:moveTo>
                      <a:pt x="0" y="0"/>
                    </a:moveTo>
                    <a:lnTo>
                      <a:pt x="0" y="64"/>
                    </a:lnTo>
                    <a:cubicBezTo>
                      <a:pt x="66" y="87"/>
                      <a:pt x="138" y="100"/>
                      <a:pt x="216" y="123"/>
                    </a:cubicBezTo>
                    <a:cubicBezTo>
                      <a:pt x="526" y="194"/>
                      <a:pt x="958" y="259"/>
                      <a:pt x="1539" y="259"/>
                    </a:cubicBezTo>
                    <a:lnTo>
                      <a:pt x="1668" y="259"/>
                    </a:lnTo>
                    <a:cubicBezTo>
                      <a:pt x="1675" y="237"/>
                      <a:pt x="1691" y="216"/>
                      <a:pt x="1698" y="200"/>
                    </a:cubicBezTo>
                    <a:lnTo>
                      <a:pt x="1698" y="200"/>
                    </a:lnTo>
                    <a:cubicBezTo>
                      <a:pt x="1659" y="201"/>
                      <a:pt x="1621" y="201"/>
                      <a:pt x="1584" y="201"/>
                    </a:cubicBezTo>
                    <a:cubicBezTo>
                      <a:pt x="994" y="201"/>
                      <a:pt x="549" y="139"/>
                      <a:pt x="231" y="64"/>
                    </a:cubicBezTo>
                    <a:cubicBezTo>
                      <a:pt x="145" y="43"/>
                      <a:pt x="66" y="21"/>
                      <a:pt x="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5" name="Google Shape;2401;p51"/>
              <p:cNvSpPr/>
              <p:nvPr/>
            </p:nvSpPr>
            <p:spPr>
              <a:xfrm>
                <a:off x="4477929" y="3051098"/>
                <a:ext cx="426883" cy="102471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4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" y="16"/>
                      <a:pt x="8" y="30"/>
                      <a:pt x="8" y="43"/>
                    </a:cubicBezTo>
                    <a:cubicBezTo>
                      <a:pt x="21" y="102"/>
                      <a:pt x="28" y="159"/>
                      <a:pt x="28" y="238"/>
                    </a:cubicBezTo>
                    <a:cubicBezTo>
                      <a:pt x="94" y="259"/>
                      <a:pt x="173" y="281"/>
                      <a:pt x="259" y="302"/>
                    </a:cubicBezTo>
                    <a:cubicBezTo>
                      <a:pt x="577" y="377"/>
                      <a:pt x="1022" y="439"/>
                      <a:pt x="1612" y="439"/>
                    </a:cubicBezTo>
                    <a:cubicBezTo>
                      <a:pt x="1649" y="439"/>
                      <a:pt x="1687" y="439"/>
                      <a:pt x="1726" y="438"/>
                    </a:cubicBezTo>
                    <a:cubicBezTo>
                      <a:pt x="1762" y="368"/>
                      <a:pt x="1797" y="295"/>
                      <a:pt x="1833" y="223"/>
                    </a:cubicBezTo>
                    <a:lnTo>
                      <a:pt x="1617" y="223"/>
                    </a:lnTo>
                    <a:cubicBezTo>
                      <a:pt x="1050" y="223"/>
                      <a:pt x="618" y="166"/>
                      <a:pt x="309" y="87"/>
                    </a:cubicBezTo>
                    <a:cubicBezTo>
                      <a:pt x="187" y="59"/>
                      <a:pt x="87" y="30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6" name="Google Shape;2402;p51"/>
              <p:cNvSpPr/>
              <p:nvPr/>
            </p:nvSpPr>
            <p:spPr>
              <a:xfrm>
                <a:off x="4476299" y="3036193"/>
                <a:ext cx="435500" cy="6683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7" extrusionOk="0">
                    <a:moveTo>
                      <a:pt x="1" y="0"/>
                    </a:moveTo>
                    <a:lnTo>
                      <a:pt x="1" y="21"/>
                    </a:lnTo>
                    <a:cubicBezTo>
                      <a:pt x="1" y="28"/>
                      <a:pt x="8" y="37"/>
                      <a:pt x="8" y="44"/>
                    </a:cubicBezTo>
                    <a:lnTo>
                      <a:pt x="8" y="64"/>
                    </a:lnTo>
                    <a:cubicBezTo>
                      <a:pt x="94" y="94"/>
                      <a:pt x="194" y="123"/>
                      <a:pt x="316" y="151"/>
                    </a:cubicBezTo>
                    <a:cubicBezTo>
                      <a:pt x="625" y="230"/>
                      <a:pt x="1057" y="287"/>
                      <a:pt x="1624" y="287"/>
                    </a:cubicBezTo>
                    <a:lnTo>
                      <a:pt x="1840" y="287"/>
                    </a:lnTo>
                    <a:cubicBezTo>
                      <a:pt x="1855" y="266"/>
                      <a:pt x="1862" y="244"/>
                      <a:pt x="1869" y="223"/>
                    </a:cubicBezTo>
                    <a:lnTo>
                      <a:pt x="1869" y="223"/>
                    </a:lnTo>
                    <a:cubicBezTo>
                      <a:pt x="1787" y="225"/>
                      <a:pt x="1708" y="227"/>
                      <a:pt x="1631" y="227"/>
                    </a:cubicBezTo>
                    <a:cubicBezTo>
                      <a:pt x="1068" y="227"/>
                      <a:pt x="641" y="163"/>
                      <a:pt x="337" y="94"/>
                    </a:cubicBezTo>
                    <a:cubicBezTo>
                      <a:pt x="201" y="64"/>
                      <a:pt x="87" y="28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" name="Google Shape;2403;p51"/>
              <p:cNvSpPr/>
              <p:nvPr/>
            </p:nvSpPr>
            <p:spPr>
              <a:xfrm>
                <a:off x="4467915" y="2979136"/>
                <a:ext cx="470666" cy="109923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472" extrusionOk="0">
                    <a:moveTo>
                      <a:pt x="7" y="0"/>
                    </a:moveTo>
                    <a:cubicBezTo>
                      <a:pt x="7" y="7"/>
                      <a:pt x="7" y="7"/>
                      <a:pt x="1" y="14"/>
                    </a:cubicBezTo>
                    <a:cubicBezTo>
                      <a:pt x="7" y="87"/>
                      <a:pt x="21" y="173"/>
                      <a:pt x="37" y="245"/>
                    </a:cubicBezTo>
                    <a:cubicBezTo>
                      <a:pt x="123" y="273"/>
                      <a:pt x="237" y="309"/>
                      <a:pt x="373" y="339"/>
                    </a:cubicBezTo>
                    <a:cubicBezTo>
                      <a:pt x="677" y="408"/>
                      <a:pt x="1104" y="472"/>
                      <a:pt x="1667" y="472"/>
                    </a:cubicBezTo>
                    <a:cubicBezTo>
                      <a:pt x="1744" y="472"/>
                      <a:pt x="1823" y="470"/>
                      <a:pt x="1905" y="468"/>
                    </a:cubicBezTo>
                    <a:cubicBezTo>
                      <a:pt x="1948" y="402"/>
                      <a:pt x="1984" y="332"/>
                      <a:pt x="2021" y="266"/>
                    </a:cubicBezTo>
                    <a:cubicBezTo>
                      <a:pt x="2005" y="259"/>
                      <a:pt x="1991" y="259"/>
                      <a:pt x="1984" y="252"/>
                    </a:cubicBezTo>
                    <a:cubicBezTo>
                      <a:pt x="1891" y="259"/>
                      <a:pt x="1805" y="259"/>
                      <a:pt x="1719" y="259"/>
                    </a:cubicBezTo>
                    <a:cubicBezTo>
                      <a:pt x="1158" y="259"/>
                      <a:pt x="734" y="202"/>
                      <a:pt x="425" y="130"/>
                    </a:cubicBezTo>
                    <a:cubicBezTo>
                      <a:pt x="244" y="87"/>
                      <a:pt x="108" y="44"/>
                      <a:pt x="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8" name="Google Shape;2404;p51"/>
              <p:cNvSpPr/>
              <p:nvPr/>
            </p:nvSpPr>
            <p:spPr>
              <a:xfrm>
                <a:off x="4487943" y="2858501"/>
                <a:ext cx="400567" cy="103868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446" extrusionOk="0">
                    <a:moveTo>
                      <a:pt x="101" y="1"/>
                    </a:moveTo>
                    <a:cubicBezTo>
                      <a:pt x="80" y="37"/>
                      <a:pt x="58" y="80"/>
                      <a:pt x="37" y="117"/>
                    </a:cubicBezTo>
                    <a:lnTo>
                      <a:pt x="37" y="123"/>
                    </a:lnTo>
                    <a:cubicBezTo>
                      <a:pt x="22" y="144"/>
                      <a:pt x="8" y="167"/>
                      <a:pt x="1" y="196"/>
                    </a:cubicBezTo>
                    <a:lnTo>
                      <a:pt x="8" y="196"/>
                    </a:lnTo>
                    <a:cubicBezTo>
                      <a:pt x="115" y="230"/>
                      <a:pt x="253" y="273"/>
                      <a:pt x="425" y="317"/>
                    </a:cubicBezTo>
                    <a:cubicBezTo>
                      <a:pt x="734" y="389"/>
                      <a:pt x="1158" y="446"/>
                      <a:pt x="1719" y="446"/>
                    </a:cubicBezTo>
                    <a:cubicBezTo>
                      <a:pt x="1710" y="382"/>
                      <a:pt x="1703" y="310"/>
                      <a:pt x="1710" y="230"/>
                    </a:cubicBezTo>
                    <a:cubicBezTo>
                      <a:pt x="1179" y="230"/>
                      <a:pt x="777" y="173"/>
                      <a:pt x="475" y="101"/>
                    </a:cubicBezTo>
                    <a:cubicBezTo>
                      <a:pt x="323" y="73"/>
                      <a:pt x="201" y="37"/>
                      <a:pt x="10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9" name="Google Shape;2405;p51"/>
              <p:cNvSpPr/>
              <p:nvPr/>
            </p:nvSpPr>
            <p:spPr>
              <a:xfrm>
                <a:off x="4467915" y="2915558"/>
                <a:ext cx="443884" cy="10969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71" extrusionOk="0">
                    <a:moveTo>
                      <a:pt x="57" y="1"/>
                    </a:moveTo>
                    <a:cubicBezTo>
                      <a:pt x="44" y="28"/>
                      <a:pt x="28" y="58"/>
                      <a:pt x="21" y="87"/>
                    </a:cubicBezTo>
                    <a:cubicBezTo>
                      <a:pt x="7" y="123"/>
                      <a:pt x="7" y="166"/>
                      <a:pt x="1" y="210"/>
                    </a:cubicBezTo>
                    <a:cubicBezTo>
                      <a:pt x="7" y="217"/>
                      <a:pt x="14" y="217"/>
                      <a:pt x="21" y="217"/>
                    </a:cubicBezTo>
                    <a:cubicBezTo>
                      <a:pt x="123" y="260"/>
                      <a:pt x="259" y="303"/>
                      <a:pt x="439" y="339"/>
                    </a:cubicBezTo>
                    <a:cubicBezTo>
                      <a:pt x="746" y="410"/>
                      <a:pt x="1172" y="470"/>
                      <a:pt x="1734" y="470"/>
                    </a:cubicBezTo>
                    <a:cubicBezTo>
                      <a:pt x="1789" y="470"/>
                      <a:pt x="1847" y="470"/>
                      <a:pt x="1905" y="468"/>
                    </a:cubicBezTo>
                    <a:cubicBezTo>
                      <a:pt x="1862" y="425"/>
                      <a:pt x="1833" y="353"/>
                      <a:pt x="1812" y="260"/>
                    </a:cubicBezTo>
                    <a:lnTo>
                      <a:pt x="1776" y="260"/>
                    </a:lnTo>
                    <a:cubicBezTo>
                      <a:pt x="1222" y="260"/>
                      <a:pt x="798" y="201"/>
                      <a:pt x="496" y="130"/>
                    </a:cubicBezTo>
                    <a:cubicBezTo>
                      <a:pt x="316" y="94"/>
                      <a:pt x="187" y="51"/>
                      <a:pt x="80" y="8"/>
                    </a:cubicBezTo>
                    <a:cubicBezTo>
                      <a:pt x="71" y="8"/>
                      <a:pt x="64" y="8"/>
                      <a:pt x="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2406;p51"/>
              <p:cNvSpPr/>
              <p:nvPr/>
            </p:nvSpPr>
            <p:spPr>
              <a:xfrm>
                <a:off x="4467915" y="2964231"/>
                <a:ext cx="462282" cy="75456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324" extrusionOk="0">
                    <a:moveTo>
                      <a:pt x="1" y="1"/>
                    </a:moveTo>
                    <a:lnTo>
                      <a:pt x="1" y="21"/>
                    </a:lnTo>
                    <a:lnTo>
                      <a:pt x="1" y="64"/>
                    </a:lnTo>
                    <a:lnTo>
                      <a:pt x="7" y="64"/>
                    </a:lnTo>
                    <a:cubicBezTo>
                      <a:pt x="108" y="108"/>
                      <a:pt x="244" y="151"/>
                      <a:pt x="425" y="194"/>
                    </a:cubicBezTo>
                    <a:cubicBezTo>
                      <a:pt x="734" y="266"/>
                      <a:pt x="1158" y="323"/>
                      <a:pt x="1719" y="323"/>
                    </a:cubicBezTo>
                    <a:cubicBezTo>
                      <a:pt x="1805" y="323"/>
                      <a:pt x="1891" y="323"/>
                      <a:pt x="1984" y="316"/>
                    </a:cubicBezTo>
                    <a:cubicBezTo>
                      <a:pt x="1955" y="309"/>
                      <a:pt x="1926" y="287"/>
                      <a:pt x="1905" y="259"/>
                    </a:cubicBezTo>
                    <a:cubicBezTo>
                      <a:pt x="1847" y="261"/>
                      <a:pt x="1789" y="261"/>
                      <a:pt x="1734" y="261"/>
                    </a:cubicBezTo>
                    <a:cubicBezTo>
                      <a:pt x="1172" y="261"/>
                      <a:pt x="746" y="201"/>
                      <a:pt x="439" y="130"/>
                    </a:cubicBezTo>
                    <a:cubicBezTo>
                      <a:pt x="259" y="94"/>
                      <a:pt x="123" y="51"/>
                      <a:pt x="21" y="8"/>
                    </a:cubicBezTo>
                    <a:cubicBezTo>
                      <a:pt x="14" y="8"/>
                      <a:pt x="7" y="8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2407;p51"/>
              <p:cNvSpPr/>
              <p:nvPr/>
            </p:nvSpPr>
            <p:spPr>
              <a:xfrm>
                <a:off x="4467915" y="2979136"/>
                <a:ext cx="1863" cy="3493"/>
              </a:xfrm>
              <a:custGeom>
                <a:avLst/>
                <a:gdLst/>
                <a:ahLst/>
                <a:cxnLst/>
                <a:rect l="l" t="t" r="r" b="b"/>
                <a:pathLst>
                  <a:path w="8" h="15" fill="none" extrusionOk="0">
                    <a:moveTo>
                      <a:pt x="7" y="0"/>
                    </a:moveTo>
                    <a:cubicBezTo>
                      <a:pt x="7" y="7"/>
                      <a:pt x="7" y="7"/>
                      <a:pt x="1" y="1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2408;p51"/>
              <p:cNvSpPr/>
              <p:nvPr/>
            </p:nvSpPr>
            <p:spPr>
              <a:xfrm>
                <a:off x="4481190" y="2903914"/>
                <a:ext cx="408718" cy="7219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10" extrusionOk="0">
                    <a:moveTo>
                      <a:pt x="30" y="1"/>
                    </a:moveTo>
                    <a:cubicBezTo>
                      <a:pt x="23" y="8"/>
                      <a:pt x="14" y="15"/>
                      <a:pt x="14" y="22"/>
                    </a:cubicBezTo>
                    <a:cubicBezTo>
                      <a:pt x="7" y="35"/>
                      <a:pt x="0" y="44"/>
                      <a:pt x="0" y="51"/>
                    </a:cubicBezTo>
                    <a:cubicBezTo>
                      <a:pt x="7" y="58"/>
                      <a:pt x="14" y="58"/>
                      <a:pt x="23" y="58"/>
                    </a:cubicBezTo>
                    <a:cubicBezTo>
                      <a:pt x="130" y="101"/>
                      <a:pt x="259" y="144"/>
                      <a:pt x="439" y="180"/>
                    </a:cubicBezTo>
                    <a:cubicBezTo>
                      <a:pt x="741" y="251"/>
                      <a:pt x="1165" y="310"/>
                      <a:pt x="1719" y="310"/>
                    </a:cubicBezTo>
                    <a:lnTo>
                      <a:pt x="1755" y="310"/>
                    </a:lnTo>
                    <a:cubicBezTo>
                      <a:pt x="1755" y="287"/>
                      <a:pt x="1748" y="273"/>
                      <a:pt x="1748" y="251"/>
                    </a:cubicBezTo>
                    <a:cubicBezTo>
                      <a:pt x="1187" y="251"/>
                      <a:pt x="763" y="194"/>
                      <a:pt x="454" y="122"/>
                    </a:cubicBezTo>
                    <a:cubicBezTo>
                      <a:pt x="282" y="78"/>
                      <a:pt x="144" y="35"/>
                      <a:pt x="3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2409;p51"/>
              <p:cNvSpPr/>
              <p:nvPr/>
            </p:nvSpPr>
            <p:spPr>
              <a:xfrm>
                <a:off x="4511232" y="2845226"/>
                <a:ext cx="375182" cy="67072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288" extrusionOk="0">
                    <a:moveTo>
                      <a:pt x="37" y="1"/>
                    </a:moveTo>
                    <a:cubicBezTo>
                      <a:pt x="23" y="22"/>
                      <a:pt x="15" y="37"/>
                      <a:pt x="1" y="58"/>
                    </a:cubicBezTo>
                    <a:cubicBezTo>
                      <a:pt x="101" y="94"/>
                      <a:pt x="223" y="130"/>
                      <a:pt x="375" y="158"/>
                    </a:cubicBezTo>
                    <a:cubicBezTo>
                      <a:pt x="677" y="230"/>
                      <a:pt x="1079" y="287"/>
                      <a:pt x="1610" y="287"/>
                    </a:cubicBezTo>
                    <a:lnTo>
                      <a:pt x="1610" y="267"/>
                    </a:lnTo>
                    <a:lnTo>
                      <a:pt x="1610" y="224"/>
                    </a:lnTo>
                    <a:cubicBezTo>
                      <a:pt x="1093" y="224"/>
                      <a:pt x="691" y="167"/>
                      <a:pt x="389" y="101"/>
                    </a:cubicBezTo>
                    <a:cubicBezTo>
                      <a:pt x="246" y="72"/>
                      <a:pt x="130" y="37"/>
                      <a:pt x="3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2410;p51"/>
              <p:cNvSpPr/>
              <p:nvPr/>
            </p:nvSpPr>
            <p:spPr>
              <a:xfrm>
                <a:off x="4929962" y="3037823"/>
                <a:ext cx="8617" cy="3493"/>
              </a:xfrm>
              <a:custGeom>
                <a:avLst/>
                <a:gdLst/>
                <a:ahLst/>
                <a:cxnLst/>
                <a:rect l="l" t="t" r="r" b="b"/>
                <a:pathLst>
                  <a:path w="37" h="15" fill="none" extrusionOk="0">
                    <a:moveTo>
                      <a:pt x="37" y="0"/>
                    </a:moveTo>
                    <a:lnTo>
                      <a:pt x="37" y="14"/>
                    </a:lnTo>
                    <a:cubicBezTo>
                      <a:pt x="21" y="7"/>
                      <a:pt x="7" y="7"/>
                      <a:pt x="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2411;p51"/>
              <p:cNvSpPr/>
              <p:nvPr/>
            </p:nvSpPr>
            <p:spPr>
              <a:xfrm>
                <a:off x="4636991" y="2731345"/>
                <a:ext cx="3493" cy="12110"/>
              </a:xfrm>
              <a:custGeom>
                <a:avLst/>
                <a:gdLst/>
                <a:ahLst/>
                <a:cxnLst/>
                <a:rect l="l" t="t" r="r" b="b"/>
                <a:pathLst>
                  <a:path w="15" h="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6"/>
                      <a:pt x="8" y="36"/>
                      <a:pt x="15" y="52"/>
                    </a:cubicBezTo>
                    <a:cubicBezTo>
                      <a:pt x="8" y="30"/>
                      <a:pt x="1" y="16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2412;p51"/>
              <p:cNvSpPr/>
              <p:nvPr/>
            </p:nvSpPr>
            <p:spPr>
              <a:xfrm>
                <a:off x="4820971" y="2572516"/>
                <a:ext cx="1863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8" h="22" extrusionOk="0">
                    <a:moveTo>
                      <a:pt x="8" y="1"/>
                    </a:moveTo>
                    <a:lnTo>
                      <a:pt x="8" y="1"/>
                    </a:lnTo>
                    <a:cubicBezTo>
                      <a:pt x="8" y="8"/>
                      <a:pt x="1" y="14"/>
                      <a:pt x="1" y="21"/>
                    </a:cubicBezTo>
                    <a:cubicBezTo>
                      <a:pt x="8" y="14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2413;p51"/>
              <p:cNvSpPr/>
              <p:nvPr/>
            </p:nvSpPr>
            <p:spPr>
              <a:xfrm>
                <a:off x="4635128" y="2572516"/>
                <a:ext cx="219613" cy="207969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93" extrusionOk="0">
                    <a:moveTo>
                      <a:pt x="785" y="1"/>
                    </a:moveTo>
                    <a:cubicBezTo>
                      <a:pt x="699" y="130"/>
                      <a:pt x="569" y="216"/>
                      <a:pt x="440" y="280"/>
                    </a:cubicBezTo>
                    <a:cubicBezTo>
                      <a:pt x="345" y="316"/>
                      <a:pt x="252" y="337"/>
                      <a:pt x="166" y="353"/>
                    </a:cubicBezTo>
                    <a:cubicBezTo>
                      <a:pt x="116" y="482"/>
                      <a:pt x="59" y="546"/>
                      <a:pt x="30" y="575"/>
                    </a:cubicBezTo>
                    <a:cubicBezTo>
                      <a:pt x="23" y="582"/>
                      <a:pt x="16" y="589"/>
                      <a:pt x="16" y="596"/>
                    </a:cubicBezTo>
                    <a:cubicBezTo>
                      <a:pt x="9" y="604"/>
                      <a:pt x="0" y="625"/>
                      <a:pt x="0" y="648"/>
                    </a:cubicBezTo>
                    <a:cubicBezTo>
                      <a:pt x="0" y="654"/>
                      <a:pt x="0" y="661"/>
                      <a:pt x="9" y="661"/>
                    </a:cubicBezTo>
                    <a:lnTo>
                      <a:pt x="9" y="682"/>
                    </a:lnTo>
                    <a:cubicBezTo>
                      <a:pt x="9" y="698"/>
                      <a:pt x="16" y="718"/>
                      <a:pt x="23" y="734"/>
                    </a:cubicBezTo>
                    <a:cubicBezTo>
                      <a:pt x="52" y="791"/>
                      <a:pt x="109" y="855"/>
                      <a:pt x="224" y="877"/>
                    </a:cubicBezTo>
                    <a:cubicBezTo>
                      <a:pt x="282" y="888"/>
                      <a:pt x="336" y="892"/>
                      <a:pt x="386" y="892"/>
                    </a:cubicBezTo>
                    <a:cubicBezTo>
                      <a:pt x="773" y="892"/>
                      <a:pt x="942" y="611"/>
                      <a:pt x="942" y="611"/>
                    </a:cubicBezTo>
                    <a:cubicBezTo>
                      <a:pt x="942" y="611"/>
                      <a:pt x="921" y="589"/>
                      <a:pt x="892" y="546"/>
                    </a:cubicBezTo>
                    <a:cubicBezTo>
                      <a:pt x="863" y="518"/>
                      <a:pt x="842" y="475"/>
                      <a:pt x="820" y="423"/>
                    </a:cubicBezTo>
                    <a:cubicBezTo>
                      <a:pt x="806" y="389"/>
                      <a:pt x="799" y="359"/>
                      <a:pt x="799" y="316"/>
                    </a:cubicBezTo>
                    <a:cubicBezTo>
                      <a:pt x="792" y="287"/>
                      <a:pt x="792" y="259"/>
                      <a:pt x="792" y="223"/>
                    </a:cubicBezTo>
                    <a:lnTo>
                      <a:pt x="792" y="158"/>
                    </a:lnTo>
                    <a:cubicBezTo>
                      <a:pt x="792" y="144"/>
                      <a:pt x="792" y="137"/>
                      <a:pt x="799" y="130"/>
                    </a:cubicBezTo>
                    <a:lnTo>
                      <a:pt x="799" y="108"/>
                    </a:lnTo>
                    <a:lnTo>
                      <a:pt x="799" y="71"/>
                    </a:lnTo>
                    <a:lnTo>
                      <a:pt x="799" y="21"/>
                    </a:lnTo>
                    <a:cubicBezTo>
                      <a:pt x="799" y="14"/>
                      <a:pt x="806" y="8"/>
                      <a:pt x="806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2414;p51"/>
              <p:cNvSpPr/>
              <p:nvPr/>
            </p:nvSpPr>
            <p:spPr>
              <a:xfrm>
                <a:off x="4636991" y="2731345"/>
                <a:ext cx="3493" cy="12110"/>
              </a:xfrm>
              <a:custGeom>
                <a:avLst/>
                <a:gdLst/>
                <a:ahLst/>
                <a:cxnLst/>
                <a:rect l="l" t="t" r="r" b="b"/>
                <a:pathLst>
                  <a:path w="15" h="52" fill="none" extrusionOk="0">
                    <a:moveTo>
                      <a:pt x="1" y="0"/>
                    </a:moveTo>
                    <a:cubicBezTo>
                      <a:pt x="1" y="16"/>
                      <a:pt x="8" y="36"/>
                      <a:pt x="15" y="52"/>
                    </a:cubicBezTo>
                    <a:cubicBezTo>
                      <a:pt x="8" y="29"/>
                      <a:pt x="1" y="16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9" name="Google Shape;2415;p51"/>
              <p:cNvSpPr/>
              <p:nvPr/>
            </p:nvSpPr>
            <p:spPr>
              <a:xfrm>
                <a:off x="4444161" y="2214803"/>
                <a:ext cx="615056" cy="480214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062" extrusionOk="0">
                    <a:moveTo>
                      <a:pt x="1229" y="1"/>
                    </a:moveTo>
                    <a:cubicBezTo>
                      <a:pt x="1014" y="1"/>
                      <a:pt x="821" y="60"/>
                      <a:pt x="713" y="127"/>
                    </a:cubicBezTo>
                    <a:cubicBezTo>
                      <a:pt x="354" y="336"/>
                      <a:pt x="1" y="847"/>
                      <a:pt x="441" y="1026"/>
                    </a:cubicBezTo>
                    <a:cubicBezTo>
                      <a:pt x="398" y="1607"/>
                      <a:pt x="354" y="1959"/>
                      <a:pt x="677" y="2061"/>
                    </a:cubicBezTo>
                    <a:cubicBezTo>
                      <a:pt x="677" y="2061"/>
                      <a:pt x="656" y="1968"/>
                      <a:pt x="663" y="1802"/>
                    </a:cubicBezTo>
                    <a:cubicBezTo>
                      <a:pt x="561" y="1687"/>
                      <a:pt x="498" y="1478"/>
                      <a:pt x="511" y="1378"/>
                    </a:cubicBezTo>
                    <a:cubicBezTo>
                      <a:pt x="518" y="1321"/>
                      <a:pt x="518" y="1285"/>
                      <a:pt x="518" y="1249"/>
                    </a:cubicBezTo>
                    <a:lnTo>
                      <a:pt x="518" y="1212"/>
                    </a:lnTo>
                    <a:cubicBezTo>
                      <a:pt x="527" y="1169"/>
                      <a:pt x="527" y="1126"/>
                      <a:pt x="527" y="1054"/>
                    </a:cubicBezTo>
                    <a:lnTo>
                      <a:pt x="527" y="967"/>
                    </a:lnTo>
                    <a:lnTo>
                      <a:pt x="527" y="933"/>
                    </a:lnTo>
                    <a:lnTo>
                      <a:pt x="527" y="874"/>
                    </a:lnTo>
                    <a:cubicBezTo>
                      <a:pt x="534" y="702"/>
                      <a:pt x="577" y="545"/>
                      <a:pt x="691" y="407"/>
                    </a:cubicBezTo>
                    <a:cubicBezTo>
                      <a:pt x="727" y="502"/>
                      <a:pt x="777" y="602"/>
                      <a:pt x="863" y="702"/>
                    </a:cubicBezTo>
                    <a:cubicBezTo>
                      <a:pt x="929" y="788"/>
                      <a:pt x="1015" y="867"/>
                      <a:pt x="1131" y="940"/>
                    </a:cubicBezTo>
                    <a:lnTo>
                      <a:pt x="1138" y="947"/>
                    </a:lnTo>
                    <a:cubicBezTo>
                      <a:pt x="1181" y="967"/>
                      <a:pt x="1217" y="997"/>
                      <a:pt x="1260" y="1010"/>
                    </a:cubicBezTo>
                    <a:cubicBezTo>
                      <a:pt x="1433" y="1112"/>
                      <a:pt x="1590" y="1155"/>
                      <a:pt x="1698" y="1183"/>
                    </a:cubicBezTo>
                    <a:lnTo>
                      <a:pt x="1698" y="1176"/>
                    </a:lnTo>
                    <a:cubicBezTo>
                      <a:pt x="1712" y="1162"/>
                      <a:pt x="1726" y="1140"/>
                      <a:pt x="1748" y="1126"/>
                    </a:cubicBezTo>
                    <a:cubicBezTo>
                      <a:pt x="1785" y="1097"/>
                      <a:pt x="1828" y="1076"/>
                      <a:pt x="1885" y="1076"/>
                    </a:cubicBezTo>
                    <a:cubicBezTo>
                      <a:pt x="1928" y="1083"/>
                      <a:pt x="1957" y="1105"/>
                      <a:pt x="1964" y="1140"/>
                    </a:cubicBezTo>
                    <a:cubicBezTo>
                      <a:pt x="1964" y="1155"/>
                      <a:pt x="1971" y="1169"/>
                      <a:pt x="1964" y="1192"/>
                    </a:cubicBezTo>
                    <a:cubicBezTo>
                      <a:pt x="1964" y="1255"/>
                      <a:pt x="1928" y="1342"/>
                      <a:pt x="1885" y="1399"/>
                    </a:cubicBezTo>
                    <a:cubicBezTo>
                      <a:pt x="1812" y="1500"/>
                      <a:pt x="1691" y="1537"/>
                      <a:pt x="1626" y="1537"/>
                    </a:cubicBezTo>
                    <a:cubicBezTo>
                      <a:pt x="1626" y="1544"/>
                      <a:pt x="1626" y="1550"/>
                      <a:pt x="1619" y="1557"/>
                    </a:cubicBezTo>
                    <a:lnTo>
                      <a:pt x="1619" y="1607"/>
                    </a:lnTo>
                    <a:lnTo>
                      <a:pt x="1619" y="1644"/>
                    </a:lnTo>
                    <a:lnTo>
                      <a:pt x="1619" y="1666"/>
                    </a:lnTo>
                    <a:cubicBezTo>
                      <a:pt x="1612" y="1673"/>
                      <a:pt x="1612" y="1680"/>
                      <a:pt x="1612" y="1694"/>
                    </a:cubicBezTo>
                    <a:lnTo>
                      <a:pt x="1612" y="1759"/>
                    </a:lnTo>
                    <a:cubicBezTo>
                      <a:pt x="1612" y="1795"/>
                      <a:pt x="1612" y="1823"/>
                      <a:pt x="1619" y="1852"/>
                    </a:cubicBezTo>
                    <a:cubicBezTo>
                      <a:pt x="1619" y="1895"/>
                      <a:pt x="1626" y="1925"/>
                      <a:pt x="1640" y="1959"/>
                    </a:cubicBezTo>
                    <a:cubicBezTo>
                      <a:pt x="1597" y="1644"/>
                      <a:pt x="1928" y="1680"/>
                      <a:pt x="2086" y="1205"/>
                    </a:cubicBezTo>
                    <a:cubicBezTo>
                      <a:pt x="2130" y="1226"/>
                      <a:pt x="2173" y="1235"/>
                      <a:pt x="2216" y="1235"/>
                    </a:cubicBezTo>
                    <a:cubicBezTo>
                      <a:pt x="2425" y="1235"/>
                      <a:pt x="2604" y="1047"/>
                      <a:pt x="2625" y="810"/>
                    </a:cubicBezTo>
                    <a:cubicBezTo>
                      <a:pt x="2640" y="579"/>
                      <a:pt x="2488" y="393"/>
                      <a:pt x="2280" y="393"/>
                    </a:cubicBezTo>
                    <a:cubicBezTo>
                      <a:pt x="2200" y="393"/>
                      <a:pt x="2130" y="422"/>
                      <a:pt x="2064" y="465"/>
                    </a:cubicBezTo>
                    <a:cubicBezTo>
                      <a:pt x="1993" y="336"/>
                      <a:pt x="1878" y="207"/>
                      <a:pt x="1705" y="113"/>
                    </a:cubicBezTo>
                    <a:cubicBezTo>
                      <a:pt x="1551" y="32"/>
                      <a:pt x="1384" y="1"/>
                      <a:pt x="122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" name="Google Shape;2416;p51"/>
              <p:cNvSpPr/>
              <p:nvPr/>
            </p:nvSpPr>
            <p:spPr>
              <a:xfrm>
                <a:off x="4559905" y="2309355"/>
                <a:ext cx="343276" cy="347701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93" extrusionOk="0">
                    <a:moveTo>
                      <a:pt x="194" y="639"/>
                    </a:moveTo>
                    <a:cubicBezTo>
                      <a:pt x="197" y="639"/>
                      <a:pt x="200" y="640"/>
                      <a:pt x="202" y="641"/>
                    </a:cubicBezTo>
                    <a:cubicBezTo>
                      <a:pt x="223" y="641"/>
                      <a:pt x="230" y="656"/>
                      <a:pt x="237" y="670"/>
                    </a:cubicBezTo>
                    <a:cubicBezTo>
                      <a:pt x="246" y="684"/>
                      <a:pt x="246" y="691"/>
                      <a:pt x="246" y="706"/>
                    </a:cubicBezTo>
                    <a:cubicBezTo>
                      <a:pt x="246" y="742"/>
                      <a:pt x="216" y="770"/>
                      <a:pt x="194" y="770"/>
                    </a:cubicBezTo>
                    <a:cubicBezTo>
                      <a:pt x="166" y="763"/>
                      <a:pt x="151" y="734"/>
                      <a:pt x="151" y="699"/>
                    </a:cubicBezTo>
                    <a:cubicBezTo>
                      <a:pt x="151" y="691"/>
                      <a:pt x="151" y="677"/>
                      <a:pt x="159" y="670"/>
                    </a:cubicBezTo>
                    <a:cubicBezTo>
                      <a:pt x="165" y="652"/>
                      <a:pt x="180" y="639"/>
                      <a:pt x="194" y="639"/>
                    </a:cubicBezTo>
                    <a:close/>
                    <a:moveTo>
                      <a:pt x="806" y="699"/>
                    </a:moveTo>
                    <a:cubicBezTo>
                      <a:pt x="841" y="706"/>
                      <a:pt x="863" y="734"/>
                      <a:pt x="856" y="777"/>
                    </a:cubicBezTo>
                    <a:cubicBezTo>
                      <a:pt x="856" y="820"/>
                      <a:pt x="827" y="849"/>
                      <a:pt x="791" y="849"/>
                    </a:cubicBezTo>
                    <a:cubicBezTo>
                      <a:pt x="784" y="849"/>
                      <a:pt x="770" y="843"/>
                      <a:pt x="763" y="829"/>
                    </a:cubicBezTo>
                    <a:cubicBezTo>
                      <a:pt x="748" y="813"/>
                      <a:pt x="741" y="793"/>
                      <a:pt x="741" y="770"/>
                    </a:cubicBezTo>
                    <a:cubicBezTo>
                      <a:pt x="741" y="749"/>
                      <a:pt x="748" y="734"/>
                      <a:pt x="763" y="727"/>
                    </a:cubicBezTo>
                    <a:cubicBezTo>
                      <a:pt x="770" y="706"/>
                      <a:pt x="791" y="699"/>
                      <a:pt x="806" y="699"/>
                    </a:cubicBezTo>
                    <a:close/>
                    <a:moveTo>
                      <a:pt x="194" y="1"/>
                    </a:moveTo>
                    <a:cubicBezTo>
                      <a:pt x="80" y="139"/>
                      <a:pt x="37" y="296"/>
                      <a:pt x="30" y="468"/>
                    </a:cubicBezTo>
                    <a:lnTo>
                      <a:pt x="30" y="527"/>
                    </a:lnTo>
                    <a:lnTo>
                      <a:pt x="30" y="561"/>
                    </a:lnTo>
                    <a:lnTo>
                      <a:pt x="30" y="648"/>
                    </a:lnTo>
                    <a:cubicBezTo>
                      <a:pt x="30" y="720"/>
                      <a:pt x="30" y="763"/>
                      <a:pt x="21" y="806"/>
                    </a:cubicBezTo>
                    <a:lnTo>
                      <a:pt x="21" y="843"/>
                    </a:lnTo>
                    <a:cubicBezTo>
                      <a:pt x="21" y="879"/>
                      <a:pt x="21" y="915"/>
                      <a:pt x="14" y="972"/>
                    </a:cubicBezTo>
                    <a:cubicBezTo>
                      <a:pt x="1" y="1072"/>
                      <a:pt x="64" y="1281"/>
                      <a:pt x="166" y="1396"/>
                    </a:cubicBezTo>
                    <a:cubicBezTo>
                      <a:pt x="209" y="1446"/>
                      <a:pt x="252" y="1476"/>
                      <a:pt x="296" y="1483"/>
                    </a:cubicBezTo>
                    <a:cubicBezTo>
                      <a:pt x="321" y="1489"/>
                      <a:pt x="351" y="1493"/>
                      <a:pt x="384" y="1493"/>
                    </a:cubicBezTo>
                    <a:cubicBezTo>
                      <a:pt x="418" y="1493"/>
                      <a:pt x="453" y="1489"/>
                      <a:pt x="489" y="1483"/>
                    </a:cubicBezTo>
                    <a:cubicBezTo>
                      <a:pt x="575" y="1467"/>
                      <a:pt x="668" y="1446"/>
                      <a:pt x="763" y="1410"/>
                    </a:cubicBezTo>
                    <a:cubicBezTo>
                      <a:pt x="892" y="1346"/>
                      <a:pt x="1022" y="1260"/>
                      <a:pt x="1108" y="1131"/>
                    </a:cubicBezTo>
                    <a:lnTo>
                      <a:pt x="1129" y="1131"/>
                    </a:lnTo>
                    <a:cubicBezTo>
                      <a:pt x="1194" y="1131"/>
                      <a:pt x="1315" y="1094"/>
                      <a:pt x="1388" y="993"/>
                    </a:cubicBezTo>
                    <a:cubicBezTo>
                      <a:pt x="1431" y="936"/>
                      <a:pt x="1467" y="849"/>
                      <a:pt x="1467" y="786"/>
                    </a:cubicBezTo>
                    <a:cubicBezTo>
                      <a:pt x="1474" y="763"/>
                      <a:pt x="1467" y="749"/>
                      <a:pt x="1467" y="734"/>
                    </a:cubicBezTo>
                    <a:cubicBezTo>
                      <a:pt x="1460" y="699"/>
                      <a:pt x="1431" y="677"/>
                      <a:pt x="1388" y="670"/>
                    </a:cubicBezTo>
                    <a:cubicBezTo>
                      <a:pt x="1331" y="670"/>
                      <a:pt x="1288" y="691"/>
                      <a:pt x="1251" y="720"/>
                    </a:cubicBezTo>
                    <a:cubicBezTo>
                      <a:pt x="1229" y="734"/>
                      <a:pt x="1215" y="756"/>
                      <a:pt x="1201" y="770"/>
                    </a:cubicBezTo>
                    <a:lnTo>
                      <a:pt x="1201" y="777"/>
                    </a:lnTo>
                    <a:cubicBezTo>
                      <a:pt x="1093" y="749"/>
                      <a:pt x="936" y="706"/>
                      <a:pt x="763" y="604"/>
                    </a:cubicBezTo>
                    <a:cubicBezTo>
                      <a:pt x="720" y="591"/>
                      <a:pt x="684" y="561"/>
                      <a:pt x="641" y="541"/>
                    </a:cubicBezTo>
                    <a:lnTo>
                      <a:pt x="634" y="534"/>
                    </a:lnTo>
                    <a:cubicBezTo>
                      <a:pt x="518" y="461"/>
                      <a:pt x="432" y="382"/>
                      <a:pt x="366" y="296"/>
                    </a:cubicBezTo>
                    <a:cubicBezTo>
                      <a:pt x="280" y="196"/>
                      <a:pt x="230" y="96"/>
                      <a:pt x="19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2417;p51"/>
              <p:cNvSpPr/>
              <p:nvPr/>
            </p:nvSpPr>
            <p:spPr>
              <a:xfrm>
                <a:off x="4732241" y="2472142"/>
                <a:ext cx="28878" cy="35166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51" extrusionOk="0">
                    <a:moveTo>
                      <a:pt x="66" y="0"/>
                    </a:moveTo>
                    <a:cubicBezTo>
                      <a:pt x="51" y="0"/>
                      <a:pt x="30" y="7"/>
                      <a:pt x="23" y="28"/>
                    </a:cubicBezTo>
                    <a:cubicBezTo>
                      <a:pt x="8" y="35"/>
                      <a:pt x="1" y="50"/>
                      <a:pt x="1" y="71"/>
                    </a:cubicBezTo>
                    <a:cubicBezTo>
                      <a:pt x="1" y="94"/>
                      <a:pt x="8" y="114"/>
                      <a:pt x="23" y="130"/>
                    </a:cubicBezTo>
                    <a:cubicBezTo>
                      <a:pt x="30" y="144"/>
                      <a:pt x="44" y="150"/>
                      <a:pt x="51" y="150"/>
                    </a:cubicBezTo>
                    <a:cubicBezTo>
                      <a:pt x="87" y="150"/>
                      <a:pt x="116" y="121"/>
                      <a:pt x="116" y="78"/>
                    </a:cubicBezTo>
                    <a:cubicBezTo>
                      <a:pt x="123" y="35"/>
                      <a:pt x="101" y="7"/>
                      <a:pt x="6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2418;p51"/>
              <p:cNvSpPr/>
              <p:nvPr/>
            </p:nvSpPr>
            <p:spPr>
              <a:xfrm>
                <a:off x="4594838" y="2457936"/>
                <a:ext cx="22357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96" h="133" extrusionOk="0">
                    <a:moveTo>
                      <a:pt x="44" y="1"/>
                    </a:moveTo>
                    <a:cubicBezTo>
                      <a:pt x="30" y="1"/>
                      <a:pt x="15" y="14"/>
                      <a:pt x="9" y="32"/>
                    </a:cubicBezTo>
                    <a:cubicBezTo>
                      <a:pt x="1" y="39"/>
                      <a:pt x="1" y="53"/>
                      <a:pt x="1" y="61"/>
                    </a:cubicBezTo>
                    <a:cubicBezTo>
                      <a:pt x="1" y="96"/>
                      <a:pt x="16" y="125"/>
                      <a:pt x="44" y="132"/>
                    </a:cubicBezTo>
                    <a:cubicBezTo>
                      <a:pt x="66" y="132"/>
                      <a:pt x="96" y="104"/>
                      <a:pt x="96" y="68"/>
                    </a:cubicBezTo>
                    <a:cubicBezTo>
                      <a:pt x="96" y="53"/>
                      <a:pt x="96" y="46"/>
                      <a:pt x="87" y="32"/>
                    </a:cubicBezTo>
                    <a:cubicBezTo>
                      <a:pt x="80" y="18"/>
                      <a:pt x="73" y="3"/>
                      <a:pt x="52" y="3"/>
                    </a:cubicBezTo>
                    <a:cubicBezTo>
                      <a:pt x="50" y="2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2419;p51"/>
              <p:cNvSpPr/>
              <p:nvPr/>
            </p:nvSpPr>
            <p:spPr>
              <a:xfrm>
                <a:off x="4623483" y="2525473"/>
                <a:ext cx="8617" cy="20494"/>
              </a:xfrm>
              <a:custGeom>
                <a:avLst/>
                <a:gdLst/>
                <a:ahLst/>
                <a:cxnLst/>
                <a:rect l="l" t="t" r="r" b="b"/>
                <a:pathLst>
                  <a:path w="37" h="88" fill="none" extrusionOk="0">
                    <a:moveTo>
                      <a:pt x="36" y="87"/>
                    </a:moveTo>
                    <a:cubicBezTo>
                      <a:pt x="36" y="87"/>
                      <a:pt x="0" y="58"/>
                      <a:pt x="23" y="1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2420;p51"/>
              <p:cNvSpPr/>
              <p:nvPr/>
            </p:nvSpPr>
            <p:spPr>
              <a:xfrm>
                <a:off x="4625113" y="2584161"/>
                <a:ext cx="57290" cy="13507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8" fill="none" extrusionOk="0">
                    <a:moveTo>
                      <a:pt x="0" y="14"/>
                    </a:moveTo>
                    <a:cubicBezTo>
                      <a:pt x="0" y="14"/>
                      <a:pt x="116" y="58"/>
                      <a:pt x="245" y="1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2421;p51"/>
              <p:cNvSpPr/>
              <p:nvPr/>
            </p:nvSpPr>
            <p:spPr>
              <a:xfrm>
                <a:off x="4697308" y="2435113"/>
                <a:ext cx="11877" cy="1863"/>
              </a:xfrm>
              <a:custGeom>
                <a:avLst/>
                <a:gdLst/>
                <a:ahLst/>
                <a:cxnLst/>
                <a:rect l="l" t="t" r="r" b="b"/>
                <a:pathLst>
                  <a:path w="51" h="8" fill="none" extrusionOk="0">
                    <a:moveTo>
                      <a:pt x="51" y="1"/>
                    </a:moveTo>
                    <a:cubicBezTo>
                      <a:pt x="14" y="1"/>
                      <a:pt x="1" y="8"/>
                      <a:pt x="1" y="8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2422;p51"/>
              <p:cNvSpPr/>
              <p:nvPr/>
            </p:nvSpPr>
            <p:spPr>
              <a:xfrm>
                <a:off x="4600195" y="2419976"/>
                <a:ext cx="20261" cy="6987"/>
              </a:xfrm>
              <a:custGeom>
                <a:avLst/>
                <a:gdLst/>
                <a:ahLst/>
                <a:cxnLst/>
                <a:rect l="l" t="t" r="r" b="b"/>
                <a:pathLst>
                  <a:path w="87" h="30" fill="none" extrusionOk="0">
                    <a:moveTo>
                      <a:pt x="86" y="29"/>
                    </a:moveTo>
                    <a:cubicBezTo>
                      <a:pt x="86" y="29"/>
                      <a:pt x="50" y="9"/>
                      <a:pt x="0" y="0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2423;p51"/>
              <p:cNvSpPr/>
              <p:nvPr/>
            </p:nvSpPr>
            <p:spPr>
              <a:xfrm>
                <a:off x="4866151" y="3104894"/>
                <a:ext cx="217983" cy="29157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252" extrusionOk="0">
                    <a:moveTo>
                      <a:pt x="763" y="0"/>
                    </a:moveTo>
                    <a:cubicBezTo>
                      <a:pt x="647" y="50"/>
                      <a:pt x="361" y="173"/>
                      <a:pt x="318" y="194"/>
                    </a:cubicBezTo>
                    <a:cubicBezTo>
                      <a:pt x="268" y="216"/>
                      <a:pt x="238" y="266"/>
                      <a:pt x="209" y="323"/>
                    </a:cubicBezTo>
                    <a:cubicBezTo>
                      <a:pt x="188" y="380"/>
                      <a:pt x="36" y="668"/>
                      <a:pt x="23" y="704"/>
                    </a:cubicBezTo>
                    <a:cubicBezTo>
                      <a:pt x="9" y="747"/>
                      <a:pt x="9" y="913"/>
                      <a:pt x="0" y="956"/>
                    </a:cubicBezTo>
                    <a:cubicBezTo>
                      <a:pt x="0" y="992"/>
                      <a:pt x="52" y="1129"/>
                      <a:pt x="66" y="1156"/>
                    </a:cubicBezTo>
                    <a:cubicBezTo>
                      <a:pt x="72" y="1190"/>
                      <a:pt x="84" y="1229"/>
                      <a:pt x="99" y="1229"/>
                    </a:cubicBezTo>
                    <a:cubicBezTo>
                      <a:pt x="100" y="1229"/>
                      <a:pt x="101" y="1229"/>
                      <a:pt x="102" y="1229"/>
                    </a:cubicBezTo>
                    <a:cubicBezTo>
                      <a:pt x="122" y="1222"/>
                      <a:pt x="143" y="1183"/>
                      <a:pt x="139" y="1154"/>
                    </a:cubicBezTo>
                    <a:lnTo>
                      <a:pt x="139" y="1154"/>
                    </a:lnTo>
                    <a:cubicBezTo>
                      <a:pt x="141" y="1160"/>
                      <a:pt x="145" y="1168"/>
                      <a:pt x="145" y="1179"/>
                    </a:cubicBezTo>
                    <a:cubicBezTo>
                      <a:pt x="151" y="1212"/>
                      <a:pt x="164" y="1252"/>
                      <a:pt x="178" y="1252"/>
                    </a:cubicBezTo>
                    <a:cubicBezTo>
                      <a:pt x="179" y="1252"/>
                      <a:pt x="180" y="1252"/>
                      <a:pt x="181" y="1251"/>
                    </a:cubicBezTo>
                    <a:cubicBezTo>
                      <a:pt x="195" y="1242"/>
                      <a:pt x="231" y="1199"/>
                      <a:pt x="216" y="1122"/>
                    </a:cubicBezTo>
                    <a:cubicBezTo>
                      <a:pt x="216" y="1099"/>
                      <a:pt x="216" y="1079"/>
                      <a:pt x="209" y="1063"/>
                    </a:cubicBezTo>
                    <a:lnTo>
                      <a:pt x="209" y="1042"/>
                    </a:lnTo>
                    <a:lnTo>
                      <a:pt x="209" y="1027"/>
                    </a:lnTo>
                    <a:cubicBezTo>
                      <a:pt x="224" y="1070"/>
                      <a:pt x="268" y="1149"/>
                      <a:pt x="281" y="1172"/>
                    </a:cubicBezTo>
                    <a:cubicBezTo>
                      <a:pt x="285" y="1181"/>
                      <a:pt x="296" y="1188"/>
                      <a:pt x="307" y="1188"/>
                    </a:cubicBezTo>
                    <a:cubicBezTo>
                      <a:pt x="321" y="1188"/>
                      <a:pt x="335" y="1179"/>
                      <a:pt x="338" y="1156"/>
                    </a:cubicBezTo>
                    <a:cubicBezTo>
                      <a:pt x="338" y="1106"/>
                      <a:pt x="324" y="1063"/>
                      <a:pt x="318" y="1027"/>
                    </a:cubicBezTo>
                    <a:cubicBezTo>
                      <a:pt x="306" y="1005"/>
                      <a:pt x="312" y="965"/>
                      <a:pt x="313" y="932"/>
                    </a:cubicBezTo>
                    <a:lnTo>
                      <a:pt x="313" y="932"/>
                    </a:lnTo>
                    <a:cubicBezTo>
                      <a:pt x="315" y="948"/>
                      <a:pt x="318" y="961"/>
                      <a:pt x="318" y="970"/>
                    </a:cubicBezTo>
                    <a:cubicBezTo>
                      <a:pt x="331" y="1006"/>
                      <a:pt x="425" y="1092"/>
                      <a:pt x="440" y="1106"/>
                    </a:cubicBezTo>
                    <a:cubicBezTo>
                      <a:pt x="442" y="1109"/>
                      <a:pt x="445" y="1110"/>
                      <a:pt x="447" y="1110"/>
                    </a:cubicBezTo>
                    <a:cubicBezTo>
                      <a:pt x="462" y="1110"/>
                      <a:pt x="480" y="1076"/>
                      <a:pt x="461" y="1027"/>
                    </a:cubicBezTo>
                    <a:cubicBezTo>
                      <a:pt x="440" y="970"/>
                      <a:pt x="411" y="956"/>
                      <a:pt x="411" y="920"/>
                    </a:cubicBezTo>
                    <a:cubicBezTo>
                      <a:pt x="411" y="891"/>
                      <a:pt x="397" y="761"/>
                      <a:pt x="404" y="747"/>
                    </a:cubicBezTo>
                    <a:cubicBezTo>
                      <a:pt x="411" y="734"/>
                      <a:pt x="490" y="647"/>
                      <a:pt x="518" y="518"/>
                    </a:cubicBezTo>
                    <a:cubicBezTo>
                      <a:pt x="533" y="452"/>
                      <a:pt x="533" y="409"/>
                      <a:pt x="554" y="395"/>
                    </a:cubicBezTo>
                    <a:cubicBezTo>
                      <a:pt x="561" y="380"/>
                      <a:pt x="706" y="345"/>
                      <a:pt x="820" y="316"/>
                    </a:cubicBezTo>
                    <a:cubicBezTo>
                      <a:pt x="863" y="309"/>
                      <a:pt x="906" y="294"/>
                      <a:pt x="935" y="287"/>
                    </a:cubicBezTo>
                    <a:lnTo>
                      <a:pt x="899" y="230"/>
                    </a:lnTo>
                    <a:lnTo>
                      <a:pt x="763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2424;p51"/>
              <p:cNvSpPr/>
              <p:nvPr/>
            </p:nvSpPr>
            <p:spPr>
              <a:xfrm>
                <a:off x="4931592" y="3283751"/>
                <a:ext cx="6987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0" fill="none" extrusionOk="0">
                    <a:moveTo>
                      <a:pt x="0" y="0"/>
                    </a:moveTo>
                    <a:cubicBezTo>
                      <a:pt x="0" y="0"/>
                      <a:pt x="14" y="73"/>
                      <a:pt x="30" y="129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2425;p51"/>
              <p:cNvSpPr/>
              <p:nvPr/>
            </p:nvSpPr>
            <p:spPr>
              <a:xfrm>
                <a:off x="4938346" y="3313794"/>
                <a:ext cx="233" cy="2329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fill="none" extrusionOk="0">
                    <a:moveTo>
                      <a:pt x="1" y="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0" name="Google Shape;2426;p51"/>
              <p:cNvSpPr/>
              <p:nvPr/>
            </p:nvSpPr>
            <p:spPr>
              <a:xfrm>
                <a:off x="4908303" y="3287245"/>
                <a:ext cx="6521" cy="489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210" extrusionOk="0">
                    <a:moveTo>
                      <a:pt x="0" y="1"/>
                    </a:moveTo>
                    <a:cubicBezTo>
                      <a:pt x="0" y="1"/>
                      <a:pt x="14" y="123"/>
                      <a:pt x="21" y="194"/>
                    </a:cubicBezTo>
                    <a:cubicBezTo>
                      <a:pt x="21" y="201"/>
                      <a:pt x="21" y="201"/>
                      <a:pt x="28" y="20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1" name="Google Shape;2427;p51"/>
              <p:cNvSpPr/>
              <p:nvPr/>
            </p:nvSpPr>
            <p:spPr>
              <a:xfrm>
                <a:off x="4908303" y="3287245"/>
                <a:ext cx="6521" cy="489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210" fill="none" extrusionOk="0">
                    <a:moveTo>
                      <a:pt x="28" y="209"/>
                    </a:moveTo>
                    <a:cubicBezTo>
                      <a:pt x="21" y="201"/>
                      <a:pt x="21" y="201"/>
                      <a:pt x="21" y="194"/>
                    </a:cubicBezTo>
                    <a:cubicBezTo>
                      <a:pt x="14" y="123"/>
                      <a:pt x="0" y="1"/>
                      <a:pt x="0" y="1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2" name="Google Shape;2428;p51"/>
              <p:cNvSpPr/>
              <p:nvPr/>
            </p:nvSpPr>
            <p:spPr>
              <a:xfrm>
                <a:off x="4912961" y="3332192"/>
                <a:ext cx="1863" cy="3959"/>
              </a:xfrm>
              <a:custGeom>
                <a:avLst/>
                <a:gdLst/>
                <a:ahLst/>
                <a:cxnLst/>
                <a:rect l="l" t="t" r="r" b="b"/>
                <a:pathLst>
                  <a:path w="8" h="17" fill="none" extrusionOk="0">
                    <a:moveTo>
                      <a:pt x="1" y="1"/>
                    </a:moveTo>
                    <a:cubicBezTo>
                      <a:pt x="1" y="8"/>
                      <a:pt x="1" y="8"/>
                      <a:pt x="8" y="16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3" name="Google Shape;2429;p51"/>
              <p:cNvSpPr/>
              <p:nvPr/>
            </p:nvSpPr>
            <p:spPr>
              <a:xfrm>
                <a:off x="4914591" y="3337548"/>
                <a:ext cx="233" cy="3493"/>
              </a:xfrm>
              <a:custGeom>
                <a:avLst/>
                <a:gdLst/>
                <a:ahLst/>
                <a:cxnLst/>
                <a:rect l="l" t="t" r="r" b="b"/>
                <a:pathLst>
                  <a:path w="1" h="15" fill="none" extrusionOk="0">
                    <a:moveTo>
                      <a:pt x="1" y="14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2430;p51"/>
              <p:cNvSpPr/>
              <p:nvPr/>
            </p:nvSpPr>
            <p:spPr>
              <a:xfrm>
                <a:off x="4914591" y="3347562"/>
                <a:ext cx="233" cy="5124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fill="none" extrusionOk="0">
                    <a:moveTo>
                      <a:pt x="1" y="2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2431;p51"/>
              <p:cNvSpPr/>
              <p:nvPr/>
            </p:nvSpPr>
            <p:spPr>
              <a:xfrm>
                <a:off x="4886179" y="3287245"/>
                <a:ext cx="12343" cy="8547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67" extrusionOk="0">
                    <a:moveTo>
                      <a:pt x="0" y="1"/>
                    </a:moveTo>
                    <a:lnTo>
                      <a:pt x="0" y="230"/>
                    </a:lnTo>
                    <a:cubicBezTo>
                      <a:pt x="9" y="266"/>
                      <a:pt x="30" y="323"/>
                      <a:pt x="52" y="36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" name="Google Shape;2432;p51"/>
              <p:cNvSpPr/>
              <p:nvPr/>
            </p:nvSpPr>
            <p:spPr>
              <a:xfrm>
                <a:off x="4886179" y="3287245"/>
                <a:ext cx="12343" cy="8547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67" fill="none" extrusionOk="0">
                    <a:moveTo>
                      <a:pt x="0" y="1"/>
                    </a:moveTo>
                    <a:lnTo>
                      <a:pt x="0" y="230"/>
                    </a:lnTo>
                    <a:cubicBezTo>
                      <a:pt x="9" y="266"/>
                      <a:pt x="30" y="323"/>
                      <a:pt x="52" y="366"/>
                    </a:cubicBez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" name="Google Shape;2433;p51"/>
              <p:cNvSpPr/>
              <p:nvPr/>
            </p:nvSpPr>
            <p:spPr>
              <a:xfrm>
                <a:off x="4884549" y="2778388"/>
                <a:ext cx="430609" cy="401731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725" extrusionOk="0">
                    <a:moveTo>
                      <a:pt x="316" y="0"/>
                    </a:moveTo>
                    <a:cubicBezTo>
                      <a:pt x="206" y="0"/>
                      <a:pt x="41" y="235"/>
                      <a:pt x="7" y="511"/>
                    </a:cubicBezTo>
                    <a:lnTo>
                      <a:pt x="7" y="554"/>
                    </a:lnTo>
                    <a:lnTo>
                      <a:pt x="7" y="574"/>
                    </a:lnTo>
                    <a:cubicBezTo>
                      <a:pt x="0" y="654"/>
                      <a:pt x="7" y="726"/>
                      <a:pt x="16" y="790"/>
                    </a:cubicBezTo>
                    <a:cubicBezTo>
                      <a:pt x="16" y="812"/>
                      <a:pt x="23" y="826"/>
                      <a:pt x="23" y="849"/>
                    </a:cubicBezTo>
                    <a:cubicBezTo>
                      <a:pt x="44" y="942"/>
                      <a:pt x="73" y="1014"/>
                      <a:pt x="116" y="1057"/>
                    </a:cubicBezTo>
                    <a:cubicBezTo>
                      <a:pt x="137" y="1085"/>
                      <a:pt x="166" y="1107"/>
                      <a:pt x="195" y="1114"/>
                    </a:cubicBezTo>
                    <a:lnTo>
                      <a:pt x="232" y="1114"/>
                    </a:lnTo>
                    <a:lnTo>
                      <a:pt x="232" y="1128"/>
                    </a:lnTo>
                    <a:cubicBezTo>
                      <a:pt x="375" y="1151"/>
                      <a:pt x="942" y="1244"/>
                      <a:pt x="942" y="1244"/>
                    </a:cubicBezTo>
                    <a:cubicBezTo>
                      <a:pt x="827" y="1294"/>
                      <a:pt x="670" y="1373"/>
                      <a:pt x="670" y="1373"/>
                    </a:cubicBezTo>
                    <a:lnTo>
                      <a:pt x="684" y="1402"/>
                    </a:lnTo>
                    <a:lnTo>
                      <a:pt x="820" y="1632"/>
                    </a:lnTo>
                    <a:lnTo>
                      <a:pt x="856" y="1689"/>
                    </a:lnTo>
                    <a:lnTo>
                      <a:pt x="870" y="1725"/>
                    </a:lnTo>
                    <a:cubicBezTo>
                      <a:pt x="870" y="1725"/>
                      <a:pt x="1208" y="1696"/>
                      <a:pt x="1460" y="1625"/>
                    </a:cubicBezTo>
                    <a:cubicBezTo>
                      <a:pt x="1553" y="1596"/>
                      <a:pt x="1632" y="1559"/>
                      <a:pt x="1676" y="1516"/>
                    </a:cubicBezTo>
                    <a:cubicBezTo>
                      <a:pt x="1848" y="1359"/>
                      <a:pt x="1812" y="1230"/>
                      <a:pt x="1755" y="1171"/>
                    </a:cubicBezTo>
                    <a:cubicBezTo>
                      <a:pt x="1741" y="1157"/>
                      <a:pt x="1719" y="1135"/>
                      <a:pt x="1676" y="1107"/>
                    </a:cubicBezTo>
                    <a:cubicBezTo>
                      <a:pt x="1526" y="978"/>
                      <a:pt x="1172" y="683"/>
                      <a:pt x="949" y="497"/>
                    </a:cubicBezTo>
                    <a:cubicBezTo>
                      <a:pt x="684" y="272"/>
                      <a:pt x="346" y="7"/>
                      <a:pt x="346" y="7"/>
                    </a:cubicBezTo>
                    <a:cubicBezTo>
                      <a:pt x="336" y="2"/>
                      <a:pt x="326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2434;p51"/>
              <p:cNvSpPr/>
              <p:nvPr/>
            </p:nvSpPr>
            <p:spPr>
              <a:xfrm>
                <a:off x="4929962" y="3037823"/>
                <a:ext cx="8617" cy="3493"/>
              </a:xfrm>
              <a:custGeom>
                <a:avLst/>
                <a:gdLst/>
                <a:ahLst/>
                <a:cxnLst/>
                <a:rect l="l" t="t" r="r" b="b"/>
                <a:pathLst>
                  <a:path w="37" h="15" extrusionOk="0">
                    <a:moveTo>
                      <a:pt x="0" y="0"/>
                    </a:moveTo>
                    <a:cubicBezTo>
                      <a:pt x="7" y="7"/>
                      <a:pt x="21" y="7"/>
                      <a:pt x="37" y="14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9" name="Google Shape;2435;p51"/>
              <p:cNvSpPr/>
              <p:nvPr/>
            </p:nvSpPr>
            <p:spPr>
              <a:xfrm>
                <a:off x="4929962" y="3037823"/>
                <a:ext cx="8617" cy="3493"/>
              </a:xfrm>
              <a:custGeom>
                <a:avLst/>
                <a:gdLst/>
                <a:ahLst/>
                <a:cxnLst/>
                <a:rect l="l" t="t" r="r" b="b"/>
                <a:pathLst>
                  <a:path w="37" h="15" extrusionOk="0">
                    <a:moveTo>
                      <a:pt x="0" y="0"/>
                    </a:moveTo>
                    <a:cubicBezTo>
                      <a:pt x="7" y="7"/>
                      <a:pt x="21" y="7"/>
                      <a:pt x="37" y="14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0" name="Google Shape;2436;p51"/>
              <p:cNvSpPr/>
              <p:nvPr/>
            </p:nvSpPr>
            <p:spPr>
              <a:xfrm>
                <a:off x="5040350" y="3030837"/>
                <a:ext cx="206105" cy="140897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05" fill="none" extrusionOk="0">
                    <a:moveTo>
                      <a:pt x="884" y="51"/>
                    </a:moveTo>
                    <a:cubicBezTo>
                      <a:pt x="575" y="1"/>
                      <a:pt x="439" y="73"/>
                      <a:pt x="382" y="110"/>
                    </a:cubicBezTo>
                    <a:cubicBezTo>
                      <a:pt x="360" y="117"/>
                      <a:pt x="323" y="130"/>
                      <a:pt x="273" y="160"/>
                    </a:cubicBezTo>
                    <a:cubicBezTo>
                      <a:pt x="158" y="210"/>
                      <a:pt x="1" y="289"/>
                      <a:pt x="1" y="289"/>
                    </a:cubicBezTo>
                    <a:lnTo>
                      <a:pt x="15" y="318"/>
                    </a:lnTo>
                    <a:lnTo>
                      <a:pt x="151" y="548"/>
                    </a:lnTo>
                    <a:lnTo>
                      <a:pt x="187" y="605"/>
                    </a:lnTo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2437;p51"/>
              <p:cNvSpPr/>
              <p:nvPr/>
            </p:nvSpPr>
            <p:spPr>
              <a:xfrm>
                <a:off x="4549891" y="2428360"/>
                <a:ext cx="309973" cy="10969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471" extrusionOk="0">
                    <a:moveTo>
                      <a:pt x="130" y="43"/>
                    </a:moveTo>
                    <a:cubicBezTo>
                      <a:pt x="144" y="43"/>
                      <a:pt x="159" y="43"/>
                      <a:pt x="180" y="50"/>
                    </a:cubicBezTo>
                    <a:cubicBezTo>
                      <a:pt x="202" y="50"/>
                      <a:pt x="223" y="59"/>
                      <a:pt x="252" y="59"/>
                    </a:cubicBezTo>
                    <a:cubicBezTo>
                      <a:pt x="273" y="66"/>
                      <a:pt x="302" y="73"/>
                      <a:pt x="323" y="87"/>
                    </a:cubicBezTo>
                    <a:lnTo>
                      <a:pt x="339" y="87"/>
                    </a:lnTo>
                    <a:lnTo>
                      <a:pt x="339" y="93"/>
                    </a:lnTo>
                    <a:lnTo>
                      <a:pt x="346" y="102"/>
                    </a:lnTo>
                    <a:lnTo>
                      <a:pt x="346" y="145"/>
                    </a:lnTo>
                    <a:cubicBezTo>
                      <a:pt x="346" y="152"/>
                      <a:pt x="346" y="159"/>
                      <a:pt x="339" y="166"/>
                    </a:cubicBezTo>
                    <a:lnTo>
                      <a:pt x="339" y="188"/>
                    </a:lnTo>
                    <a:cubicBezTo>
                      <a:pt x="339" y="202"/>
                      <a:pt x="332" y="216"/>
                      <a:pt x="332" y="238"/>
                    </a:cubicBezTo>
                    <a:cubicBezTo>
                      <a:pt x="316" y="266"/>
                      <a:pt x="309" y="302"/>
                      <a:pt x="289" y="318"/>
                    </a:cubicBezTo>
                    <a:cubicBezTo>
                      <a:pt x="273" y="332"/>
                      <a:pt x="259" y="338"/>
                      <a:pt x="245" y="345"/>
                    </a:cubicBezTo>
                    <a:cubicBezTo>
                      <a:pt x="230" y="345"/>
                      <a:pt x="216" y="352"/>
                      <a:pt x="194" y="352"/>
                    </a:cubicBezTo>
                    <a:cubicBezTo>
                      <a:pt x="166" y="352"/>
                      <a:pt x="130" y="345"/>
                      <a:pt x="107" y="325"/>
                    </a:cubicBezTo>
                    <a:cubicBezTo>
                      <a:pt x="80" y="309"/>
                      <a:pt x="57" y="288"/>
                      <a:pt x="44" y="266"/>
                    </a:cubicBezTo>
                    <a:lnTo>
                      <a:pt x="44" y="252"/>
                    </a:lnTo>
                    <a:cubicBezTo>
                      <a:pt x="44" y="252"/>
                      <a:pt x="44" y="245"/>
                      <a:pt x="37" y="245"/>
                    </a:cubicBezTo>
                    <a:lnTo>
                      <a:pt x="37" y="238"/>
                    </a:lnTo>
                    <a:lnTo>
                      <a:pt x="37" y="231"/>
                    </a:lnTo>
                    <a:cubicBezTo>
                      <a:pt x="37" y="216"/>
                      <a:pt x="37" y="202"/>
                      <a:pt x="44" y="188"/>
                    </a:cubicBezTo>
                    <a:cubicBezTo>
                      <a:pt x="44" y="166"/>
                      <a:pt x="51" y="137"/>
                      <a:pt x="51" y="116"/>
                    </a:cubicBezTo>
                    <a:cubicBezTo>
                      <a:pt x="57" y="102"/>
                      <a:pt x="57" y="80"/>
                      <a:pt x="64" y="73"/>
                    </a:cubicBezTo>
                    <a:cubicBezTo>
                      <a:pt x="73" y="66"/>
                      <a:pt x="73" y="59"/>
                      <a:pt x="73" y="59"/>
                    </a:cubicBezTo>
                    <a:lnTo>
                      <a:pt x="80" y="50"/>
                    </a:lnTo>
                    <a:lnTo>
                      <a:pt x="87" y="50"/>
                    </a:lnTo>
                    <a:cubicBezTo>
                      <a:pt x="87" y="50"/>
                      <a:pt x="94" y="50"/>
                      <a:pt x="94" y="43"/>
                    </a:cubicBezTo>
                    <a:close/>
                    <a:moveTo>
                      <a:pt x="677" y="109"/>
                    </a:moveTo>
                    <a:cubicBezTo>
                      <a:pt x="697" y="116"/>
                      <a:pt x="727" y="116"/>
                      <a:pt x="754" y="116"/>
                    </a:cubicBezTo>
                    <a:cubicBezTo>
                      <a:pt x="777" y="116"/>
                      <a:pt x="813" y="123"/>
                      <a:pt x="849" y="123"/>
                    </a:cubicBezTo>
                    <a:cubicBezTo>
                      <a:pt x="884" y="130"/>
                      <a:pt x="920" y="137"/>
                      <a:pt x="956" y="145"/>
                    </a:cubicBezTo>
                    <a:cubicBezTo>
                      <a:pt x="979" y="145"/>
                      <a:pt x="999" y="152"/>
                      <a:pt x="1013" y="159"/>
                    </a:cubicBezTo>
                    <a:cubicBezTo>
                      <a:pt x="1029" y="159"/>
                      <a:pt x="1036" y="159"/>
                      <a:pt x="1049" y="166"/>
                    </a:cubicBezTo>
                    <a:lnTo>
                      <a:pt x="1056" y="166"/>
                    </a:lnTo>
                    <a:cubicBezTo>
                      <a:pt x="1056" y="173"/>
                      <a:pt x="1056" y="173"/>
                      <a:pt x="1065" y="173"/>
                    </a:cubicBezTo>
                    <a:cubicBezTo>
                      <a:pt x="1072" y="188"/>
                      <a:pt x="1072" y="202"/>
                      <a:pt x="1072" y="223"/>
                    </a:cubicBezTo>
                    <a:cubicBezTo>
                      <a:pt x="1079" y="231"/>
                      <a:pt x="1079" y="238"/>
                      <a:pt x="1079" y="245"/>
                    </a:cubicBezTo>
                    <a:lnTo>
                      <a:pt x="1079" y="259"/>
                    </a:lnTo>
                    <a:cubicBezTo>
                      <a:pt x="1072" y="266"/>
                      <a:pt x="1072" y="302"/>
                      <a:pt x="1072" y="309"/>
                    </a:cubicBezTo>
                    <a:cubicBezTo>
                      <a:pt x="1065" y="325"/>
                      <a:pt x="1065" y="332"/>
                      <a:pt x="1056" y="345"/>
                    </a:cubicBezTo>
                    <a:cubicBezTo>
                      <a:pt x="1056" y="361"/>
                      <a:pt x="1049" y="368"/>
                      <a:pt x="1049" y="375"/>
                    </a:cubicBezTo>
                    <a:cubicBezTo>
                      <a:pt x="1036" y="395"/>
                      <a:pt x="1022" y="404"/>
                      <a:pt x="999" y="418"/>
                    </a:cubicBezTo>
                    <a:cubicBezTo>
                      <a:pt x="992" y="425"/>
                      <a:pt x="986" y="425"/>
                      <a:pt x="970" y="432"/>
                    </a:cubicBezTo>
                    <a:lnTo>
                      <a:pt x="942" y="439"/>
                    </a:lnTo>
                    <a:cubicBezTo>
                      <a:pt x="913" y="439"/>
                      <a:pt x="892" y="447"/>
                      <a:pt x="870" y="447"/>
                    </a:cubicBezTo>
                    <a:cubicBezTo>
                      <a:pt x="827" y="447"/>
                      <a:pt x="784" y="447"/>
                      <a:pt x="741" y="432"/>
                    </a:cubicBezTo>
                    <a:cubicBezTo>
                      <a:pt x="697" y="425"/>
                      <a:pt x="661" y="411"/>
                      <a:pt x="625" y="388"/>
                    </a:cubicBezTo>
                    <a:cubicBezTo>
                      <a:pt x="611" y="382"/>
                      <a:pt x="590" y="368"/>
                      <a:pt x="582" y="352"/>
                    </a:cubicBezTo>
                    <a:cubicBezTo>
                      <a:pt x="575" y="352"/>
                      <a:pt x="568" y="345"/>
                      <a:pt x="561" y="338"/>
                    </a:cubicBezTo>
                    <a:lnTo>
                      <a:pt x="561" y="332"/>
                    </a:lnTo>
                    <a:lnTo>
                      <a:pt x="554" y="332"/>
                    </a:lnTo>
                    <a:lnTo>
                      <a:pt x="554" y="318"/>
                    </a:lnTo>
                    <a:cubicBezTo>
                      <a:pt x="547" y="288"/>
                      <a:pt x="554" y="231"/>
                      <a:pt x="561" y="202"/>
                    </a:cubicBezTo>
                    <a:lnTo>
                      <a:pt x="561" y="180"/>
                    </a:lnTo>
                    <a:cubicBezTo>
                      <a:pt x="561" y="173"/>
                      <a:pt x="568" y="173"/>
                      <a:pt x="568" y="166"/>
                    </a:cubicBezTo>
                    <a:cubicBezTo>
                      <a:pt x="568" y="152"/>
                      <a:pt x="575" y="145"/>
                      <a:pt x="575" y="137"/>
                    </a:cubicBezTo>
                    <a:cubicBezTo>
                      <a:pt x="590" y="123"/>
                      <a:pt x="597" y="116"/>
                      <a:pt x="604" y="116"/>
                    </a:cubicBezTo>
                    <a:lnTo>
                      <a:pt x="618" y="116"/>
                    </a:lnTo>
                    <a:cubicBezTo>
                      <a:pt x="618" y="116"/>
                      <a:pt x="640" y="116"/>
                      <a:pt x="677" y="109"/>
                    </a:cubicBezTo>
                    <a:close/>
                    <a:moveTo>
                      <a:pt x="130" y="0"/>
                    </a:moveTo>
                    <a:cubicBezTo>
                      <a:pt x="116" y="0"/>
                      <a:pt x="101" y="7"/>
                      <a:pt x="94" y="7"/>
                    </a:cubicBezTo>
                    <a:lnTo>
                      <a:pt x="73" y="7"/>
                    </a:lnTo>
                    <a:cubicBezTo>
                      <a:pt x="73" y="12"/>
                      <a:pt x="71" y="12"/>
                      <a:pt x="68" y="12"/>
                    </a:cubicBezTo>
                    <a:cubicBezTo>
                      <a:pt x="65" y="12"/>
                      <a:pt x="61" y="12"/>
                      <a:pt x="57" y="16"/>
                    </a:cubicBezTo>
                    <a:lnTo>
                      <a:pt x="57" y="23"/>
                    </a:lnTo>
                    <a:cubicBezTo>
                      <a:pt x="57" y="23"/>
                      <a:pt x="21" y="30"/>
                      <a:pt x="14" y="37"/>
                    </a:cubicBezTo>
                    <a:cubicBezTo>
                      <a:pt x="7" y="37"/>
                      <a:pt x="7" y="43"/>
                      <a:pt x="7" y="50"/>
                    </a:cubicBezTo>
                    <a:cubicBezTo>
                      <a:pt x="0" y="59"/>
                      <a:pt x="0" y="73"/>
                      <a:pt x="0" y="80"/>
                    </a:cubicBezTo>
                    <a:cubicBezTo>
                      <a:pt x="0" y="80"/>
                      <a:pt x="14" y="87"/>
                      <a:pt x="21" y="93"/>
                    </a:cubicBezTo>
                    <a:cubicBezTo>
                      <a:pt x="21" y="102"/>
                      <a:pt x="14" y="109"/>
                      <a:pt x="14" y="116"/>
                    </a:cubicBezTo>
                    <a:cubicBezTo>
                      <a:pt x="14" y="137"/>
                      <a:pt x="7" y="159"/>
                      <a:pt x="7" y="188"/>
                    </a:cubicBezTo>
                    <a:lnTo>
                      <a:pt x="7" y="231"/>
                    </a:lnTo>
                    <a:lnTo>
                      <a:pt x="7" y="238"/>
                    </a:lnTo>
                    <a:lnTo>
                      <a:pt x="7" y="245"/>
                    </a:lnTo>
                    <a:lnTo>
                      <a:pt x="7" y="252"/>
                    </a:lnTo>
                    <a:cubicBezTo>
                      <a:pt x="14" y="259"/>
                      <a:pt x="14" y="266"/>
                      <a:pt x="21" y="275"/>
                    </a:cubicBezTo>
                    <a:cubicBezTo>
                      <a:pt x="37" y="302"/>
                      <a:pt x="64" y="332"/>
                      <a:pt x="94" y="345"/>
                    </a:cubicBezTo>
                    <a:cubicBezTo>
                      <a:pt x="123" y="368"/>
                      <a:pt x="159" y="375"/>
                      <a:pt x="194" y="375"/>
                    </a:cubicBezTo>
                    <a:cubicBezTo>
                      <a:pt x="230" y="375"/>
                      <a:pt x="273" y="368"/>
                      <a:pt x="302" y="338"/>
                    </a:cubicBezTo>
                    <a:cubicBezTo>
                      <a:pt x="339" y="318"/>
                      <a:pt x="352" y="282"/>
                      <a:pt x="366" y="252"/>
                    </a:cubicBezTo>
                    <a:cubicBezTo>
                      <a:pt x="375" y="231"/>
                      <a:pt x="382" y="216"/>
                      <a:pt x="382" y="195"/>
                    </a:cubicBezTo>
                    <a:cubicBezTo>
                      <a:pt x="389" y="188"/>
                      <a:pt x="389" y="180"/>
                      <a:pt x="389" y="173"/>
                    </a:cubicBezTo>
                    <a:cubicBezTo>
                      <a:pt x="394" y="172"/>
                      <a:pt x="399" y="172"/>
                      <a:pt x="405" y="172"/>
                    </a:cubicBezTo>
                    <a:cubicBezTo>
                      <a:pt x="452" y="172"/>
                      <a:pt x="506" y="196"/>
                      <a:pt x="525" y="202"/>
                    </a:cubicBezTo>
                    <a:cubicBezTo>
                      <a:pt x="525" y="238"/>
                      <a:pt x="518" y="288"/>
                      <a:pt x="525" y="325"/>
                    </a:cubicBezTo>
                    <a:lnTo>
                      <a:pt x="525" y="338"/>
                    </a:lnTo>
                    <a:lnTo>
                      <a:pt x="532" y="345"/>
                    </a:lnTo>
                    <a:cubicBezTo>
                      <a:pt x="532" y="352"/>
                      <a:pt x="532" y="352"/>
                      <a:pt x="539" y="352"/>
                    </a:cubicBezTo>
                    <a:cubicBezTo>
                      <a:pt x="547" y="368"/>
                      <a:pt x="554" y="375"/>
                      <a:pt x="561" y="382"/>
                    </a:cubicBezTo>
                    <a:cubicBezTo>
                      <a:pt x="575" y="388"/>
                      <a:pt x="590" y="404"/>
                      <a:pt x="611" y="411"/>
                    </a:cubicBezTo>
                    <a:cubicBezTo>
                      <a:pt x="647" y="432"/>
                      <a:pt x="691" y="447"/>
                      <a:pt x="734" y="461"/>
                    </a:cubicBezTo>
                    <a:cubicBezTo>
                      <a:pt x="764" y="466"/>
                      <a:pt x="798" y="471"/>
                      <a:pt x="831" y="471"/>
                    </a:cubicBezTo>
                    <a:cubicBezTo>
                      <a:pt x="844" y="471"/>
                      <a:pt x="857" y="470"/>
                      <a:pt x="870" y="468"/>
                    </a:cubicBezTo>
                    <a:cubicBezTo>
                      <a:pt x="920" y="468"/>
                      <a:pt x="970" y="461"/>
                      <a:pt x="1013" y="439"/>
                    </a:cubicBezTo>
                    <a:cubicBezTo>
                      <a:pt x="1036" y="432"/>
                      <a:pt x="1056" y="418"/>
                      <a:pt x="1079" y="395"/>
                    </a:cubicBezTo>
                    <a:cubicBezTo>
                      <a:pt x="1086" y="382"/>
                      <a:pt x="1086" y="368"/>
                      <a:pt x="1092" y="361"/>
                    </a:cubicBezTo>
                    <a:cubicBezTo>
                      <a:pt x="1099" y="345"/>
                      <a:pt x="1099" y="338"/>
                      <a:pt x="1108" y="325"/>
                    </a:cubicBezTo>
                    <a:cubicBezTo>
                      <a:pt x="1115" y="318"/>
                      <a:pt x="1115" y="275"/>
                      <a:pt x="1122" y="259"/>
                    </a:cubicBezTo>
                    <a:cubicBezTo>
                      <a:pt x="1122" y="259"/>
                      <a:pt x="1129" y="245"/>
                      <a:pt x="1136" y="245"/>
                    </a:cubicBezTo>
                    <a:cubicBezTo>
                      <a:pt x="1136" y="238"/>
                      <a:pt x="1143" y="238"/>
                      <a:pt x="1151" y="231"/>
                    </a:cubicBezTo>
                    <a:lnTo>
                      <a:pt x="1294" y="275"/>
                    </a:lnTo>
                    <a:lnTo>
                      <a:pt x="1331" y="223"/>
                    </a:lnTo>
                    <a:lnTo>
                      <a:pt x="1143" y="145"/>
                    </a:lnTo>
                    <a:cubicBezTo>
                      <a:pt x="1129" y="145"/>
                      <a:pt x="1079" y="123"/>
                      <a:pt x="1079" y="123"/>
                    </a:cubicBezTo>
                    <a:cubicBezTo>
                      <a:pt x="1072" y="123"/>
                      <a:pt x="1072" y="123"/>
                      <a:pt x="1065" y="116"/>
                    </a:cubicBezTo>
                    <a:cubicBezTo>
                      <a:pt x="1049" y="116"/>
                      <a:pt x="1042" y="109"/>
                      <a:pt x="1029" y="109"/>
                    </a:cubicBezTo>
                    <a:cubicBezTo>
                      <a:pt x="1006" y="102"/>
                      <a:pt x="986" y="102"/>
                      <a:pt x="963" y="93"/>
                    </a:cubicBezTo>
                    <a:cubicBezTo>
                      <a:pt x="927" y="87"/>
                      <a:pt x="884" y="80"/>
                      <a:pt x="856" y="80"/>
                    </a:cubicBezTo>
                    <a:cubicBezTo>
                      <a:pt x="784" y="73"/>
                      <a:pt x="720" y="73"/>
                      <a:pt x="677" y="73"/>
                    </a:cubicBezTo>
                    <a:lnTo>
                      <a:pt x="611" y="73"/>
                    </a:lnTo>
                    <a:cubicBezTo>
                      <a:pt x="611" y="73"/>
                      <a:pt x="604" y="73"/>
                      <a:pt x="590" y="80"/>
                    </a:cubicBezTo>
                    <a:cubicBezTo>
                      <a:pt x="575" y="87"/>
                      <a:pt x="561" y="93"/>
                      <a:pt x="547" y="116"/>
                    </a:cubicBezTo>
                    <a:cubicBezTo>
                      <a:pt x="539" y="123"/>
                      <a:pt x="539" y="130"/>
                      <a:pt x="539" y="137"/>
                    </a:cubicBezTo>
                    <a:cubicBezTo>
                      <a:pt x="482" y="109"/>
                      <a:pt x="418" y="109"/>
                      <a:pt x="396" y="109"/>
                    </a:cubicBezTo>
                    <a:cubicBezTo>
                      <a:pt x="396" y="102"/>
                      <a:pt x="396" y="93"/>
                      <a:pt x="389" y="87"/>
                    </a:cubicBezTo>
                    <a:lnTo>
                      <a:pt x="389" y="73"/>
                    </a:lnTo>
                    <a:cubicBezTo>
                      <a:pt x="382" y="66"/>
                      <a:pt x="382" y="59"/>
                      <a:pt x="375" y="59"/>
                    </a:cubicBezTo>
                    <a:lnTo>
                      <a:pt x="366" y="50"/>
                    </a:lnTo>
                    <a:lnTo>
                      <a:pt x="359" y="50"/>
                    </a:lnTo>
                    <a:lnTo>
                      <a:pt x="359" y="43"/>
                    </a:lnTo>
                    <a:lnTo>
                      <a:pt x="346" y="43"/>
                    </a:lnTo>
                    <a:cubicBezTo>
                      <a:pt x="316" y="30"/>
                      <a:pt x="289" y="23"/>
                      <a:pt x="259" y="16"/>
                    </a:cubicBezTo>
                    <a:cubicBezTo>
                      <a:pt x="237" y="7"/>
                      <a:pt x="209" y="7"/>
                      <a:pt x="187" y="0"/>
                    </a:cubicBezTo>
                    <a:close/>
                  </a:path>
                </a:pathLst>
              </a:custGeom>
              <a:solidFill>
                <a:srgbClr val="4AAEBF"/>
              </a:solidFill>
              <a:ln w="9525" cap="flat" cmpd="sng">
                <a:solidFill>
                  <a:srgbClr val="4AAE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60" name="Google Shape;1294;p42"/>
          <p:cNvSpPr txBox="1">
            <a:spLocks noGrp="1"/>
          </p:cNvSpPr>
          <p:nvPr>
            <p:ph type="title"/>
          </p:nvPr>
        </p:nvSpPr>
        <p:spPr>
          <a:xfrm>
            <a:off x="652604" y="3017358"/>
            <a:ext cx="5985354" cy="7056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PROGRESS…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4248" y="618671"/>
            <a:ext cx="443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Administrative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millstones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>
            <a:stCxn id="10" idx="3"/>
          </p:cNvCxnSpPr>
          <p:nvPr/>
        </p:nvCxnSpPr>
        <p:spPr>
          <a:xfrm>
            <a:off x="5983548" y="880281"/>
            <a:ext cx="6208454" cy="827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731" y="409572"/>
            <a:ext cx="103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05</a:t>
            </a:r>
            <a:endParaRPr lang="en-ZA" sz="6000" b="1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496" y="46813"/>
            <a:ext cx="1331504" cy="833468"/>
          </a:xfrm>
          <a:prstGeom prst="rect">
            <a:avLst/>
          </a:prstGeom>
        </p:spPr>
      </p:pic>
      <p:grpSp>
        <p:nvGrpSpPr>
          <p:cNvPr id="31" name="Google Shape;9093;p74"/>
          <p:cNvGrpSpPr/>
          <p:nvPr/>
        </p:nvGrpSpPr>
        <p:grpSpPr>
          <a:xfrm>
            <a:off x="337514" y="5504983"/>
            <a:ext cx="2423103" cy="1240170"/>
            <a:chOff x="779687" y="3310173"/>
            <a:chExt cx="2423103" cy="1240170"/>
          </a:xfrm>
        </p:grpSpPr>
        <p:sp>
          <p:nvSpPr>
            <p:cNvPr id="32" name="Google Shape;9094;p74"/>
            <p:cNvSpPr/>
            <p:nvPr/>
          </p:nvSpPr>
          <p:spPr>
            <a:xfrm>
              <a:off x="948517" y="4131890"/>
              <a:ext cx="2254273" cy="418453"/>
            </a:xfrm>
            <a:custGeom>
              <a:avLst/>
              <a:gdLst/>
              <a:ahLst/>
              <a:cxnLst/>
              <a:rect l="l" t="t" r="r" b="b"/>
              <a:pathLst>
                <a:path w="42300" h="7852" extrusionOk="0">
                  <a:moveTo>
                    <a:pt x="26722" y="1"/>
                  </a:moveTo>
                  <a:lnTo>
                    <a:pt x="0" y="2413"/>
                  </a:lnTo>
                  <a:lnTo>
                    <a:pt x="73" y="3525"/>
                  </a:lnTo>
                  <a:lnTo>
                    <a:pt x="15595" y="7852"/>
                  </a:lnTo>
                  <a:lnTo>
                    <a:pt x="42299" y="5439"/>
                  </a:lnTo>
                  <a:lnTo>
                    <a:pt x="42226" y="4328"/>
                  </a:lnTo>
                  <a:lnTo>
                    <a:pt x="26722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9095;p74"/>
            <p:cNvSpPr/>
            <p:nvPr/>
          </p:nvSpPr>
          <p:spPr>
            <a:xfrm>
              <a:off x="805533" y="3310173"/>
              <a:ext cx="1576659" cy="956067"/>
            </a:xfrm>
            <a:custGeom>
              <a:avLst/>
              <a:gdLst/>
              <a:ahLst/>
              <a:cxnLst/>
              <a:rect l="l" t="t" r="r" b="b"/>
              <a:pathLst>
                <a:path w="29585" h="17940" extrusionOk="0">
                  <a:moveTo>
                    <a:pt x="25576" y="1"/>
                  </a:moveTo>
                  <a:lnTo>
                    <a:pt x="0" y="1181"/>
                  </a:lnTo>
                  <a:lnTo>
                    <a:pt x="3417" y="17939"/>
                  </a:lnTo>
                  <a:lnTo>
                    <a:pt x="29585" y="16403"/>
                  </a:lnTo>
                  <a:lnTo>
                    <a:pt x="25576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9096;p74"/>
            <p:cNvSpPr/>
            <p:nvPr/>
          </p:nvSpPr>
          <p:spPr>
            <a:xfrm>
              <a:off x="1516509" y="3356751"/>
              <a:ext cx="33468" cy="35919"/>
            </a:xfrm>
            <a:custGeom>
              <a:avLst/>
              <a:gdLst/>
              <a:ahLst/>
              <a:cxnLst/>
              <a:rect l="l" t="t" r="r" b="b"/>
              <a:pathLst>
                <a:path w="628" h="674" extrusionOk="0">
                  <a:moveTo>
                    <a:pt x="267" y="1"/>
                  </a:moveTo>
                  <a:cubicBezTo>
                    <a:pt x="255" y="1"/>
                    <a:pt x="244" y="1"/>
                    <a:pt x="232" y="2"/>
                  </a:cubicBezTo>
                  <a:cubicBezTo>
                    <a:pt x="91" y="41"/>
                    <a:pt x="1" y="217"/>
                    <a:pt x="39" y="397"/>
                  </a:cubicBezTo>
                  <a:cubicBezTo>
                    <a:pt x="70" y="557"/>
                    <a:pt x="198" y="673"/>
                    <a:pt x="329" y="673"/>
                  </a:cubicBezTo>
                  <a:cubicBezTo>
                    <a:pt x="346" y="673"/>
                    <a:pt x="362" y="672"/>
                    <a:pt x="378" y="668"/>
                  </a:cubicBezTo>
                  <a:cubicBezTo>
                    <a:pt x="537" y="629"/>
                    <a:pt x="627" y="453"/>
                    <a:pt x="593" y="273"/>
                  </a:cubicBezTo>
                  <a:cubicBezTo>
                    <a:pt x="557" y="105"/>
                    <a:pt x="417" y="1"/>
                    <a:pt x="267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9097;p74"/>
            <p:cNvSpPr/>
            <p:nvPr/>
          </p:nvSpPr>
          <p:spPr>
            <a:xfrm>
              <a:off x="779687" y="3373112"/>
              <a:ext cx="208001" cy="893129"/>
            </a:xfrm>
            <a:custGeom>
              <a:avLst/>
              <a:gdLst/>
              <a:ahLst/>
              <a:cxnLst/>
              <a:rect l="l" t="t" r="r" b="b"/>
              <a:pathLst>
                <a:path w="3903" h="16759" extrusionOk="0">
                  <a:moveTo>
                    <a:pt x="485" y="0"/>
                  </a:moveTo>
                  <a:lnTo>
                    <a:pt x="0" y="520"/>
                  </a:lnTo>
                  <a:lnTo>
                    <a:pt x="3168" y="16690"/>
                  </a:lnTo>
                  <a:lnTo>
                    <a:pt x="3902" y="16758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9098;p74"/>
            <p:cNvSpPr/>
            <p:nvPr/>
          </p:nvSpPr>
          <p:spPr>
            <a:xfrm>
              <a:off x="911212" y="3388407"/>
              <a:ext cx="1350912" cy="798908"/>
            </a:xfrm>
            <a:custGeom>
              <a:avLst/>
              <a:gdLst/>
              <a:ahLst/>
              <a:cxnLst/>
              <a:rect l="l" t="t" r="r" b="b"/>
              <a:pathLst>
                <a:path w="25349" h="14991" extrusionOk="0">
                  <a:moveTo>
                    <a:pt x="22361" y="1"/>
                  </a:moveTo>
                  <a:lnTo>
                    <a:pt x="0" y="1057"/>
                  </a:lnTo>
                  <a:lnTo>
                    <a:pt x="2881" y="14990"/>
                  </a:lnTo>
                  <a:lnTo>
                    <a:pt x="25348" y="12969"/>
                  </a:lnTo>
                  <a:lnTo>
                    <a:pt x="22361" y="1"/>
                  </a:lnTo>
                  <a:close/>
                </a:path>
              </a:pathLst>
            </a:custGeom>
            <a:solidFill>
              <a:srgbClr val="4AAEB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9099;p74"/>
            <p:cNvSpPr/>
            <p:nvPr/>
          </p:nvSpPr>
          <p:spPr>
            <a:xfrm>
              <a:off x="948517" y="4131890"/>
              <a:ext cx="2250382" cy="360364"/>
            </a:xfrm>
            <a:custGeom>
              <a:avLst/>
              <a:gdLst/>
              <a:ahLst/>
              <a:cxnLst/>
              <a:rect l="l" t="t" r="r" b="b"/>
              <a:pathLst>
                <a:path w="42227" h="6762" extrusionOk="0">
                  <a:moveTo>
                    <a:pt x="26722" y="1"/>
                  </a:moveTo>
                  <a:lnTo>
                    <a:pt x="0" y="2413"/>
                  </a:lnTo>
                  <a:lnTo>
                    <a:pt x="15526" y="6761"/>
                  </a:lnTo>
                  <a:lnTo>
                    <a:pt x="42226" y="4328"/>
                  </a:lnTo>
                  <a:lnTo>
                    <a:pt x="26722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9100;p74"/>
            <p:cNvSpPr/>
            <p:nvPr/>
          </p:nvSpPr>
          <p:spPr>
            <a:xfrm>
              <a:off x="1150496" y="4168982"/>
              <a:ext cx="1618547" cy="225108"/>
            </a:xfrm>
            <a:custGeom>
              <a:avLst/>
              <a:gdLst/>
              <a:ahLst/>
              <a:cxnLst/>
              <a:rect l="l" t="t" r="r" b="b"/>
              <a:pathLst>
                <a:path w="30371" h="4224" extrusionOk="0">
                  <a:moveTo>
                    <a:pt x="22859" y="0"/>
                  </a:moveTo>
                  <a:lnTo>
                    <a:pt x="1" y="2078"/>
                  </a:lnTo>
                  <a:lnTo>
                    <a:pt x="7744" y="4224"/>
                  </a:lnTo>
                  <a:lnTo>
                    <a:pt x="30371" y="2095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9101;p74"/>
            <p:cNvSpPr/>
            <p:nvPr/>
          </p:nvSpPr>
          <p:spPr>
            <a:xfrm>
              <a:off x="1238322" y="4194829"/>
              <a:ext cx="1222796" cy="108717"/>
            </a:xfrm>
            <a:custGeom>
              <a:avLst/>
              <a:gdLst/>
              <a:ahLst/>
              <a:cxnLst/>
              <a:rect l="l" t="t" r="r" b="b"/>
              <a:pathLst>
                <a:path w="22945" h="2040" extrusionOk="0">
                  <a:moveTo>
                    <a:pt x="1" y="2039"/>
                  </a:moveTo>
                  <a:lnTo>
                    <a:pt x="22945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9102;p74"/>
            <p:cNvSpPr/>
            <p:nvPr/>
          </p:nvSpPr>
          <p:spPr>
            <a:xfrm>
              <a:off x="1341283" y="4223393"/>
              <a:ext cx="1221890" cy="109623"/>
            </a:xfrm>
            <a:custGeom>
              <a:avLst/>
              <a:gdLst/>
              <a:ahLst/>
              <a:cxnLst/>
              <a:rect l="l" t="t" r="r" b="b"/>
              <a:pathLst>
                <a:path w="22928" h="2057" extrusionOk="0">
                  <a:moveTo>
                    <a:pt x="1" y="2057"/>
                  </a:moveTo>
                  <a:lnTo>
                    <a:pt x="22927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9103;p74"/>
            <p:cNvSpPr/>
            <p:nvPr/>
          </p:nvSpPr>
          <p:spPr>
            <a:xfrm>
              <a:off x="1444244" y="4252012"/>
              <a:ext cx="1221837" cy="109623"/>
            </a:xfrm>
            <a:custGeom>
              <a:avLst/>
              <a:gdLst/>
              <a:ahLst/>
              <a:cxnLst/>
              <a:rect l="l" t="t" r="r" b="b"/>
              <a:pathLst>
                <a:path w="22927" h="2057" extrusionOk="0">
                  <a:moveTo>
                    <a:pt x="0" y="2056"/>
                  </a:moveTo>
                  <a:lnTo>
                    <a:pt x="22927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9104;p74"/>
            <p:cNvSpPr/>
            <p:nvPr/>
          </p:nvSpPr>
          <p:spPr>
            <a:xfrm>
              <a:off x="1298276" y="4267306"/>
              <a:ext cx="403371" cy="112394"/>
            </a:xfrm>
            <a:custGeom>
              <a:avLst/>
              <a:gdLst/>
              <a:ahLst/>
              <a:cxnLst/>
              <a:rect l="l" t="t" r="r" b="b"/>
              <a:pathLst>
                <a:path w="7569" h="2109" extrusionOk="0">
                  <a:moveTo>
                    <a:pt x="1" y="1"/>
                  </a:moveTo>
                  <a:lnTo>
                    <a:pt x="7568" y="2108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9105;p74"/>
            <p:cNvSpPr/>
            <p:nvPr/>
          </p:nvSpPr>
          <p:spPr>
            <a:xfrm>
              <a:off x="1434598" y="4255902"/>
              <a:ext cx="404277" cy="112341"/>
            </a:xfrm>
            <a:custGeom>
              <a:avLst/>
              <a:gdLst/>
              <a:ahLst/>
              <a:cxnLst/>
              <a:rect l="l" t="t" r="r" b="b"/>
              <a:pathLst>
                <a:path w="7586" h="2108" extrusionOk="0">
                  <a:moveTo>
                    <a:pt x="1" y="0"/>
                  </a:moveTo>
                  <a:lnTo>
                    <a:pt x="7586" y="2108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9106;p74"/>
            <p:cNvSpPr/>
            <p:nvPr/>
          </p:nvSpPr>
          <p:spPr>
            <a:xfrm>
              <a:off x="1551735" y="4244444"/>
              <a:ext cx="404277" cy="112394"/>
            </a:xfrm>
            <a:custGeom>
              <a:avLst/>
              <a:gdLst/>
              <a:ahLst/>
              <a:cxnLst/>
              <a:rect l="l" t="t" r="r" b="b"/>
              <a:pathLst>
                <a:path w="7586" h="2109" extrusionOk="0">
                  <a:moveTo>
                    <a:pt x="1" y="1"/>
                  </a:moveTo>
                  <a:lnTo>
                    <a:pt x="7586" y="2108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9107;p74"/>
            <p:cNvSpPr/>
            <p:nvPr/>
          </p:nvSpPr>
          <p:spPr>
            <a:xfrm>
              <a:off x="1669085" y="4232986"/>
              <a:ext cx="404277" cy="112394"/>
            </a:xfrm>
            <a:custGeom>
              <a:avLst/>
              <a:gdLst/>
              <a:ahLst/>
              <a:cxnLst/>
              <a:rect l="l" t="t" r="r" b="b"/>
              <a:pathLst>
                <a:path w="7586" h="2109" extrusionOk="0">
                  <a:moveTo>
                    <a:pt x="1" y="1"/>
                  </a:moveTo>
                  <a:lnTo>
                    <a:pt x="7586" y="2109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9108;p74"/>
            <p:cNvSpPr/>
            <p:nvPr/>
          </p:nvSpPr>
          <p:spPr>
            <a:xfrm>
              <a:off x="1786222" y="4221582"/>
              <a:ext cx="404277" cy="112341"/>
            </a:xfrm>
            <a:custGeom>
              <a:avLst/>
              <a:gdLst/>
              <a:ahLst/>
              <a:cxnLst/>
              <a:rect l="l" t="t" r="r" b="b"/>
              <a:pathLst>
                <a:path w="7586" h="2108" extrusionOk="0">
                  <a:moveTo>
                    <a:pt x="1" y="0"/>
                  </a:moveTo>
                  <a:lnTo>
                    <a:pt x="7586" y="2108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9109;p74"/>
            <p:cNvSpPr/>
            <p:nvPr/>
          </p:nvSpPr>
          <p:spPr>
            <a:xfrm>
              <a:off x="1909328" y="4211030"/>
              <a:ext cx="398521" cy="111488"/>
            </a:xfrm>
            <a:custGeom>
              <a:avLst/>
              <a:gdLst/>
              <a:ahLst/>
              <a:cxnLst/>
              <a:rect l="l" t="t" r="r" b="b"/>
              <a:pathLst>
                <a:path w="7478" h="2092" extrusionOk="0">
                  <a:moveTo>
                    <a:pt x="0" y="1"/>
                  </a:moveTo>
                  <a:lnTo>
                    <a:pt x="7478" y="209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9110;p74"/>
            <p:cNvSpPr/>
            <p:nvPr/>
          </p:nvSpPr>
          <p:spPr>
            <a:xfrm>
              <a:off x="2025505" y="4199625"/>
              <a:ext cx="403371" cy="112341"/>
            </a:xfrm>
            <a:custGeom>
              <a:avLst/>
              <a:gdLst/>
              <a:ahLst/>
              <a:cxnLst/>
              <a:rect l="l" t="t" r="r" b="b"/>
              <a:pathLst>
                <a:path w="7569" h="2108" extrusionOk="0">
                  <a:moveTo>
                    <a:pt x="1" y="0"/>
                  </a:moveTo>
                  <a:lnTo>
                    <a:pt x="7569" y="2108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9111;p74"/>
            <p:cNvSpPr/>
            <p:nvPr/>
          </p:nvSpPr>
          <p:spPr>
            <a:xfrm>
              <a:off x="2145627" y="4189073"/>
              <a:ext cx="400387" cy="111488"/>
            </a:xfrm>
            <a:custGeom>
              <a:avLst/>
              <a:gdLst/>
              <a:ahLst/>
              <a:cxnLst/>
              <a:rect l="l" t="t" r="r" b="b"/>
              <a:pathLst>
                <a:path w="7513" h="2092" extrusionOk="0">
                  <a:moveTo>
                    <a:pt x="0" y="1"/>
                  </a:moveTo>
                  <a:lnTo>
                    <a:pt x="7512" y="209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9112;p74"/>
            <p:cNvSpPr/>
            <p:nvPr/>
          </p:nvSpPr>
          <p:spPr>
            <a:xfrm>
              <a:off x="2266654" y="4178574"/>
              <a:ext cx="396709" cy="110529"/>
            </a:xfrm>
            <a:custGeom>
              <a:avLst/>
              <a:gdLst/>
              <a:ahLst/>
              <a:cxnLst/>
              <a:rect l="l" t="t" r="r" b="b"/>
              <a:pathLst>
                <a:path w="7444" h="2074" extrusionOk="0">
                  <a:moveTo>
                    <a:pt x="0" y="0"/>
                  </a:moveTo>
                  <a:lnTo>
                    <a:pt x="7443" y="2074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9113;p74"/>
            <p:cNvSpPr/>
            <p:nvPr/>
          </p:nvSpPr>
          <p:spPr>
            <a:xfrm>
              <a:off x="1557491" y="3511086"/>
              <a:ext cx="508091" cy="289911"/>
            </a:xfrm>
            <a:custGeom>
              <a:avLst/>
              <a:gdLst/>
              <a:ahLst/>
              <a:cxnLst/>
              <a:rect l="l" t="t" r="r" b="b"/>
              <a:pathLst>
                <a:path w="9534" h="5440" extrusionOk="0">
                  <a:moveTo>
                    <a:pt x="8560" y="1"/>
                  </a:moveTo>
                  <a:cubicBezTo>
                    <a:pt x="8552" y="1"/>
                    <a:pt x="8543" y="2"/>
                    <a:pt x="8534" y="4"/>
                  </a:cubicBezTo>
                  <a:lnTo>
                    <a:pt x="146" y="506"/>
                  </a:lnTo>
                  <a:cubicBezTo>
                    <a:pt x="56" y="506"/>
                    <a:pt x="0" y="579"/>
                    <a:pt x="0" y="669"/>
                  </a:cubicBezTo>
                  <a:lnTo>
                    <a:pt x="1112" y="5318"/>
                  </a:lnTo>
                  <a:cubicBezTo>
                    <a:pt x="1124" y="5392"/>
                    <a:pt x="1186" y="5439"/>
                    <a:pt x="1254" y="5439"/>
                  </a:cubicBezTo>
                  <a:cubicBezTo>
                    <a:pt x="1284" y="5439"/>
                    <a:pt x="1316" y="5430"/>
                    <a:pt x="1344" y="5408"/>
                  </a:cubicBezTo>
                  <a:lnTo>
                    <a:pt x="2400" y="4172"/>
                  </a:lnTo>
                  <a:cubicBezTo>
                    <a:pt x="2417" y="4155"/>
                    <a:pt x="2451" y="4138"/>
                    <a:pt x="2490" y="4138"/>
                  </a:cubicBezTo>
                  <a:lnTo>
                    <a:pt x="9392" y="3635"/>
                  </a:lnTo>
                  <a:cubicBezTo>
                    <a:pt x="9482" y="3618"/>
                    <a:pt x="9534" y="3545"/>
                    <a:pt x="9517" y="3459"/>
                  </a:cubicBezTo>
                  <a:lnTo>
                    <a:pt x="8675" y="94"/>
                  </a:lnTo>
                  <a:cubicBezTo>
                    <a:pt x="8660" y="49"/>
                    <a:pt x="8619" y="1"/>
                    <a:pt x="856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9114;p74"/>
            <p:cNvSpPr/>
            <p:nvPr/>
          </p:nvSpPr>
          <p:spPr>
            <a:xfrm>
              <a:off x="1632953" y="3839314"/>
              <a:ext cx="490771" cy="148739"/>
            </a:xfrm>
            <a:custGeom>
              <a:avLst/>
              <a:gdLst/>
              <a:ahLst/>
              <a:cxnLst/>
              <a:rect l="l" t="t" r="r" b="b"/>
              <a:pathLst>
                <a:path w="9209" h="2791" extrusionOk="0">
                  <a:moveTo>
                    <a:pt x="8637" y="0"/>
                  </a:moveTo>
                  <a:lnTo>
                    <a:pt x="1" y="661"/>
                  </a:lnTo>
                  <a:lnTo>
                    <a:pt x="516" y="2791"/>
                  </a:lnTo>
                  <a:lnTo>
                    <a:pt x="8423" y="2074"/>
                  </a:lnTo>
                  <a:lnTo>
                    <a:pt x="8818" y="2039"/>
                  </a:lnTo>
                  <a:lnTo>
                    <a:pt x="9208" y="1984"/>
                  </a:lnTo>
                  <a:lnTo>
                    <a:pt x="8637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9115;p74"/>
            <p:cNvSpPr/>
            <p:nvPr/>
          </p:nvSpPr>
          <p:spPr>
            <a:xfrm>
              <a:off x="1080949" y="3540983"/>
              <a:ext cx="469027" cy="510915"/>
            </a:xfrm>
            <a:custGeom>
              <a:avLst/>
              <a:gdLst/>
              <a:ahLst/>
              <a:cxnLst/>
              <a:rect l="l" t="t" r="r" b="b"/>
              <a:pathLst>
                <a:path w="8801" h="9587" extrusionOk="0">
                  <a:moveTo>
                    <a:pt x="6886" y="1"/>
                  </a:moveTo>
                  <a:lnTo>
                    <a:pt x="859" y="250"/>
                  </a:lnTo>
                  <a:lnTo>
                    <a:pt x="1" y="804"/>
                  </a:lnTo>
                  <a:lnTo>
                    <a:pt x="1825" y="9586"/>
                  </a:lnTo>
                  <a:lnTo>
                    <a:pt x="7942" y="8925"/>
                  </a:lnTo>
                  <a:lnTo>
                    <a:pt x="8800" y="8371"/>
                  </a:lnTo>
                  <a:lnTo>
                    <a:pt x="6886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9116;p74"/>
            <p:cNvSpPr/>
            <p:nvPr/>
          </p:nvSpPr>
          <p:spPr>
            <a:xfrm>
              <a:off x="1126727" y="3540983"/>
              <a:ext cx="423249" cy="481391"/>
            </a:xfrm>
            <a:custGeom>
              <a:avLst/>
              <a:gdLst/>
              <a:ahLst/>
              <a:cxnLst/>
              <a:rect l="l" t="t" r="r" b="b"/>
              <a:pathLst>
                <a:path w="7942" h="9033" extrusionOk="0">
                  <a:moveTo>
                    <a:pt x="6027" y="1"/>
                  </a:moveTo>
                  <a:lnTo>
                    <a:pt x="0" y="250"/>
                  </a:lnTo>
                  <a:lnTo>
                    <a:pt x="1824" y="9032"/>
                  </a:lnTo>
                  <a:lnTo>
                    <a:pt x="7941" y="8371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9117;p74"/>
            <p:cNvSpPr/>
            <p:nvPr/>
          </p:nvSpPr>
          <p:spPr>
            <a:xfrm>
              <a:off x="1178155" y="4022321"/>
              <a:ext cx="45832" cy="29577"/>
            </a:xfrm>
            <a:custGeom>
              <a:avLst/>
              <a:gdLst/>
              <a:ahLst/>
              <a:cxnLst/>
              <a:rect l="l" t="t" r="r" b="b"/>
              <a:pathLst>
                <a:path w="860" h="555" extrusionOk="0">
                  <a:moveTo>
                    <a:pt x="1" y="554"/>
                  </a:moveTo>
                  <a:lnTo>
                    <a:pt x="859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9118;p74"/>
            <p:cNvSpPr/>
            <p:nvPr/>
          </p:nvSpPr>
          <p:spPr>
            <a:xfrm>
              <a:off x="1338299" y="3543754"/>
              <a:ext cx="66616" cy="95500"/>
            </a:xfrm>
            <a:custGeom>
              <a:avLst/>
              <a:gdLst/>
              <a:ahLst/>
              <a:cxnLst/>
              <a:rect l="l" t="t" r="r" b="b"/>
              <a:pathLst>
                <a:path w="1250" h="1792" extrusionOk="0">
                  <a:moveTo>
                    <a:pt x="876" y="0"/>
                  </a:moveTo>
                  <a:lnTo>
                    <a:pt x="1" y="35"/>
                  </a:lnTo>
                  <a:lnTo>
                    <a:pt x="323" y="1752"/>
                  </a:lnTo>
                  <a:cubicBezTo>
                    <a:pt x="333" y="1776"/>
                    <a:pt x="359" y="1792"/>
                    <a:pt x="381" y="1792"/>
                  </a:cubicBezTo>
                  <a:cubicBezTo>
                    <a:pt x="395" y="1792"/>
                    <a:pt x="406" y="1786"/>
                    <a:pt x="413" y="1773"/>
                  </a:cubicBezTo>
                  <a:lnTo>
                    <a:pt x="700" y="1361"/>
                  </a:lnTo>
                  <a:cubicBezTo>
                    <a:pt x="711" y="1351"/>
                    <a:pt x="727" y="1339"/>
                    <a:pt x="745" y="1339"/>
                  </a:cubicBezTo>
                  <a:cubicBezTo>
                    <a:pt x="758" y="1339"/>
                    <a:pt x="772" y="1345"/>
                    <a:pt x="786" y="1361"/>
                  </a:cubicBezTo>
                  <a:lnTo>
                    <a:pt x="1164" y="1666"/>
                  </a:lnTo>
                  <a:cubicBezTo>
                    <a:pt x="1174" y="1675"/>
                    <a:pt x="1185" y="1680"/>
                    <a:pt x="1195" y="1680"/>
                  </a:cubicBezTo>
                  <a:cubicBezTo>
                    <a:pt x="1224" y="1680"/>
                    <a:pt x="1249" y="1650"/>
                    <a:pt x="1237" y="1610"/>
                  </a:cubicBezTo>
                  <a:lnTo>
                    <a:pt x="87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9119;p74"/>
            <p:cNvSpPr/>
            <p:nvPr/>
          </p:nvSpPr>
          <p:spPr>
            <a:xfrm>
              <a:off x="1235391" y="3730651"/>
              <a:ext cx="201126" cy="15135"/>
            </a:xfrm>
            <a:custGeom>
              <a:avLst/>
              <a:gdLst/>
              <a:ahLst/>
              <a:cxnLst/>
              <a:rect l="l" t="t" r="r" b="b"/>
              <a:pathLst>
                <a:path w="3774" h="284" extrusionOk="0">
                  <a:moveTo>
                    <a:pt x="0" y="284"/>
                  </a:moveTo>
                  <a:lnTo>
                    <a:pt x="3773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9120;p74"/>
            <p:cNvSpPr/>
            <p:nvPr/>
          </p:nvSpPr>
          <p:spPr>
            <a:xfrm>
              <a:off x="1241999" y="3773445"/>
              <a:ext cx="201126" cy="16254"/>
            </a:xfrm>
            <a:custGeom>
              <a:avLst/>
              <a:gdLst/>
              <a:ahLst/>
              <a:cxnLst/>
              <a:rect l="l" t="t" r="r" b="b"/>
              <a:pathLst>
                <a:path w="3774" h="305" extrusionOk="0">
                  <a:moveTo>
                    <a:pt x="1" y="305"/>
                  </a:moveTo>
                  <a:lnTo>
                    <a:pt x="3774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9121;p74"/>
            <p:cNvSpPr/>
            <p:nvPr/>
          </p:nvSpPr>
          <p:spPr>
            <a:xfrm>
              <a:off x="1731118" y="3588573"/>
              <a:ext cx="67735" cy="4850"/>
            </a:xfrm>
            <a:custGeom>
              <a:avLst/>
              <a:gdLst/>
              <a:ahLst/>
              <a:cxnLst/>
              <a:rect l="l" t="t" r="r" b="b"/>
              <a:pathLst>
                <a:path w="1271" h="91" extrusionOk="0">
                  <a:moveTo>
                    <a:pt x="0" y="91"/>
                  </a:moveTo>
                  <a:lnTo>
                    <a:pt x="1271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9122;p74"/>
            <p:cNvSpPr/>
            <p:nvPr/>
          </p:nvSpPr>
          <p:spPr>
            <a:xfrm>
              <a:off x="1732930" y="3610530"/>
              <a:ext cx="251700" cy="12417"/>
            </a:xfrm>
            <a:custGeom>
              <a:avLst/>
              <a:gdLst/>
              <a:ahLst/>
              <a:cxnLst/>
              <a:rect l="l" t="t" r="r" b="b"/>
              <a:pathLst>
                <a:path w="4723" h="233" extrusionOk="0">
                  <a:moveTo>
                    <a:pt x="0" y="233"/>
                  </a:moveTo>
                  <a:lnTo>
                    <a:pt x="4722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9123;p74"/>
            <p:cNvSpPr/>
            <p:nvPr/>
          </p:nvSpPr>
          <p:spPr>
            <a:xfrm>
              <a:off x="1736820" y="3641866"/>
              <a:ext cx="251700" cy="12417"/>
            </a:xfrm>
            <a:custGeom>
              <a:avLst/>
              <a:gdLst/>
              <a:ahLst/>
              <a:cxnLst/>
              <a:rect l="l" t="t" r="r" b="b"/>
              <a:pathLst>
                <a:path w="4723" h="233" extrusionOk="0">
                  <a:moveTo>
                    <a:pt x="0" y="233"/>
                  </a:moveTo>
                  <a:lnTo>
                    <a:pt x="4722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9124;p74"/>
            <p:cNvSpPr/>
            <p:nvPr/>
          </p:nvSpPr>
          <p:spPr>
            <a:xfrm>
              <a:off x="1623360" y="3592464"/>
              <a:ext cx="74396" cy="77168"/>
            </a:xfrm>
            <a:custGeom>
              <a:avLst/>
              <a:gdLst/>
              <a:ahLst/>
              <a:cxnLst/>
              <a:rect l="l" t="t" r="r" b="b"/>
              <a:pathLst>
                <a:path w="1396" h="1448" extrusionOk="0">
                  <a:moveTo>
                    <a:pt x="666" y="0"/>
                  </a:moveTo>
                  <a:cubicBezTo>
                    <a:pt x="623" y="0"/>
                    <a:pt x="579" y="6"/>
                    <a:pt x="537" y="18"/>
                  </a:cubicBezTo>
                  <a:cubicBezTo>
                    <a:pt x="198" y="87"/>
                    <a:pt x="0" y="464"/>
                    <a:pt x="90" y="859"/>
                  </a:cubicBezTo>
                  <a:cubicBezTo>
                    <a:pt x="169" y="1199"/>
                    <a:pt x="435" y="1448"/>
                    <a:pt x="726" y="1448"/>
                  </a:cubicBezTo>
                  <a:cubicBezTo>
                    <a:pt x="770" y="1448"/>
                    <a:pt x="815" y="1442"/>
                    <a:pt x="859" y="1430"/>
                  </a:cubicBezTo>
                  <a:cubicBezTo>
                    <a:pt x="1181" y="1357"/>
                    <a:pt x="1395" y="984"/>
                    <a:pt x="1305" y="589"/>
                  </a:cubicBezTo>
                  <a:cubicBezTo>
                    <a:pt x="1227" y="246"/>
                    <a:pt x="948" y="0"/>
                    <a:pt x="666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9125;p74"/>
            <p:cNvSpPr/>
            <p:nvPr/>
          </p:nvSpPr>
          <p:spPr>
            <a:xfrm>
              <a:off x="1672975" y="3904811"/>
              <a:ext cx="19079" cy="19558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74" y="0"/>
                  </a:moveTo>
                  <a:cubicBezTo>
                    <a:pt x="164" y="0"/>
                    <a:pt x="153" y="1"/>
                    <a:pt x="142" y="3"/>
                  </a:cubicBezTo>
                  <a:cubicBezTo>
                    <a:pt x="52" y="21"/>
                    <a:pt x="1" y="111"/>
                    <a:pt x="35" y="218"/>
                  </a:cubicBezTo>
                  <a:cubicBezTo>
                    <a:pt x="51" y="299"/>
                    <a:pt x="125" y="366"/>
                    <a:pt x="193" y="366"/>
                  </a:cubicBezTo>
                  <a:cubicBezTo>
                    <a:pt x="201" y="366"/>
                    <a:pt x="208" y="366"/>
                    <a:pt x="215" y="364"/>
                  </a:cubicBezTo>
                  <a:cubicBezTo>
                    <a:pt x="301" y="342"/>
                    <a:pt x="357" y="257"/>
                    <a:pt x="340" y="149"/>
                  </a:cubicBezTo>
                  <a:cubicBezTo>
                    <a:pt x="306" y="55"/>
                    <a:pt x="249" y="0"/>
                    <a:pt x="17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9126;p74"/>
            <p:cNvSpPr/>
            <p:nvPr/>
          </p:nvSpPr>
          <p:spPr>
            <a:xfrm>
              <a:off x="1706177" y="3901080"/>
              <a:ext cx="19239" cy="19452"/>
            </a:xfrm>
            <a:custGeom>
              <a:avLst/>
              <a:gdLst/>
              <a:ahLst/>
              <a:cxnLst/>
              <a:rect l="l" t="t" r="r" b="b"/>
              <a:pathLst>
                <a:path w="361" h="365" extrusionOk="0">
                  <a:moveTo>
                    <a:pt x="177" y="0"/>
                  </a:moveTo>
                  <a:cubicBezTo>
                    <a:pt x="166" y="0"/>
                    <a:pt x="156" y="2"/>
                    <a:pt x="146" y="5"/>
                  </a:cubicBezTo>
                  <a:cubicBezTo>
                    <a:pt x="56" y="22"/>
                    <a:pt x="0" y="112"/>
                    <a:pt x="22" y="219"/>
                  </a:cubicBezTo>
                  <a:cubicBezTo>
                    <a:pt x="52" y="313"/>
                    <a:pt x="124" y="364"/>
                    <a:pt x="188" y="364"/>
                  </a:cubicBezTo>
                  <a:cubicBezTo>
                    <a:pt x="197" y="364"/>
                    <a:pt x="206" y="363"/>
                    <a:pt x="215" y="361"/>
                  </a:cubicBezTo>
                  <a:cubicBezTo>
                    <a:pt x="305" y="344"/>
                    <a:pt x="361" y="254"/>
                    <a:pt x="344" y="146"/>
                  </a:cubicBezTo>
                  <a:cubicBezTo>
                    <a:pt x="311" y="54"/>
                    <a:pt x="239" y="0"/>
                    <a:pt x="17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3" name="Google Shape;9127;p74"/>
            <p:cNvSpPr/>
            <p:nvPr/>
          </p:nvSpPr>
          <p:spPr>
            <a:xfrm>
              <a:off x="1739538" y="3897297"/>
              <a:ext cx="19292" cy="19345"/>
            </a:xfrm>
            <a:custGeom>
              <a:avLst/>
              <a:gdLst/>
              <a:ahLst/>
              <a:cxnLst/>
              <a:rect l="l" t="t" r="r" b="b"/>
              <a:pathLst>
                <a:path w="362" h="363" extrusionOk="0">
                  <a:moveTo>
                    <a:pt x="153" y="0"/>
                  </a:moveTo>
                  <a:cubicBezTo>
                    <a:pt x="144" y="0"/>
                    <a:pt x="135" y="1"/>
                    <a:pt x="125" y="3"/>
                  </a:cubicBezTo>
                  <a:cubicBezTo>
                    <a:pt x="57" y="20"/>
                    <a:pt x="1" y="110"/>
                    <a:pt x="18" y="217"/>
                  </a:cubicBezTo>
                  <a:cubicBezTo>
                    <a:pt x="37" y="311"/>
                    <a:pt x="105" y="362"/>
                    <a:pt x="182" y="362"/>
                  </a:cubicBezTo>
                  <a:cubicBezTo>
                    <a:pt x="193" y="362"/>
                    <a:pt x="204" y="361"/>
                    <a:pt x="216" y="359"/>
                  </a:cubicBezTo>
                  <a:cubicBezTo>
                    <a:pt x="306" y="342"/>
                    <a:pt x="362" y="252"/>
                    <a:pt x="323" y="144"/>
                  </a:cubicBezTo>
                  <a:cubicBezTo>
                    <a:pt x="308" y="64"/>
                    <a:pt x="234" y="0"/>
                    <a:pt x="153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4" name="Google Shape;9128;p74"/>
          <p:cNvGrpSpPr/>
          <p:nvPr/>
        </p:nvGrpSpPr>
        <p:grpSpPr>
          <a:xfrm>
            <a:off x="5495516" y="5576123"/>
            <a:ext cx="747701" cy="980002"/>
            <a:chOff x="-2011019" y="3583971"/>
            <a:chExt cx="1794340" cy="2351817"/>
          </a:xfrm>
        </p:grpSpPr>
        <p:sp>
          <p:nvSpPr>
            <p:cNvPr id="725" name="Google Shape;9129;p74"/>
            <p:cNvSpPr/>
            <p:nvPr/>
          </p:nvSpPr>
          <p:spPr>
            <a:xfrm>
              <a:off x="-1492450" y="5024350"/>
              <a:ext cx="871317" cy="139227"/>
            </a:xfrm>
            <a:custGeom>
              <a:avLst/>
              <a:gdLst/>
              <a:ahLst/>
              <a:cxnLst/>
              <a:rect l="l" t="t" r="r" b="b"/>
              <a:pathLst>
                <a:path w="9749" h="1503" extrusionOk="0">
                  <a:moveTo>
                    <a:pt x="4868" y="0"/>
                  </a:moveTo>
                  <a:cubicBezTo>
                    <a:pt x="2185" y="0"/>
                    <a:pt x="0" y="340"/>
                    <a:pt x="0" y="752"/>
                  </a:cubicBezTo>
                  <a:cubicBezTo>
                    <a:pt x="0" y="1181"/>
                    <a:pt x="2185" y="1503"/>
                    <a:pt x="4868" y="1503"/>
                  </a:cubicBezTo>
                  <a:cubicBezTo>
                    <a:pt x="7568" y="1503"/>
                    <a:pt x="9749" y="1181"/>
                    <a:pt x="9749" y="752"/>
                  </a:cubicBezTo>
                  <a:cubicBezTo>
                    <a:pt x="9749" y="340"/>
                    <a:pt x="7568" y="0"/>
                    <a:pt x="486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9130;p74"/>
            <p:cNvSpPr/>
            <p:nvPr/>
          </p:nvSpPr>
          <p:spPr>
            <a:xfrm>
              <a:off x="-1492448" y="5097072"/>
              <a:ext cx="871325" cy="838717"/>
            </a:xfrm>
            <a:custGeom>
              <a:avLst/>
              <a:gdLst/>
              <a:ahLst/>
              <a:cxnLst/>
              <a:rect l="l" t="t" r="r" b="b"/>
              <a:pathLst>
                <a:path w="9406" h="9054" extrusionOk="0">
                  <a:moveTo>
                    <a:pt x="0" y="1"/>
                  </a:moveTo>
                  <a:lnTo>
                    <a:pt x="1357" y="8749"/>
                  </a:lnTo>
                  <a:cubicBezTo>
                    <a:pt x="1825" y="8891"/>
                    <a:pt x="2593" y="8998"/>
                    <a:pt x="3486" y="9054"/>
                  </a:cubicBezTo>
                  <a:lnTo>
                    <a:pt x="5920" y="9054"/>
                  </a:lnTo>
                  <a:cubicBezTo>
                    <a:pt x="6830" y="8998"/>
                    <a:pt x="7581" y="8891"/>
                    <a:pt x="8049" y="8749"/>
                  </a:cubicBezTo>
                  <a:lnTo>
                    <a:pt x="9405" y="1"/>
                  </a:lnTo>
                  <a:lnTo>
                    <a:pt x="9388" y="1"/>
                  </a:lnTo>
                  <a:cubicBezTo>
                    <a:pt x="9388" y="396"/>
                    <a:pt x="7298" y="718"/>
                    <a:pt x="4705" y="718"/>
                  </a:cubicBezTo>
                  <a:cubicBezTo>
                    <a:pt x="2108" y="718"/>
                    <a:pt x="18" y="396"/>
                    <a:pt x="18" y="1"/>
                  </a:cubicBezTo>
                  <a:close/>
                </a:path>
              </a:pathLst>
            </a:custGeom>
            <a:solidFill>
              <a:srgbClr val="4AAEB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9131;p74"/>
            <p:cNvSpPr/>
            <p:nvPr/>
          </p:nvSpPr>
          <p:spPr>
            <a:xfrm>
              <a:off x="-2011019" y="4128017"/>
              <a:ext cx="646314" cy="647889"/>
            </a:xfrm>
            <a:custGeom>
              <a:avLst/>
              <a:gdLst/>
              <a:ahLst/>
              <a:cxnLst/>
              <a:rect l="l" t="t" r="r" b="b"/>
              <a:pathLst>
                <a:path w="6977" h="6994" extrusionOk="0">
                  <a:moveTo>
                    <a:pt x="3486" y="1"/>
                  </a:moveTo>
                  <a:cubicBezTo>
                    <a:pt x="1555" y="1"/>
                    <a:pt x="1" y="1555"/>
                    <a:pt x="1" y="3486"/>
                  </a:cubicBezTo>
                  <a:cubicBezTo>
                    <a:pt x="1" y="3808"/>
                    <a:pt x="35" y="4113"/>
                    <a:pt x="125" y="4401"/>
                  </a:cubicBezTo>
                  <a:cubicBezTo>
                    <a:pt x="233" y="4345"/>
                    <a:pt x="340" y="4328"/>
                    <a:pt x="464" y="4328"/>
                  </a:cubicBezTo>
                  <a:cubicBezTo>
                    <a:pt x="928" y="4328"/>
                    <a:pt x="1289" y="4688"/>
                    <a:pt x="1289" y="5135"/>
                  </a:cubicBezTo>
                  <a:cubicBezTo>
                    <a:pt x="1289" y="5440"/>
                    <a:pt x="1125" y="5689"/>
                    <a:pt x="894" y="5830"/>
                  </a:cubicBezTo>
                  <a:cubicBezTo>
                    <a:pt x="1538" y="6547"/>
                    <a:pt x="2469" y="6994"/>
                    <a:pt x="3486" y="6994"/>
                  </a:cubicBezTo>
                  <a:cubicBezTo>
                    <a:pt x="5418" y="6994"/>
                    <a:pt x="6976" y="5418"/>
                    <a:pt x="6976" y="3486"/>
                  </a:cubicBezTo>
                  <a:cubicBezTo>
                    <a:pt x="6976" y="1555"/>
                    <a:pt x="5418" y="1"/>
                    <a:pt x="3486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9132;p74"/>
            <p:cNvSpPr/>
            <p:nvPr/>
          </p:nvSpPr>
          <p:spPr>
            <a:xfrm>
              <a:off x="-1537376" y="4316900"/>
              <a:ext cx="89578" cy="89578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485" y="1"/>
                  </a:moveTo>
                  <a:cubicBezTo>
                    <a:pt x="232" y="1"/>
                    <a:pt x="0" y="216"/>
                    <a:pt x="0" y="482"/>
                  </a:cubicBezTo>
                  <a:cubicBezTo>
                    <a:pt x="0" y="752"/>
                    <a:pt x="232" y="967"/>
                    <a:pt x="485" y="967"/>
                  </a:cubicBezTo>
                  <a:cubicBezTo>
                    <a:pt x="752" y="967"/>
                    <a:pt x="966" y="752"/>
                    <a:pt x="966" y="482"/>
                  </a:cubicBezTo>
                  <a:cubicBezTo>
                    <a:pt x="966" y="216"/>
                    <a:pt x="752" y="1"/>
                    <a:pt x="48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9133;p74"/>
            <p:cNvSpPr/>
            <p:nvPr/>
          </p:nvSpPr>
          <p:spPr>
            <a:xfrm>
              <a:off x="-922650" y="3916253"/>
              <a:ext cx="705971" cy="647241"/>
            </a:xfrm>
            <a:custGeom>
              <a:avLst/>
              <a:gdLst/>
              <a:ahLst/>
              <a:cxnLst/>
              <a:rect l="l" t="t" r="r" b="b"/>
              <a:pathLst>
                <a:path w="7621" h="6987" extrusionOk="0">
                  <a:moveTo>
                    <a:pt x="3812" y="1"/>
                  </a:moveTo>
                  <a:cubicBezTo>
                    <a:pt x="3587" y="1"/>
                    <a:pt x="3359" y="23"/>
                    <a:pt x="3130" y="68"/>
                  </a:cubicBezTo>
                  <a:cubicBezTo>
                    <a:pt x="1237" y="445"/>
                    <a:pt x="1" y="2270"/>
                    <a:pt x="378" y="4163"/>
                  </a:cubicBezTo>
                  <a:cubicBezTo>
                    <a:pt x="707" y="5830"/>
                    <a:pt x="2168" y="6987"/>
                    <a:pt x="3805" y="6987"/>
                  </a:cubicBezTo>
                  <a:cubicBezTo>
                    <a:pt x="4031" y="6987"/>
                    <a:pt x="4260" y="6964"/>
                    <a:pt x="4491" y="6919"/>
                  </a:cubicBezTo>
                  <a:cubicBezTo>
                    <a:pt x="6388" y="6545"/>
                    <a:pt x="7620" y="4699"/>
                    <a:pt x="7247" y="2806"/>
                  </a:cubicBezTo>
                  <a:cubicBezTo>
                    <a:pt x="6914" y="1153"/>
                    <a:pt x="5450" y="1"/>
                    <a:pt x="381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9134;p74"/>
            <p:cNvSpPr/>
            <p:nvPr/>
          </p:nvSpPr>
          <p:spPr>
            <a:xfrm>
              <a:off x="-1022050" y="4239000"/>
              <a:ext cx="437527" cy="918892"/>
            </a:xfrm>
            <a:custGeom>
              <a:avLst/>
              <a:gdLst/>
              <a:ahLst/>
              <a:cxnLst/>
              <a:rect l="l" t="t" r="r" b="b"/>
              <a:pathLst>
                <a:path w="4723" h="8857" extrusionOk="0">
                  <a:moveTo>
                    <a:pt x="4649" y="1"/>
                  </a:moveTo>
                  <a:cubicBezTo>
                    <a:pt x="4649" y="1"/>
                    <a:pt x="3490" y="679"/>
                    <a:pt x="2327" y="2040"/>
                  </a:cubicBezTo>
                  <a:cubicBezTo>
                    <a:pt x="1164" y="3383"/>
                    <a:pt x="1" y="5422"/>
                    <a:pt x="1" y="8122"/>
                  </a:cubicBezTo>
                  <a:cubicBezTo>
                    <a:pt x="1" y="8337"/>
                    <a:pt x="1" y="8569"/>
                    <a:pt x="18" y="8800"/>
                  </a:cubicBezTo>
                  <a:cubicBezTo>
                    <a:pt x="18" y="8835"/>
                    <a:pt x="35" y="8856"/>
                    <a:pt x="73" y="8856"/>
                  </a:cubicBezTo>
                  <a:cubicBezTo>
                    <a:pt x="91" y="8835"/>
                    <a:pt x="108" y="8818"/>
                    <a:pt x="108" y="8800"/>
                  </a:cubicBezTo>
                  <a:cubicBezTo>
                    <a:pt x="91" y="8569"/>
                    <a:pt x="91" y="8337"/>
                    <a:pt x="91" y="8122"/>
                  </a:cubicBezTo>
                  <a:cubicBezTo>
                    <a:pt x="91" y="5439"/>
                    <a:pt x="1237" y="3435"/>
                    <a:pt x="2396" y="2095"/>
                  </a:cubicBezTo>
                  <a:cubicBezTo>
                    <a:pt x="2971" y="1430"/>
                    <a:pt x="3542" y="932"/>
                    <a:pt x="3971" y="593"/>
                  </a:cubicBezTo>
                  <a:cubicBezTo>
                    <a:pt x="4186" y="413"/>
                    <a:pt x="4366" y="288"/>
                    <a:pt x="4491" y="215"/>
                  </a:cubicBezTo>
                  <a:cubicBezTo>
                    <a:pt x="4564" y="164"/>
                    <a:pt x="4615" y="142"/>
                    <a:pt x="4649" y="125"/>
                  </a:cubicBezTo>
                  <a:lnTo>
                    <a:pt x="4688" y="91"/>
                  </a:lnTo>
                  <a:cubicBezTo>
                    <a:pt x="4722" y="74"/>
                    <a:pt x="4722" y="56"/>
                    <a:pt x="4705" y="18"/>
                  </a:cubicBezTo>
                  <a:cubicBezTo>
                    <a:pt x="4705" y="1"/>
                    <a:pt x="4671" y="1"/>
                    <a:pt x="464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9135;p74"/>
            <p:cNvSpPr/>
            <p:nvPr/>
          </p:nvSpPr>
          <p:spPr>
            <a:xfrm>
              <a:off x="-1334969" y="3583971"/>
              <a:ext cx="712271" cy="647519"/>
            </a:xfrm>
            <a:custGeom>
              <a:avLst/>
              <a:gdLst/>
              <a:ahLst/>
              <a:cxnLst/>
              <a:rect l="l" t="t" r="r" b="b"/>
              <a:pathLst>
                <a:path w="7689" h="6990" extrusionOk="0">
                  <a:moveTo>
                    <a:pt x="3844" y="0"/>
                  </a:moveTo>
                  <a:cubicBezTo>
                    <a:pt x="2943" y="0"/>
                    <a:pt x="2043" y="349"/>
                    <a:pt x="1357" y="1045"/>
                  </a:cubicBezTo>
                  <a:cubicBezTo>
                    <a:pt x="0" y="2423"/>
                    <a:pt x="17" y="4620"/>
                    <a:pt x="1395" y="5981"/>
                  </a:cubicBezTo>
                  <a:cubicBezTo>
                    <a:pt x="2067" y="6655"/>
                    <a:pt x="2949" y="6990"/>
                    <a:pt x="3835" y="6990"/>
                  </a:cubicBezTo>
                  <a:cubicBezTo>
                    <a:pt x="4738" y="6990"/>
                    <a:pt x="5644" y="6641"/>
                    <a:pt x="6332" y="5947"/>
                  </a:cubicBezTo>
                  <a:cubicBezTo>
                    <a:pt x="7688" y="4569"/>
                    <a:pt x="7671" y="2367"/>
                    <a:pt x="6293" y="1010"/>
                  </a:cubicBezTo>
                  <a:cubicBezTo>
                    <a:pt x="5611" y="336"/>
                    <a:pt x="4727" y="0"/>
                    <a:pt x="384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9136;p74"/>
            <p:cNvSpPr/>
            <p:nvPr/>
          </p:nvSpPr>
          <p:spPr>
            <a:xfrm>
              <a:off x="-1149700" y="3917725"/>
              <a:ext cx="160726" cy="1240180"/>
            </a:xfrm>
            <a:custGeom>
              <a:avLst/>
              <a:gdLst/>
              <a:ahLst/>
              <a:cxnLst/>
              <a:rect l="l" t="t" r="r" b="b"/>
              <a:pathLst>
                <a:path w="1735" h="13070" extrusionOk="0">
                  <a:moveTo>
                    <a:pt x="1700" y="0"/>
                  </a:moveTo>
                  <a:cubicBezTo>
                    <a:pt x="1683" y="0"/>
                    <a:pt x="1649" y="0"/>
                    <a:pt x="1649" y="34"/>
                  </a:cubicBezTo>
                  <a:cubicBezTo>
                    <a:pt x="1649" y="34"/>
                    <a:pt x="1" y="4078"/>
                    <a:pt x="1" y="8032"/>
                  </a:cubicBezTo>
                  <a:cubicBezTo>
                    <a:pt x="1" y="9856"/>
                    <a:pt x="361" y="11680"/>
                    <a:pt x="1379" y="13054"/>
                  </a:cubicBezTo>
                  <a:cubicBezTo>
                    <a:pt x="1387" y="13065"/>
                    <a:pt x="1401" y="13070"/>
                    <a:pt x="1415" y="13070"/>
                  </a:cubicBezTo>
                  <a:cubicBezTo>
                    <a:pt x="1429" y="13070"/>
                    <a:pt x="1443" y="13065"/>
                    <a:pt x="1451" y="13054"/>
                  </a:cubicBezTo>
                  <a:cubicBezTo>
                    <a:pt x="1469" y="13037"/>
                    <a:pt x="1469" y="13020"/>
                    <a:pt x="1451" y="13002"/>
                  </a:cubicBezTo>
                  <a:cubicBezTo>
                    <a:pt x="447" y="11642"/>
                    <a:pt x="91" y="9856"/>
                    <a:pt x="91" y="8032"/>
                  </a:cubicBezTo>
                  <a:cubicBezTo>
                    <a:pt x="91" y="6078"/>
                    <a:pt x="503" y="4078"/>
                    <a:pt x="915" y="2576"/>
                  </a:cubicBezTo>
                  <a:cubicBezTo>
                    <a:pt x="1130" y="1824"/>
                    <a:pt x="1327" y="1198"/>
                    <a:pt x="1469" y="751"/>
                  </a:cubicBezTo>
                  <a:cubicBezTo>
                    <a:pt x="1559" y="537"/>
                    <a:pt x="1610" y="356"/>
                    <a:pt x="1666" y="249"/>
                  </a:cubicBezTo>
                  <a:cubicBezTo>
                    <a:pt x="1683" y="176"/>
                    <a:pt x="1700" y="142"/>
                    <a:pt x="1718" y="107"/>
                  </a:cubicBezTo>
                  <a:cubicBezTo>
                    <a:pt x="1718" y="69"/>
                    <a:pt x="1735" y="69"/>
                    <a:pt x="1735" y="69"/>
                  </a:cubicBezTo>
                  <a:cubicBezTo>
                    <a:pt x="1735" y="34"/>
                    <a:pt x="1735" y="17"/>
                    <a:pt x="170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9137;p74"/>
            <p:cNvSpPr/>
            <p:nvPr/>
          </p:nvSpPr>
          <p:spPr>
            <a:xfrm>
              <a:off x="-1681325" y="4447150"/>
              <a:ext cx="584974" cy="710760"/>
            </a:xfrm>
            <a:custGeom>
              <a:avLst/>
              <a:gdLst/>
              <a:ahLst/>
              <a:cxnLst/>
              <a:rect l="l" t="t" r="r" b="b"/>
              <a:pathLst>
                <a:path w="6315" h="7790" extrusionOk="0">
                  <a:moveTo>
                    <a:pt x="37" y="0"/>
                  </a:moveTo>
                  <a:cubicBezTo>
                    <a:pt x="25" y="0"/>
                    <a:pt x="13" y="12"/>
                    <a:pt x="0" y="24"/>
                  </a:cubicBezTo>
                  <a:cubicBezTo>
                    <a:pt x="0" y="63"/>
                    <a:pt x="0" y="80"/>
                    <a:pt x="35" y="97"/>
                  </a:cubicBezTo>
                  <a:lnTo>
                    <a:pt x="52" y="97"/>
                  </a:lnTo>
                  <a:cubicBezTo>
                    <a:pt x="198" y="149"/>
                    <a:pt x="1571" y="668"/>
                    <a:pt x="2988" y="1866"/>
                  </a:cubicBezTo>
                  <a:cubicBezTo>
                    <a:pt x="4417" y="3068"/>
                    <a:pt x="5864" y="4944"/>
                    <a:pt x="6225" y="7751"/>
                  </a:cubicBezTo>
                  <a:cubicBezTo>
                    <a:pt x="6225" y="7768"/>
                    <a:pt x="6242" y="7790"/>
                    <a:pt x="6276" y="7790"/>
                  </a:cubicBezTo>
                  <a:cubicBezTo>
                    <a:pt x="6293" y="7790"/>
                    <a:pt x="6315" y="7751"/>
                    <a:pt x="6315" y="7734"/>
                  </a:cubicBezTo>
                  <a:cubicBezTo>
                    <a:pt x="5954" y="4819"/>
                    <a:pt x="4383" y="2887"/>
                    <a:pt x="2915" y="1690"/>
                  </a:cubicBezTo>
                  <a:cubicBezTo>
                    <a:pt x="1447" y="471"/>
                    <a:pt x="69" y="7"/>
                    <a:pt x="52" y="7"/>
                  </a:cubicBezTo>
                  <a:cubicBezTo>
                    <a:pt x="47" y="2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9138;p74"/>
            <p:cNvSpPr/>
            <p:nvPr/>
          </p:nvSpPr>
          <p:spPr>
            <a:xfrm>
              <a:off x="-1010561" y="4376556"/>
              <a:ext cx="646314" cy="647889"/>
            </a:xfrm>
            <a:custGeom>
              <a:avLst/>
              <a:gdLst/>
              <a:ahLst/>
              <a:cxnLst/>
              <a:rect l="l" t="t" r="r" b="b"/>
              <a:pathLst>
                <a:path w="6977" h="6994" extrusionOk="0">
                  <a:moveTo>
                    <a:pt x="3491" y="1"/>
                  </a:moveTo>
                  <a:cubicBezTo>
                    <a:pt x="1559" y="1"/>
                    <a:pt x="1" y="1576"/>
                    <a:pt x="1" y="3508"/>
                  </a:cubicBezTo>
                  <a:cubicBezTo>
                    <a:pt x="1" y="5439"/>
                    <a:pt x="1559" y="6993"/>
                    <a:pt x="3491" y="6993"/>
                  </a:cubicBezTo>
                  <a:cubicBezTo>
                    <a:pt x="4508" y="6993"/>
                    <a:pt x="5440" y="6547"/>
                    <a:pt x="6084" y="5847"/>
                  </a:cubicBezTo>
                  <a:cubicBezTo>
                    <a:pt x="5835" y="5706"/>
                    <a:pt x="5689" y="5439"/>
                    <a:pt x="5689" y="5152"/>
                  </a:cubicBezTo>
                  <a:cubicBezTo>
                    <a:pt x="5689" y="4688"/>
                    <a:pt x="6049" y="4328"/>
                    <a:pt x="6496" y="4328"/>
                  </a:cubicBezTo>
                  <a:cubicBezTo>
                    <a:pt x="6637" y="4328"/>
                    <a:pt x="6745" y="4366"/>
                    <a:pt x="6852" y="4418"/>
                  </a:cubicBezTo>
                  <a:cubicBezTo>
                    <a:pt x="6942" y="4113"/>
                    <a:pt x="6976" y="3808"/>
                    <a:pt x="6976" y="3508"/>
                  </a:cubicBezTo>
                  <a:cubicBezTo>
                    <a:pt x="6976" y="1576"/>
                    <a:pt x="5423" y="1"/>
                    <a:pt x="349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9139;p74"/>
            <p:cNvSpPr/>
            <p:nvPr/>
          </p:nvSpPr>
          <p:spPr>
            <a:xfrm>
              <a:off x="-927375" y="4567014"/>
              <a:ext cx="87540" cy="89578"/>
            </a:xfrm>
            <a:custGeom>
              <a:avLst/>
              <a:gdLst/>
              <a:ahLst/>
              <a:cxnLst/>
              <a:rect l="l" t="t" r="r" b="b"/>
              <a:pathLst>
                <a:path w="945" h="967" extrusionOk="0">
                  <a:moveTo>
                    <a:pt x="481" y="1"/>
                  </a:moveTo>
                  <a:cubicBezTo>
                    <a:pt x="215" y="1"/>
                    <a:pt x="0" y="216"/>
                    <a:pt x="0" y="486"/>
                  </a:cubicBezTo>
                  <a:cubicBezTo>
                    <a:pt x="0" y="752"/>
                    <a:pt x="215" y="967"/>
                    <a:pt x="481" y="967"/>
                  </a:cubicBezTo>
                  <a:cubicBezTo>
                    <a:pt x="730" y="967"/>
                    <a:pt x="945" y="752"/>
                    <a:pt x="945" y="486"/>
                  </a:cubicBezTo>
                  <a:cubicBezTo>
                    <a:pt x="945" y="216"/>
                    <a:pt x="730" y="1"/>
                    <a:pt x="48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9140;p74"/>
            <p:cNvSpPr/>
            <p:nvPr/>
          </p:nvSpPr>
          <p:spPr>
            <a:xfrm>
              <a:off x="-1073375" y="4626025"/>
              <a:ext cx="457444" cy="537546"/>
            </a:xfrm>
            <a:custGeom>
              <a:avLst/>
              <a:gdLst/>
              <a:ahLst/>
              <a:cxnLst/>
              <a:rect l="l" t="t" r="r" b="b"/>
              <a:pathLst>
                <a:path w="4938" h="5679" extrusionOk="0">
                  <a:moveTo>
                    <a:pt x="4883" y="1"/>
                  </a:moveTo>
                  <a:cubicBezTo>
                    <a:pt x="4876" y="1"/>
                    <a:pt x="4869" y="3"/>
                    <a:pt x="4864" y="8"/>
                  </a:cubicBezTo>
                  <a:cubicBezTo>
                    <a:pt x="4864" y="8"/>
                    <a:pt x="3881" y="386"/>
                    <a:pt x="2791" y="1278"/>
                  </a:cubicBezTo>
                  <a:cubicBezTo>
                    <a:pt x="1701" y="2171"/>
                    <a:pt x="482" y="3584"/>
                    <a:pt x="1" y="5623"/>
                  </a:cubicBezTo>
                  <a:cubicBezTo>
                    <a:pt x="1" y="5644"/>
                    <a:pt x="18" y="5678"/>
                    <a:pt x="35" y="5678"/>
                  </a:cubicBezTo>
                  <a:cubicBezTo>
                    <a:pt x="52" y="5678"/>
                    <a:pt x="91" y="5678"/>
                    <a:pt x="91" y="5644"/>
                  </a:cubicBezTo>
                  <a:cubicBezTo>
                    <a:pt x="572" y="3639"/>
                    <a:pt x="1769" y="2244"/>
                    <a:pt x="2842" y="1351"/>
                  </a:cubicBezTo>
                  <a:cubicBezTo>
                    <a:pt x="3401" y="922"/>
                    <a:pt x="3898" y="600"/>
                    <a:pt x="4276" y="386"/>
                  </a:cubicBezTo>
                  <a:cubicBezTo>
                    <a:pt x="4474" y="278"/>
                    <a:pt x="4615" y="205"/>
                    <a:pt x="4723" y="149"/>
                  </a:cubicBezTo>
                  <a:cubicBezTo>
                    <a:pt x="4774" y="132"/>
                    <a:pt x="4830" y="115"/>
                    <a:pt x="4847" y="98"/>
                  </a:cubicBezTo>
                  <a:lnTo>
                    <a:pt x="4881" y="98"/>
                  </a:lnTo>
                  <a:lnTo>
                    <a:pt x="4903" y="81"/>
                  </a:lnTo>
                  <a:cubicBezTo>
                    <a:pt x="4920" y="81"/>
                    <a:pt x="4937" y="42"/>
                    <a:pt x="4920" y="25"/>
                  </a:cubicBezTo>
                  <a:cubicBezTo>
                    <a:pt x="4920" y="13"/>
                    <a:pt x="4901" y="1"/>
                    <a:pt x="488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7" name="Google Shape;9141;p74"/>
          <p:cNvGrpSpPr/>
          <p:nvPr/>
        </p:nvGrpSpPr>
        <p:grpSpPr>
          <a:xfrm>
            <a:off x="3399614" y="5115238"/>
            <a:ext cx="1324821" cy="980001"/>
            <a:chOff x="1183050" y="2786850"/>
            <a:chExt cx="1007775" cy="745475"/>
          </a:xfrm>
        </p:grpSpPr>
        <p:sp>
          <p:nvSpPr>
            <p:cNvPr id="738" name="Google Shape;9142;p74"/>
            <p:cNvSpPr/>
            <p:nvPr/>
          </p:nvSpPr>
          <p:spPr>
            <a:xfrm>
              <a:off x="1183050" y="2786850"/>
              <a:ext cx="1007775" cy="745475"/>
            </a:xfrm>
            <a:custGeom>
              <a:avLst/>
              <a:gdLst/>
              <a:ahLst/>
              <a:cxnLst/>
              <a:rect l="l" t="t" r="r" b="b"/>
              <a:pathLst>
                <a:path w="40311" h="29819" extrusionOk="0">
                  <a:moveTo>
                    <a:pt x="33688" y="4109"/>
                  </a:moveTo>
                  <a:lnTo>
                    <a:pt x="33870" y="5761"/>
                  </a:lnTo>
                  <a:lnTo>
                    <a:pt x="4869" y="8746"/>
                  </a:lnTo>
                  <a:lnTo>
                    <a:pt x="4712" y="7093"/>
                  </a:lnTo>
                  <a:lnTo>
                    <a:pt x="33688" y="4109"/>
                  </a:lnTo>
                  <a:close/>
                  <a:moveTo>
                    <a:pt x="34587" y="16481"/>
                  </a:moveTo>
                  <a:cubicBezTo>
                    <a:pt x="35898" y="16481"/>
                    <a:pt x="37021" y="17467"/>
                    <a:pt x="37169" y="18798"/>
                  </a:cubicBezTo>
                  <a:cubicBezTo>
                    <a:pt x="37251" y="19634"/>
                    <a:pt x="36911" y="20419"/>
                    <a:pt x="36333" y="20941"/>
                  </a:cubicBezTo>
                  <a:lnTo>
                    <a:pt x="36622" y="23768"/>
                  </a:lnTo>
                  <a:lnTo>
                    <a:pt x="34970" y="22411"/>
                  </a:lnTo>
                  <a:lnTo>
                    <a:pt x="33613" y="24082"/>
                  </a:lnTo>
                  <a:lnTo>
                    <a:pt x="33324" y="21255"/>
                  </a:lnTo>
                  <a:cubicBezTo>
                    <a:pt x="32645" y="20865"/>
                    <a:pt x="32143" y="20155"/>
                    <a:pt x="32067" y="19320"/>
                  </a:cubicBezTo>
                  <a:cubicBezTo>
                    <a:pt x="31935" y="17906"/>
                    <a:pt x="32959" y="16650"/>
                    <a:pt x="34342" y="16492"/>
                  </a:cubicBezTo>
                  <a:cubicBezTo>
                    <a:pt x="34424" y="16485"/>
                    <a:pt x="34506" y="16481"/>
                    <a:pt x="34587" y="16481"/>
                  </a:cubicBezTo>
                  <a:close/>
                  <a:moveTo>
                    <a:pt x="37540" y="0"/>
                  </a:moveTo>
                  <a:lnTo>
                    <a:pt x="101" y="3845"/>
                  </a:lnTo>
                  <a:cubicBezTo>
                    <a:pt x="50" y="3877"/>
                    <a:pt x="0" y="3927"/>
                    <a:pt x="0" y="4002"/>
                  </a:cubicBezTo>
                  <a:lnTo>
                    <a:pt x="2645" y="29711"/>
                  </a:lnTo>
                  <a:cubicBezTo>
                    <a:pt x="2645" y="29793"/>
                    <a:pt x="2720" y="29818"/>
                    <a:pt x="2771" y="29818"/>
                  </a:cubicBezTo>
                  <a:lnTo>
                    <a:pt x="40210" y="25967"/>
                  </a:lnTo>
                  <a:cubicBezTo>
                    <a:pt x="40285" y="25967"/>
                    <a:pt x="40310" y="25892"/>
                    <a:pt x="40310" y="25835"/>
                  </a:cubicBezTo>
                  <a:lnTo>
                    <a:pt x="37672" y="107"/>
                  </a:lnTo>
                  <a:cubicBezTo>
                    <a:pt x="37672" y="50"/>
                    <a:pt x="37590" y="0"/>
                    <a:pt x="3754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9143;p74"/>
            <p:cNvSpPr/>
            <p:nvPr/>
          </p:nvSpPr>
          <p:spPr>
            <a:xfrm>
              <a:off x="1300850" y="2889575"/>
              <a:ext cx="728975" cy="115925"/>
            </a:xfrm>
            <a:custGeom>
              <a:avLst/>
              <a:gdLst/>
              <a:ahLst/>
              <a:cxnLst/>
              <a:rect l="l" t="t" r="r" b="b"/>
              <a:pathLst>
                <a:path w="29159" h="4637" extrusionOk="0">
                  <a:moveTo>
                    <a:pt x="28976" y="0"/>
                  </a:moveTo>
                  <a:lnTo>
                    <a:pt x="0" y="2984"/>
                  </a:lnTo>
                  <a:lnTo>
                    <a:pt x="157" y="4637"/>
                  </a:lnTo>
                  <a:lnTo>
                    <a:pt x="29158" y="1652"/>
                  </a:lnTo>
                  <a:lnTo>
                    <a:pt x="28976" y="0"/>
                  </a:lnTo>
                  <a:close/>
                </a:path>
              </a:pathLst>
            </a:custGeom>
            <a:solidFill>
              <a:srgbClr val="4AAEB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9144;p74"/>
            <p:cNvSpPr/>
            <p:nvPr/>
          </p:nvSpPr>
          <p:spPr>
            <a:xfrm>
              <a:off x="2016125" y="3310350"/>
              <a:ext cx="82500" cy="78575"/>
            </a:xfrm>
            <a:custGeom>
              <a:avLst/>
              <a:gdLst/>
              <a:ahLst/>
              <a:cxnLst/>
              <a:rect l="l" t="t" r="r" b="b"/>
              <a:pathLst>
                <a:path w="3300" h="3143" extrusionOk="0">
                  <a:moveTo>
                    <a:pt x="3010" y="1"/>
                  </a:moveTo>
                  <a:cubicBezTo>
                    <a:pt x="2621" y="371"/>
                    <a:pt x="2118" y="604"/>
                    <a:pt x="1546" y="654"/>
                  </a:cubicBezTo>
                  <a:cubicBezTo>
                    <a:pt x="1462" y="663"/>
                    <a:pt x="1377" y="667"/>
                    <a:pt x="1293" y="667"/>
                  </a:cubicBezTo>
                  <a:cubicBezTo>
                    <a:pt x="828" y="667"/>
                    <a:pt x="378" y="538"/>
                    <a:pt x="1" y="315"/>
                  </a:cubicBezTo>
                  <a:lnTo>
                    <a:pt x="1" y="315"/>
                  </a:lnTo>
                  <a:lnTo>
                    <a:pt x="290" y="3142"/>
                  </a:lnTo>
                  <a:lnTo>
                    <a:pt x="1647" y="1471"/>
                  </a:lnTo>
                  <a:lnTo>
                    <a:pt x="3299" y="2828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4AAEB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9145;p74"/>
            <p:cNvSpPr/>
            <p:nvPr/>
          </p:nvSpPr>
          <p:spPr>
            <a:xfrm>
              <a:off x="1981425" y="3198875"/>
              <a:ext cx="132900" cy="128175"/>
            </a:xfrm>
            <a:custGeom>
              <a:avLst/>
              <a:gdLst/>
              <a:ahLst/>
              <a:cxnLst/>
              <a:rect l="l" t="t" r="r" b="b"/>
              <a:pathLst>
                <a:path w="5316" h="5127" extrusionOk="0">
                  <a:moveTo>
                    <a:pt x="2652" y="0"/>
                  </a:moveTo>
                  <a:cubicBezTo>
                    <a:pt x="2571" y="0"/>
                    <a:pt x="2489" y="4"/>
                    <a:pt x="2407" y="11"/>
                  </a:cubicBezTo>
                  <a:cubicBezTo>
                    <a:pt x="1024" y="169"/>
                    <a:pt x="0" y="1425"/>
                    <a:pt x="132" y="2839"/>
                  </a:cubicBezTo>
                  <a:cubicBezTo>
                    <a:pt x="208" y="3674"/>
                    <a:pt x="710" y="4384"/>
                    <a:pt x="1389" y="4774"/>
                  </a:cubicBezTo>
                  <a:cubicBezTo>
                    <a:pt x="1766" y="4997"/>
                    <a:pt x="2216" y="5126"/>
                    <a:pt x="2681" y="5126"/>
                  </a:cubicBezTo>
                  <a:cubicBezTo>
                    <a:pt x="2765" y="5126"/>
                    <a:pt x="2850" y="5122"/>
                    <a:pt x="2934" y="5113"/>
                  </a:cubicBezTo>
                  <a:cubicBezTo>
                    <a:pt x="3506" y="5063"/>
                    <a:pt x="4009" y="4830"/>
                    <a:pt x="4398" y="4460"/>
                  </a:cubicBezTo>
                  <a:cubicBezTo>
                    <a:pt x="4976" y="3938"/>
                    <a:pt x="5316" y="3153"/>
                    <a:pt x="5234" y="2317"/>
                  </a:cubicBezTo>
                  <a:cubicBezTo>
                    <a:pt x="5086" y="986"/>
                    <a:pt x="3963" y="0"/>
                    <a:pt x="2652" y="0"/>
                  </a:cubicBezTo>
                  <a:close/>
                </a:path>
              </a:pathLst>
            </a:custGeom>
            <a:solidFill>
              <a:srgbClr val="4AAEB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9146;p74"/>
            <p:cNvSpPr/>
            <p:nvPr/>
          </p:nvSpPr>
          <p:spPr>
            <a:xfrm>
              <a:off x="1317800" y="3072875"/>
              <a:ext cx="728525" cy="77925"/>
            </a:xfrm>
            <a:custGeom>
              <a:avLst/>
              <a:gdLst/>
              <a:ahLst/>
              <a:cxnLst/>
              <a:rect l="l" t="t" r="r" b="b"/>
              <a:pathLst>
                <a:path w="29141" h="3117" extrusionOk="0">
                  <a:moveTo>
                    <a:pt x="29058" y="0"/>
                  </a:moveTo>
                  <a:lnTo>
                    <a:pt x="51" y="2984"/>
                  </a:lnTo>
                  <a:cubicBezTo>
                    <a:pt x="26" y="2984"/>
                    <a:pt x="1" y="3010"/>
                    <a:pt x="1" y="3060"/>
                  </a:cubicBezTo>
                  <a:cubicBezTo>
                    <a:pt x="1" y="3085"/>
                    <a:pt x="26" y="3116"/>
                    <a:pt x="82" y="3116"/>
                  </a:cubicBezTo>
                  <a:lnTo>
                    <a:pt x="29084" y="132"/>
                  </a:lnTo>
                  <a:cubicBezTo>
                    <a:pt x="29109" y="132"/>
                    <a:pt x="29140" y="76"/>
                    <a:pt x="29140" y="50"/>
                  </a:cubicBezTo>
                  <a:cubicBezTo>
                    <a:pt x="29140" y="25"/>
                    <a:pt x="29109" y="0"/>
                    <a:pt x="2905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9147;p74"/>
            <p:cNvSpPr/>
            <p:nvPr/>
          </p:nvSpPr>
          <p:spPr>
            <a:xfrm>
              <a:off x="1321725" y="3112125"/>
              <a:ext cx="728525" cy="77950"/>
            </a:xfrm>
            <a:custGeom>
              <a:avLst/>
              <a:gdLst/>
              <a:ahLst/>
              <a:cxnLst/>
              <a:rect l="l" t="t" r="r" b="b"/>
              <a:pathLst>
                <a:path w="29141" h="3118" extrusionOk="0">
                  <a:moveTo>
                    <a:pt x="29059" y="1"/>
                  </a:moveTo>
                  <a:lnTo>
                    <a:pt x="82" y="2985"/>
                  </a:lnTo>
                  <a:cubicBezTo>
                    <a:pt x="26" y="2985"/>
                    <a:pt x="1" y="3010"/>
                    <a:pt x="1" y="3061"/>
                  </a:cubicBezTo>
                  <a:cubicBezTo>
                    <a:pt x="1" y="3086"/>
                    <a:pt x="51" y="3117"/>
                    <a:pt x="82" y="3117"/>
                  </a:cubicBezTo>
                  <a:lnTo>
                    <a:pt x="29084" y="133"/>
                  </a:lnTo>
                  <a:cubicBezTo>
                    <a:pt x="29109" y="133"/>
                    <a:pt x="29140" y="101"/>
                    <a:pt x="29140" y="51"/>
                  </a:cubicBezTo>
                  <a:cubicBezTo>
                    <a:pt x="29140" y="26"/>
                    <a:pt x="29109" y="1"/>
                    <a:pt x="2905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9148;p74"/>
            <p:cNvSpPr/>
            <p:nvPr/>
          </p:nvSpPr>
          <p:spPr>
            <a:xfrm>
              <a:off x="1511475" y="3170400"/>
              <a:ext cx="357350" cy="39925"/>
            </a:xfrm>
            <a:custGeom>
              <a:avLst/>
              <a:gdLst/>
              <a:ahLst/>
              <a:cxnLst/>
              <a:rect l="l" t="t" r="r" b="b"/>
              <a:pathLst>
                <a:path w="14294" h="1597" extrusionOk="0">
                  <a:moveTo>
                    <a:pt x="14218" y="1"/>
                  </a:moveTo>
                  <a:lnTo>
                    <a:pt x="57" y="1465"/>
                  </a:lnTo>
                  <a:cubicBezTo>
                    <a:pt x="32" y="1465"/>
                    <a:pt x="0" y="1490"/>
                    <a:pt x="0" y="1540"/>
                  </a:cubicBezTo>
                  <a:cubicBezTo>
                    <a:pt x="0" y="1571"/>
                    <a:pt x="32" y="1597"/>
                    <a:pt x="82" y="1597"/>
                  </a:cubicBezTo>
                  <a:lnTo>
                    <a:pt x="14218" y="126"/>
                  </a:lnTo>
                  <a:cubicBezTo>
                    <a:pt x="14268" y="126"/>
                    <a:pt x="14294" y="101"/>
                    <a:pt x="14294" y="76"/>
                  </a:cubicBezTo>
                  <a:cubicBezTo>
                    <a:pt x="14294" y="26"/>
                    <a:pt x="14243" y="1"/>
                    <a:pt x="1421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9149;p74"/>
            <p:cNvSpPr/>
            <p:nvPr/>
          </p:nvSpPr>
          <p:spPr>
            <a:xfrm>
              <a:off x="1530475" y="3357475"/>
              <a:ext cx="357350" cy="39925"/>
            </a:xfrm>
            <a:custGeom>
              <a:avLst/>
              <a:gdLst/>
              <a:ahLst/>
              <a:cxnLst/>
              <a:rect l="l" t="t" r="r" b="b"/>
              <a:pathLst>
                <a:path w="14294" h="1597" extrusionOk="0">
                  <a:moveTo>
                    <a:pt x="14218" y="1"/>
                  </a:moveTo>
                  <a:lnTo>
                    <a:pt x="82" y="1471"/>
                  </a:lnTo>
                  <a:cubicBezTo>
                    <a:pt x="26" y="1471"/>
                    <a:pt x="1" y="1521"/>
                    <a:pt x="26" y="1546"/>
                  </a:cubicBezTo>
                  <a:cubicBezTo>
                    <a:pt x="26" y="1571"/>
                    <a:pt x="57" y="1596"/>
                    <a:pt x="82" y="1596"/>
                  </a:cubicBezTo>
                  <a:lnTo>
                    <a:pt x="14244" y="158"/>
                  </a:lnTo>
                  <a:cubicBezTo>
                    <a:pt x="14269" y="132"/>
                    <a:pt x="14294" y="107"/>
                    <a:pt x="14294" y="82"/>
                  </a:cubicBezTo>
                  <a:cubicBezTo>
                    <a:pt x="14294" y="26"/>
                    <a:pt x="14269" y="1"/>
                    <a:pt x="14218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6" name="Google Shape;9150;p74"/>
          <p:cNvGrpSpPr/>
          <p:nvPr/>
        </p:nvGrpSpPr>
        <p:grpSpPr>
          <a:xfrm>
            <a:off x="7380821" y="5307058"/>
            <a:ext cx="834586" cy="1131560"/>
            <a:chOff x="2189700" y="7021125"/>
            <a:chExt cx="723650" cy="981150"/>
          </a:xfrm>
        </p:grpSpPr>
        <p:sp>
          <p:nvSpPr>
            <p:cNvPr id="747" name="Google Shape;9151;p74"/>
            <p:cNvSpPr/>
            <p:nvPr/>
          </p:nvSpPr>
          <p:spPr>
            <a:xfrm>
              <a:off x="2189700" y="7141150"/>
              <a:ext cx="87500" cy="861125"/>
            </a:xfrm>
            <a:custGeom>
              <a:avLst/>
              <a:gdLst/>
              <a:ahLst/>
              <a:cxnLst/>
              <a:rect l="l" t="t" r="r" b="b"/>
              <a:pathLst>
                <a:path w="3500" h="34445" extrusionOk="0">
                  <a:moveTo>
                    <a:pt x="2629" y="1"/>
                  </a:moveTo>
                  <a:cubicBezTo>
                    <a:pt x="2591" y="1"/>
                    <a:pt x="2550" y="7"/>
                    <a:pt x="2507" y="19"/>
                  </a:cubicBezTo>
                  <a:lnTo>
                    <a:pt x="1961" y="125"/>
                  </a:lnTo>
                  <a:cubicBezTo>
                    <a:pt x="1697" y="176"/>
                    <a:pt x="1458" y="440"/>
                    <a:pt x="1433" y="722"/>
                  </a:cubicBezTo>
                  <a:lnTo>
                    <a:pt x="44" y="32325"/>
                  </a:lnTo>
                  <a:cubicBezTo>
                    <a:pt x="1" y="34005"/>
                    <a:pt x="843" y="34444"/>
                    <a:pt x="1493" y="34444"/>
                  </a:cubicBezTo>
                  <a:cubicBezTo>
                    <a:pt x="1592" y="34444"/>
                    <a:pt x="1686" y="34434"/>
                    <a:pt x="1772" y="34417"/>
                  </a:cubicBezTo>
                  <a:lnTo>
                    <a:pt x="2953" y="34178"/>
                  </a:lnTo>
                  <a:cubicBezTo>
                    <a:pt x="3242" y="34128"/>
                    <a:pt x="3475" y="33946"/>
                    <a:pt x="3500" y="33657"/>
                  </a:cubicBezTo>
                  <a:lnTo>
                    <a:pt x="2978" y="408"/>
                  </a:lnTo>
                  <a:cubicBezTo>
                    <a:pt x="3000" y="189"/>
                    <a:pt x="2852" y="1"/>
                    <a:pt x="2629" y="1"/>
                  </a:cubicBezTo>
                  <a:close/>
                </a:path>
              </a:pathLst>
            </a:custGeom>
            <a:solidFill>
              <a:srgbClr val="4AAEB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9152;p74"/>
            <p:cNvSpPr/>
            <p:nvPr/>
          </p:nvSpPr>
          <p:spPr>
            <a:xfrm>
              <a:off x="2193950" y="7021125"/>
              <a:ext cx="719400" cy="978000"/>
            </a:xfrm>
            <a:custGeom>
              <a:avLst/>
              <a:gdLst/>
              <a:ahLst/>
              <a:cxnLst/>
              <a:rect l="l" t="t" r="r" b="b"/>
              <a:pathLst>
                <a:path w="28776" h="39120" extrusionOk="0">
                  <a:moveTo>
                    <a:pt x="26658" y="1"/>
                  </a:moveTo>
                  <a:lnTo>
                    <a:pt x="2073" y="7094"/>
                  </a:lnTo>
                  <a:cubicBezTo>
                    <a:pt x="2073" y="7094"/>
                    <a:pt x="1131" y="29555"/>
                    <a:pt x="817" y="37044"/>
                  </a:cubicBezTo>
                  <a:cubicBezTo>
                    <a:pt x="1" y="38212"/>
                    <a:pt x="1014" y="39119"/>
                    <a:pt x="1593" y="39119"/>
                  </a:cubicBezTo>
                  <a:cubicBezTo>
                    <a:pt x="1625" y="39119"/>
                    <a:pt x="1655" y="39117"/>
                    <a:pt x="1684" y="39111"/>
                  </a:cubicBezTo>
                  <a:cubicBezTo>
                    <a:pt x="8727" y="37723"/>
                    <a:pt x="27443" y="34009"/>
                    <a:pt x="27443" y="34009"/>
                  </a:cubicBezTo>
                  <a:lnTo>
                    <a:pt x="28775" y="1810"/>
                  </a:lnTo>
                  <a:lnTo>
                    <a:pt x="26658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9153;p74"/>
            <p:cNvSpPr/>
            <p:nvPr/>
          </p:nvSpPr>
          <p:spPr>
            <a:xfrm>
              <a:off x="2214350" y="7021125"/>
              <a:ext cx="646050" cy="926125"/>
            </a:xfrm>
            <a:custGeom>
              <a:avLst/>
              <a:gdLst/>
              <a:ahLst/>
              <a:cxnLst/>
              <a:rect l="l" t="t" r="r" b="b"/>
              <a:pathLst>
                <a:path w="25842" h="37045" extrusionOk="0">
                  <a:moveTo>
                    <a:pt x="25842" y="1"/>
                  </a:moveTo>
                  <a:lnTo>
                    <a:pt x="1339" y="4845"/>
                  </a:lnTo>
                  <a:lnTo>
                    <a:pt x="1" y="37044"/>
                  </a:lnTo>
                  <a:lnTo>
                    <a:pt x="24503" y="32200"/>
                  </a:lnTo>
                  <a:lnTo>
                    <a:pt x="25842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9154;p74"/>
            <p:cNvSpPr/>
            <p:nvPr/>
          </p:nvSpPr>
          <p:spPr>
            <a:xfrm>
              <a:off x="2331525" y="7132500"/>
              <a:ext cx="412325" cy="158350"/>
            </a:xfrm>
            <a:custGeom>
              <a:avLst/>
              <a:gdLst/>
              <a:ahLst/>
              <a:cxnLst/>
              <a:rect l="l" t="t" r="r" b="b"/>
              <a:pathLst>
                <a:path w="16493" h="6334" extrusionOk="0">
                  <a:moveTo>
                    <a:pt x="16493" y="0"/>
                  </a:moveTo>
                  <a:lnTo>
                    <a:pt x="133" y="3217"/>
                  </a:lnTo>
                  <a:lnTo>
                    <a:pt x="1" y="6333"/>
                  </a:lnTo>
                  <a:lnTo>
                    <a:pt x="16361" y="3085"/>
                  </a:lnTo>
                  <a:lnTo>
                    <a:pt x="16493" y="0"/>
                  </a:lnTo>
                  <a:close/>
                </a:path>
              </a:pathLst>
            </a:custGeom>
            <a:solidFill>
              <a:srgbClr val="4AAEB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9155;p74"/>
            <p:cNvSpPr/>
            <p:nvPr/>
          </p:nvSpPr>
          <p:spPr>
            <a:xfrm>
              <a:off x="2340000" y="7270550"/>
              <a:ext cx="409200" cy="81075"/>
            </a:xfrm>
            <a:custGeom>
              <a:avLst/>
              <a:gdLst/>
              <a:ahLst/>
              <a:cxnLst/>
              <a:rect l="l" t="t" r="r" b="b"/>
              <a:pathLst>
                <a:path w="16368" h="3243" extrusionOk="0">
                  <a:moveTo>
                    <a:pt x="16368" y="1"/>
                  </a:moveTo>
                  <a:lnTo>
                    <a:pt x="1" y="3243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9156;p74"/>
            <p:cNvSpPr/>
            <p:nvPr/>
          </p:nvSpPr>
          <p:spPr>
            <a:xfrm>
              <a:off x="2404875" y="7801300"/>
              <a:ext cx="237525" cy="47150"/>
            </a:xfrm>
            <a:custGeom>
              <a:avLst/>
              <a:gdLst/>
              <a:ahLst/>
              <a:cxnLst/>
              <a:rect l="l" t="t" r="r" b="b"/>
              <a:pathLst>
                <a:path w="9501" h="1886" extrusionOk="0">
                  <a:moveTo>
                    <a:pt x="9500" y="0"/>
                  </a:moveTo>
                  <a:lnTo>
                    <a:pt x="1" y="1885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9157;p74"/>
            <p:cNvSpPr/>
            <p:nvPr/>
          </p:nvSpPr>
          <p:spPr>
            <a:xfrm>
              <a:off x="2338750" y="7305275"/>
              <a:ext cx="409025" cy="81075"/>
            </a:xfrm>
            <a:custGeom>
              <a:avLst/>
              <a:gdLst/>
              <a:ahLst/>
              <a:cxnLst/>
              <a:rect l="l" t="t" r="r" b="b"/>
              <a:pathLst>
                <a:path w="16361" h="3243" extrusionOk="0">
                  <a:moveTo>
                    <a:pt x="16361" y="0"/>
                  </a:moveTo>
                  <a:lnTo>
                    <a:pt x="1" y="3242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4" name="Google Shape;9158;p74"/>
          <p:cNvGrpSpPr/>
          <p:nvPr/>
        </p:nvGrpSpPr>
        <p:grpSpPr>
          <a:xfrm>
            <a:off x="9451767" y="4252066"/>
            <a:ext cx="2165820" cy="2525031"/>
            <a:chOff x="5715950" y="1826387"/>
            <a:chExt cx="2504128" cy="2919449"/>
          </a:xfrm>
        </p:grpSpPr>
        <p:sp>
          <p:nvSpPr>
            <p:cNvPr id="755" name="Google Shape;9159;p74"/>
            <p:cNvSpPr/>
            <p:nvPr/>
          </p:nvSpPr>
          <p:spPr>
            <a:xfrm>
              <a:off x="6685107" y="4290104"/>
              <a:ext cx="443889" cy="423622"/>
            </a:xfrm>
            <a:custGeom>
              <a:avLst/>
              <a:gdLst/>
              <a:ahLst/>
              <a:cxnLst/>
              <a:rect l="l" t="t" r="r" b="b"/>
              <a:pathLst>
                <a:path w="10863" h="10367" extrusionOk="0">
                  <a:moveTo>
                    <a:pt x="0" y="0"/>
                  </a:moveTo>
                  <a:lnTo>
                    <a:pt x="1389" y="10367"/>
                  </a:lnTo>
                  <a:lnTo>
                    <a:pt x="10863" y="10367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9160;p74"/>
            <p:cNvSpPr/>
            <p:nvPr/>
          </p:nvSpPr>
          <p:spPr>
            <a:xfrm>
              <a:off x="6345955" y="4713677"/>
              <a:ext cx="1012082" cy="32159"/>
            </a:xfrm>
            <a:custGeom>
              <a:avLst/>
              <a:gdLst/>
              <a:ahLst/>
              <a:cxnLst/>
              <a:rect l="l" t="t" r="r" b="b"/>
              <a:pathLst>
                <a:path w="24768" h="787" extrusionOk="0">
                  <a:moveTo>
                    <a:pt x="396" y="1"/>
                  </a:moveTo>
                  <a:cubicBezTo>
                    <a:pt x="158" y="1"/>
                    <a:pt x="1" y="183"/>
                    <a:pt x="1" y="390"/>
                  </a:cubicBezTo>
                  <a:cubicBezTo>
                    <a:pt x="1" y="497"/>
                    <a:pt x="26" y="598"/>
                    <a:pt x="107" y="679"/>
                  </a:cubicBezTo>
                  <a:cubicBezTo>
                    <a:pt x="183" y="730"/>
                    <a:pt x="264" y="786"/>
                    <a:pt x="396" y="786"/>
                  </a:cubicBezTo>
                  <a:lnTo>
                    <a:pt x="24371" y="786"/>
                  </a:lnTo>
                  <a:cubicBezTo>
                    <a:pt x="24585" y="786"/>
                    <a:pt x="24767" y="598"/>
                    <a:pt x="24767" y="390"/>
                  </a:cubicBezTo>
                  <a:cubicBezTo>
                    <a:pt x="24767" y="284"/>
                    <a:pt x="24717" y="183"/>
                    <a:pt x="24660" y="101"/>
                  </a:cubicBezTo>
                  <a:cubicBezTo>
                    <a:pt x="24585" y="51"/>
                    <a:pt x="24478" y="1"/>
                    <a:pt x="2437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9161;p74"/>
            <p:cNvSpPr/>
            <p:nvPr/>
          </p:nvSpPr>
          <p:spPr>
            <a:xfrm>
              <a:off x="5715950" y="2968963"/>
              <a:ext cx="2472100" cy="1432353"/>
            </a:xfrm>
            <a:custGeom>
              <a:avLst/>
              <a:gdLst/>
              <a:ahLst/>
              <a:cxnLst/>
              <a:rect l="l" t="t" r="r" b="b"/>
              <a:pathLst>
                <a:path w="60498" h="35053" extrusionOk="0">
                  <a:moveTo>
                    <a:pt x="58512" y="1"/>
                  </a:moveTo>
                  <a:lnTo>
                    <a:pt x="57199" y="26"/>
                  </a:lnTo>
                  <a:lnTo>
                    <a:pt x="58405" y="26"/>
                  </a:lnTo>
                  <a:cubicBezTo>
                    <a:pt x="59034" y="26"/>
                    <a:pt x="59480" y="604"/>
                    <a:pt x="59323" y="1201"/>
                  </a:cubicBezTo>
                  <a:lnTo>
                    <a:pt x="51519" y="33325"/>
                  </a:lnTo>
                  <a:cubicBezTo>
                    <a:pt x="51413" y="33746"/>
                    <a:pt x="51023" y="34060"/>
                    <a:pt x="50602" y="34060"/>
                  </a:cubicBezTo>
                  <a:lnTo>
                    <a:pt x="1307" y="34060"/>
                  </a:lnTo>
                  <a:cubicBezTo>
                    <a:pt x="736" y="34060"/>
                    <a:pt x="315" y="33557"/>
                    <a:pt x="365" y="33011"/>
                  </a:cubicBezTo>
                  <a:lnTo>
                    <a:pt x="365" y="33011"/>
                  </a:lnTo>
                  <a:lnTo>
                    <a:pt x="340" y="33036"/>
                  </a:lnTo>
                  <a:cubicBezTo>
                    <a:pt x="1" y="34217"/>
                    <a:pt x="1025" y="35053"/>
                    <a:pt x="2306" y="35053"/>
                  </a:cubicBezTo>
                  <a:lnTo>
                    <a:pt x="51601" y="35053"/>
                  </a:lnTo>
                  <a:cubicBezTo>
                    <a:pt x="52041" y="35053"/>
                    <a:pt x="52437" y="34764"/>
                    <a:pt x="52543" y="34343"/>
                  </a:cubicBezTo>
                  <a:lnTo>
                    <a:pt x="60340" y="2200"/>
                  </a:lnTo>
                  <a:cubicBezTo>
                    <a:pt x="60497" y="1597"/>
                    <a:pt x="60340" y="1"/>
                    <a:pt x="5851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9162;p74"/>
            <p:cNvSpPr/>
            <p:nvPr/>
          </p:nvSpPr>
          <p:spPr>
            <a:xfrm>
              <a:off x="5730865" y="2970025"/>
              <a:ext cx="2322379" cy="1347850"/>
            </a:xfrm>
            <a:custGeom>
              <a:avLst/>
              <a:gdLst/>
              <a:ahLst/>
              <a:cxnLst/>
              <a:rect l="l" t="t" r="r" b="b"/>
              <a:pathLst>
                <a:path w="56834" h="32985" extrusionOk="0">
                  <a:moveTo>
                    <a:pt x="8746" y="0"/>
                  </a:moveTo>
                  <a:cubicBezTo>
                    <a:pt x="8300" y="0"/>
                    <a:pt x="7935" y="289"/>
                    <a:pt x="7828" y="704"/>
                  </a:cubicBezTo>
                  <a:lnTo>
                    <a:pt x="0" y="32853"/>
                  </a:lnTo>
                  <a:lnTo>
                    <a:pt x="0" y="32985"/>
                  </a:lnTo>
                  <a:lnTo>
                    <a:pt x="6861" y="8746"/>
                  </a:lnTo>
                  <a:lnTo>
                    <a:pt x="8852" y="1728"/>
                  </a:lnTo>
                  <a:cubicBezTo>
                    <a:pt x="8953" y="1307"/>
                    <a:pt x="9324" y="1018"/>
                    <a:pt x="9770" y="1018"/>
                  </a:cubicBezTo>
                  <a:lnTo>
                    <a:pt x="11127" y="968"/>
                  </a:lnTo>
                  <a:lnTo>
                    <a:pt x="56834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9163;p74"/>
            <p:cNvSpPr/>
            <p:nvPr/>
          </p:nvSpPr>
          <p:spPr>
            <a:xfrm>
              <a:off x="5728781" y="2970025"/>
              <a:ext cx="2417671" cy="1390755"/>
            </a:xfrm>
            <a:custGeom>
              <a:avLst/>
              <a:gdLst/>
              <a:ahLst/>
              <a:cxnLst/>
              <a:rect l="l" t="t" r="r" b="b"/>
              <a:pathLst>
                <a:path w="59166" h="34035" extrusionOk="0">
                  <a:moveTo>
                    <a:pt x="56885" y="0"/>
                  </a:moveTo>
                  <a:lnTo>
                    <a:pt x="11178" y="968"/>
                  </a:lnTo>
                  <a:lnTo>
                    <a:pt x="56835" y="968"/>
                  </a:lnTo>
                  <a:cubicBezTo>
                    <a:pt x="57463" y="968"/>
                    <a:pt x="57909" y="1546"/>
                    <a:pt x="57752" y="2149"/>
                  </a:cubicBezTo>
                  <a:lnTo>
                    <a:pt x="50891" y="29869"/>
                  </a:lnTo>
                  <a:cubicBezTo>
                    <a:pt x="50784" y="30289"/>
                    <a:pt x="50420" y="30578"/>
                    <a:pt x="49974" y="30578"/>
                  </a:cubicBezTo>
                  <a:lnTo>
                    <a:pt x="2696" y="30578"/>
                  </a:lnTo>
                  <a:cubicBezTo>
                    <a:pt x="2093" y="30578"/>
                    <a:pt x="1653" y="30000"/>
                    <a:pt x="1779" y="29422"/>
                  </a:cubicBezTo>
                  <a:lnTo>
                    <a:pt x="6912" y="8746"/>
                  </a:lnTo>
                  <a:lnTo>
                    <a:pt x="51" y="32985"/>
                  </a:lnTo>
                  <a:cubicBezTo>
                    <a:pt x="1" y="33531"/>
                    <a:pt x="422" y="34034"/>
                    <a:pt x="993" y="34034"/>
                  </a:cubicBezTo>
                  <a:lnTo>
                    <a:pt x="50288" y="34034"/>
                  </a:lnTo>
                  <a:cubicBezTo>
                    <a:pt x="50709" y="34034"/>
                    <a:pt x="51099" y="33720"/>
                    <a:pt x="51205" y="33299"/>
                  </a:cubicBezTo>
                  <a:lnTo>
                    <a:pt x="59009" y="1175"/>
                  </a:lnTo>
                  <a:cubicBezTo>
                    <a:pt x="59166" y="578"/>
                    <a:pt x="58720" y="0"/>
                    <a:pt x="5809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9164;p74"/>
            <p:cNvSpPr/>
            <p:nvPr/>
          </p:nvSpPr>
          <p:spPr>
            <a:xfrm>
              <a:off x="5796325" y="3009539"/>
              <a:ext cx="2298802" cy="1210020"/>
            </a:xfrm>
            <a:custGeom>
              <a:avLst/>
              <a:gdLst/>
              <a:ahLst/>
              <a:cxnLst/>
              <a:rect l="l" t="t" r="r" b="b"/>
              <a:pathLst>
                <a:path w="56257" h="29612" extrusionOk="0">
                  <a:moveTo>
                    <a:pt x="9525" y="1"/>
                  </a:moveTo>
                  <a:lnTo>
                    <a:pt x="8168" y="51"/>
                  </a:lnTo>
                  <a:cubicBezTo>
                    <a:pt x="7722" y="51"/>
                    <a:pt x="7351" y="340"/>
                    <a:pt x="7250" y="761"/>
                  </a:cubicBezTo>
                  <a:lnTo>
                    <a:pt x="5259" y="7779"/>
                  </a:lnTo>
                  <a:lnTo>
                    <a:pt x="126" y="28455"/>
                  </a:lnTo>
                  <a:cubicBezTo>
                    <a:pt x="0" y="29033"/>
                    <a:pt x="440" y="29611"/>
                    <a:pt x="1043" y="29611"/>
                  </a:cubicBezTo>
                  <a:lnTo>
                    <a:pt x="48321" y="29611"/>
                  </a:lnTo>
                  <a:cubicBezTo>
                    <a:pt x="48767" y="29611"/>
                    <a:pt x="49131" y="29322"/>
                    <a:pt x="49238" y="28902"/>
                  </a:cubicBezTo>
                  <a:lnTo>
                    <a:pt x="56099" y="1182"/>
                  </a:lnTo>
                  <a:cubicBezTo>
                    <a:pt x="56256" y="579"/>
                    <a:pt x="55810" y="1"/>
                    <a:pt x="55182" y="1"/>
                  </a:cubicBezTo>
                  <a:close/>
                </a:path>
              </a:pathLst>
            </a:custGeom>
            <a:solidFill>
              <a:srgbClr val="4AAEB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9165;p74"/>
            <p:cNvSpPr/>
            <p:nvPr/>
          </p:nvSpPr>
          <p:spPr>
            <a:xfrm>
              <a:off x="6684044" y="4245157"/>
              <a:ext cx="99418" cy="87609"/>
            </a:xfrm>
            <a:custGeom>
              <a:avLst/>
              <a:gdLst/>
              <a:ahLst/>
              <a:cxnLst/>
              <a:rect l="l" t="t" r="r" b="b"/>
              <a:pathLst>
                <a:path w="2433" h="2144" extrusionOk="0">
                  <a:moveTo>
                    <a:pt x="1440" y="1"/>
                  </a:moveTo>
                  <a:cubicBezTo>
                    <a:pt x="837" y="1"/>
                    <a:pt x="265" y="472"/>
                    <a:pt x="133" y="1069"/>
                  </a:cubicBezTo>
                  <a:cubicBezTo>
                    <a:pt x="1" y="1672"/>
                    <a:pt x="391" y="2143"/>
                    <a:pt x="994" y="2143"/>
                  </a:cubicBezTo>
                  <a:cubicBezTo>
                    <a:pt x="1597" y="2143"/>
                    <a:pt x="2175" y="1672"/>
                    <a:pt x="2307" y="1069"/>
                  </a:cubicBezTo>
                  <a:cubicBezTo>
                    <a:pt x="2432" y="472"/>
                    <a:pt x="2043" y="1"/>
                    <a:pt x="144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9166;p74"/>
            <p:cNvSpPr/>
            <p:nvPr/>
          </p:nvSpPr>
          <p:spPr>
            <a:xfrm>
              <a:off x="6567507" y="2778506"/>
              <a:ext cx="1233353" cy="1203564"/>
            </a:xfrm>
            <a:custGeom>
              <a:avLst/>
              <a:gdLst/>
              <a:ahLst/>
              <a:cxnLst/>
              <a:rect l="l" t="t" r="r" b="b"/>
              <a:pathLst>
                <a:path w="30183" h="29454" extrusionOk="0">
                  <a:moveTo>
                    <a:pt x="7540" y="0"/>
                  </a:moveTo>
                  <a:cubicBezTo>
                    <a:pt x="7358" y="0"/>
                    <a:pt x="7169" y="132"/>
                    <a:pt x="7144" y="314"/>
                  </a:cubicBezTo>
                  <a:cubicBezTo>
                    <a:pt x="6415" y="3223"/>
                    <a:pt x="968" y="25238"/>
                    <a:pt x="51" y="28926"/>
                  </a:cubicBezTo>
                  <a:cubicBezTo>
                    <a:pt x="1" y="29190"/>
                    <a:pt x="183" y="29454"/>
                    <a:pt x="472" y="29454"/>
                  </a:cubicBezTo>
                  <a:lnTo>
                    <a:pt x="22619" y="29454"/>
                  </a:lnTo>
                  <a:cubicBezTo>
                    <a:pt x="22826" y="29454"/>
                    <a:pt x="22983" y="29322"/>
                    <a:pt x="23033" y="29140"/>
                  </a:cubicBezTo>
                  <a:cubicBezTo>
                    <a:pt x="23743" y="26256"/>
                    <a:pt x="29215" y="4134"/>
                    <a:pt x="30101" y="496"/>
                  </a:cubicBezTo>
                  <a:cubicBezTo>
                    <a:pt x="30183" y="239"/>
                    <a:pt x="29976" y="0"/>
                    <a:pt x="29712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9167;p74"/>
            <p:cNvSpPr/>
            <p:nvPr/>
          </p:nvSpPr>
          <p:spPr>
            <a:xfrm>
              <a:off x="6459428" y="2749740"/>
              <a:ext cx="1233353" cy="1203319"/>
            </a:xfrm>
            <a:custGeom>
              <a:avLst/>
              <a:gdLst/>
              <a:ahLst/>
              <a:cxnLst/>
              <a:rect l="l" t="t" r="r" b="b"/>
              <a:pathLst>
                <a:path w="30183" h="29448" extrusionOk="0">
                  <a:moveTo>
                    <a:pt x="7565" y="0"/>
                  </a:moveTo>
                  <a:cubicBezTo>
                    <a:pt x="7383" y="0"/>
                    <a:pt x="7201" y="126"/>
                    <a:pt x="7144" y="315"/>
                  </a:cubicBezTo>
                  <a:cubicBezTo>
                    <a:pt x="6440" y="3217"/>
                    <a:pt x="993" y="25257"/>
                    <a:pt x="76" y="28926"/>
                  </a:cubicBezTo>
                  <a:cubicBezTo>
                    <a:pt x="1" y="29184"/>
                    <a:pt x="208" y="29448"/>
                    <a:pt x="497" y="29448"/>
                  </a:cubicBezTo>
                  <a:lnTo>
                    <a:pt x="22644" y="29448"/>
                  </a:lnTo>
                  <a:cubicBezTo>
                    <a:pt x="22851" y="29448"/>
                    <a:pt x="23008" y="29316"/>
                    <a:pt x="23065" y="29134"/>
                  </a:cubicBezTo>
                  <a:cubicBezTo>
                    <a:pt x="23768" y="26256"/>
                    <a:pt x="29241" y="4160"/>
                    <a:pt x="30133" y="497"/>
                  </a:cubicBezTo>
                  <a:cubicBezTo>
                    <a:pt x="30183" y="258"/>
                    <a:pt x="30001" y="0"/>
                    <a:pt x="2973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9168;p74"/>
            <p:cNvSpPr/>
            <p:nvPr/>
          </p:nvSpPr>
          <p:spPr>
            <a:xfrm>
              <a:off x="6730014" y="2499421"/>
              <a:ext cx="1233353" cy="1203360"/>
            </a:xfrm>
            <a:custGeom>
              <a:avLst/>
              <a:gdLst/>
              <a:ahLst/>
              <a:cxnLst/>
              <a:rect l="l" t="t" r="r" b="b"/>
              <a:pathLst>
                <a:path w="30183" h="29449" extrusionOk="0">
                  <a:moveTo>
                    <a:pt x="7540" y="1"/>
                  </a:moveTo>
                  <a:cubicBezTo>
                    <a:pt x="7358" y="1"/>
                    <a:pt x="7176" y="126"/>
                    <a:pt x="7150" y="315"/>
                  </a:cubicBezTo>
                  <a:cubicBezTo>
                    <a:pt x="6415" y="3218"/>
                    <a:pt x="968" y="25232"/>
                    <a:pt x="51" y="28927"/>
                  </a:cubicBezTo>
                  <a:cubicBezTo>
                    <a:pt x="1" y="29184"/>
                    <a:pt x="208" y="29448"/>
                    <a:pt x="472" y="29448"/>
                  </a:cubicBezTo>
                  <a:lnTo>
                    <a:pt x="22644" y="29448"/>
                  </a:lnTo>
                  <a:cubicBezTo>
                    <a:pt x="22826" y="29448"/>
                    <a:pt x="22983" y="29316"/>
                    <a:pt x="23040" y="29134"/>
                  </a:cubicBezTo>
                  <a:cubicBezTo>
                    <a:pt x="23743" y="26257"/>
                    <a:pt x="29215" y="4135"/>
                    <a:pt x="30108" y="497"/>
                  </a:cubicBezTo>
                  <a:cubicBezTo>
                    <a:pt x="30183" y="233"/>
                    <a:pt x="29976" y="1"/>
                    <a:pt x="2971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9169;p74"/>
            <p:cNvSpPr/>
            <p:nvPr/>
          </p:nvSpPr>
          <p:spPr>
            <a:xfrm>
              <a:off x="7531270" y="1988036"/>
              <a:ext cx="514500" cy="807729"/>
            </a:xfrm>
            <a:custGeom>
              <a:avLst/>
              <a:gdLst/>
              <a:ahLst/>
              <a:cxnLst/>
              <a:rect l="l" t="t" r="r" b="b"/>
              <a:pathLst>
                <a:path w="12591" h="19767" extrusionOk="0">
                  <a:moveTo>
                    <a:pt x="11648" y="0"/>
                  </a:moveTo>
                  <a:lnTo>
                    <a:pt x="0" y="19188"/>
                  </a:lnTo>
                  <a:lnTo>
                    <a:pt x="968" y="19766"/>
                  </a:lnTo>
                  <a:lnTo>
                    <a:pt x="12591" y="578"/>
                  </a:lnTo>
                  <a:lnTo>
                    <a:pt x="11648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9170;p74"/>
            <p:cNvSpPr/>
            <p:nvPr/>
          </p:nvSpPr>
          <p:spPr>
            <a:xfrm>
              <a:off x="7531270" y="2772091"/>
              <a:ext cx="39555" cy="23659"/>
            </a:xfrm>
            <a:custGeom>
              <a:avLst/>
              <a:gdLst/>
              <a:ahLst/>
              <a:cxnLst/>
              <a:rect l="l" t="t" r="r" b="b"/>
              <a:pathLst>
                <a:path w="968" h="579" extrusionOk="0">
                  <a:moveTo>
                    <a:pt x="968" y="57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9171;p74"/>
            <p:cNvSpPr/>
            <p:nvPr/>
          </p:nvSpPr>
          <p:spPr>
            <a:xfrm>
              <a:off x="7608253" y="2035027"/>
              <a:ext cx="514541" cy="806667"/>
            </a:xfrm>
            <a:custGeom>
              <a:avLst/>
              <a:gdLst/>
              <a:ahLst/>
              <a:cxnLst/>
              <a:rect l="l" t="t" r="r" b="b"/>
              <a:pathLst>
                <a:path w="12592" h="19741" extrusionOk="0">
                  <a:moveTo>
                    <a:pt x="11624" y="0"/>
                  </a:moveTo>
                  <a:lnTo>
                    <a:pt x="1" y="19163"/>
                  </a:lnTo>
                  <a:lnTo>
                    <a:pt x="943" y="19741"/>
                  </a:lnTo>
                  <a:lnTo>
                    <a:pt x="12592" y="578"/>
                  </a:lnTo>
                  <a:lnTo>
                    <a:pt x="11624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9172;p74"/>
            <p:cNvSpPr/>
            <p:nvPr/>
          </p:nvSpPr>
          <p:spPr>
            <a:xfrm>
              <a:off x="8063943" y="1826387"/>
              <a:ext cx="156136" cy="138074"/>
            </a:xfrm>
            <a:custGeom>
              <a:avLst/>
              <a:gdLst/>
              <a:ahLst/>
              <a:cxnLst/>
              <a:rect l="l" t="t" r="r" b="b"/>
              <a:pathLst>
                <a:path w="3821" h="3379" extrusionOk="0">
                  <a:moveTo>
                    <a:pt x="1455" y="0"/>
                  </a:moveTo>
                  <a:cubicBezTo>
                    <a:pt x="1185" y="0"/>
                    <a:pt x="923" y="129"/>
                    <a:pt x="786" y="369"/>
                  </a:cubicBezTo>
                  <a:lnTo>
                    <a:pt x="1" y="1676"/>
                  </a:lnTo>
                  <a:lnTo>
                    <a:pt x="2828" y="3378"/>
                  </a:lnTo>
                  <a:lnTo>
                    <a:pt x="3613" y="2097"/>
                  </a:lnTo>
                  <a:cubicBezTo>
                    <a:pt x="3821" y="1732"/>
                    <a:pt x="3720" y="1236"/>
                    <a:pt x="3350" y="1022"/>
                  </a:cubicBezTo>
                  <a:lnTo>
                    <a:pt x="1861" y="105"/>
                  </a:lnTo>
                  <a:cubicBezTo>
                    <a:pt x="1734" y="35"/>
                    <a:pt x="1594" y="0"/>
                    <a:pt x="1455" y="0"/>
                  </a:cubicBezTo>
                  <a:close/>
                </a:path>
              </a:pathLst>
            </a:custGeom>
            <a:solidFill>
              <a:srgbClr val="4AAEB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9173;p74"/>
            <p:cNvSpPr/>
            <p:nvPr/>
          </p:nvSpPr>
          <p:spPr>
            <a:xfrm>
              <a:off x="8044697" y="1894831"/>
              <a:ext cx="134846" cy="100685"/>
            </a:xfrm>
            <a:custGeom>
              <a:avLst/>
              <a:gdLst/>
              <a:ahLst/>
              <a:cxnLst/>
              <a:rect l="l" t="t" r="r" b="b"/>
              <a:pathLst>
                <a:path w="3300" h="2464" extrusionOk="0">
                  <a:moveTo>
                    <a:pt x="472" y="1"/>
                  </a:moveTo>
                  <a:lnTo>
                    <a:pt x="1" y="761"/>
                  </a:lnTo>
                  <a:lnTo>
                    <a:pt x="2828" y="2464"/>
                  </a:lnTo>
                  <a:lnTo>
                    <a:pt x="3299" y="1703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9174;p74"/>
            <p:cNvSpPr/>
            <p:nvPr/>
          </p:nvSpPr>
          <p:spPr>
            <a:xfrm>
              <a:off x="8025451" y="1925926"/>
              <a:ext cx="134805" cy="101666"/>
            </a:xfrm>
            <a:custGeom>
              <a:avLst/>
              <a:gdLst/>
              <a:ahLst/>
              <a:cxnLst/>
              <a:rect l="l" t="t" r="r" b="b"/>
              <a:pathLst>
                <a:path w="3299" h="2488" extrusionOk="0">
                  <a:moveTo>
                    <a:pt x="472" y="0"/>
                  </a:moveTo>
                  <a:lnTo>
                    <a:pt x="0" y="760"/>
                  </a:lnTo>
                  <a:lnTo>
                    <a:pt x="2828" y="2488"/>
                  </a:lnTo>
                  <a:lnTo>
                    <a:pt x="3299" y="1703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9175;p74"/>
            <p:cNvSpPr/>
            <p:nvPr/>
          </p:nvSpPr>
          <p:spPr>
            <a:xfrm>
              <a:off x="8007227" y="1956981"/>
              <a:ext cx="133784" cy="101707"/>
            </a:xfrm>
            <a:custGeom>
              <a:avLst/>
              <a:gdLst/>
              <a:ahLst/>
              <a:cxnLst/>
              <a:rect l="l" t="t" r="r" b="b"/>
              <a:pathLst>
                <a:path w="3274" h="2489" extrusionOk="0">
                  <a:moveTo>
                    <a:pt x="446" y="0"/>
                  </a:moveTo>
                  <a:lnTo>
                    <a:pt x="0" y="760"/>
                  </a:lnTo>
                  <a:lnTo>
                    <a:pt x="943" y="1338"/>
                  </a:lnTo>
                  <a:lnTo>
                    <a:pt x="1414" y="1621"/>
                  </a:lnTo>
                  <a:lnTo>
                    <a:pt x="1860" y="1910"/>
                  </a:lnTo>
                  <a:lnTo>
                    <a:pt x="2828" y="2488"/>
                  </a:lnTo>
                  <a:lnTo>
                    <a:pt x="3274" y="1728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9176;p74"/>
            <p:cNvSpPr/>
            <p:nvPr/>
          </p:nvSpPr>
          <p:spPr>
            <a:xfrm>
              <a:off x="8045718" y="2011654"/>
              <a:ext cx="19287" cy="11605"/>
            </a:xfrm>
            <a:custGeom>
              <a:avLst/>
              <a:gdLst/>
              <a:ahLst/>
              <a:cxnLst/>
              <a:rect l="l" t="t" r="r" b="b"/>
              <a:pathLst>
                <a:path w="472" h="284" extrusionOk="0">
                  <a:moveTo>
                    <a:pt x="472" y="283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9177;p74"/>
            <p:cNvSpPr/>
            <p:nvPr/>
          </p:nvSpPr>
          <p:spPr>
            <a:xfrm>
              <a:off x="7525876" y="2772091"/>
              <a:ext cx="120953" cy="125325"/>
            </a:xfrm>
            <a:custGeom>
              <a:avLst/>
              <a:gdLst/>
              <a:ahLst/>
              <a:cxnLst/>
              <a:rect l="l" t="t" r="r" b="b"/>
              <a:pathLst>
                <a:path w="2960" h="3067" extrusionOk="0">
                  <a:moveTo>
                    <a:pt x="132" y="0"/>
                  </a:moveTo>
                  <a:lnTo>
                    <a:pt x="0" y="2620"/>
                  </a:lnTo>
                  <a:lnTo>
                    <a:pt x="710" y="3066"/>
                  </a:lnTo>
                  <a:lnTo>
                    <a:pt x="2959" y="1703"/>
                  </a:lnTo>
                  <a:lnTo>
                    <a:pt x="2017" y="1125"/>
                  </a:lnTo>
                  <a:lnTo>
                    <a:pt x="1100" y="57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9178;p74"/>
            <p:cNvSpPr/>
            <p:nvPr/>
          </p:nvSpPr>
          <p:spPr>
            <a:xfrm>
              <a:off x="7535601" y="2906853"/>
              <a:ext cx="2125" cy="1062"/>
            </a:xfrm>
            <a:custGeom>
              <a:avLst/>
              <a:gdLst/>
              <a:ahLst/>
              <a:cxnLst/>
              <a:rect l="l" t="t" r="r" b="b"/>
              <a:pathLst>
                <a:path w="52" h="26" extrusionOk="0">
                  <a:moveTo>
                    <a:pt x="51" y="1"/>
                  </a:moveTo>
                  <a:cubicBezTo>
                    <a:pt x="26" y="1"/>
                    <a:pt x="26" y="26"/>
                    <a:pt x="1" y="26"/>
                  </a:cubicBezTo>
                  <a:cubicBezTo>
                    <a:pt x="26" y="26"/>
                    <a:pt x="26" y="26"/>
                    <a:pt x="5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9179;p74"/>
            <p:cNvSpPr/>
            <p:nvPr/>
          </p:nvSpPr>
          <p:spPr>
            <a:xfrm>
              <a:off x="7531270" y="2772091"/>
              <a:ext cx="39555" cy="23659"/>
            </a:xfrm>
            <a:custGeom>
              <a:avLst/>
              <a:gdLst/>
              <a:ahLst/>
              <a:cxnLst/>
              <a:rect l="l" t="t" r="r" b="b"/>
              <a:pathLst>
                <a:path w="968" h="579" extrusionOk="0">
                  <a:moveTo>
                    <a:pt x="968" y="57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9180;p74"/>
            <p:cNvSpPr/>
            <p:nvPr/>
          </p:nvSpPr>
          <p:spPr>
            <a:xfrm>
              <a:off x="7524855" y="2879149"/>
              <a:ext cx="30075" cy="29217"/>
            </a:xfrm>
            <a:custGeom>
              <a:avLst/>
              <a:gdLst/>
              <a:ahLst/>
              <a:cxnLst/>
              <a:rect l="l" t="t" r="r" b="b"/>
              <a:pathLst>
                <a:path w="736" h="715" extrusionOk="0">
                  <a:moveTo>
                    <a:pt x="25" y="0"/>
                  </a:moveTo>
                  <a:lnTo>
                    <a:pt x="0" y="471"/>
                  </a:lnTo>
                  <a:lnTo>
                    <a:pt x="0" y="521"/>
                  </a:lnTo>
                  <a:lnTo>
                    <a:pt x="0" y="572"/>
                  </a:lnTo>
                  <a:lnTo>
                    <a:pt x="0" y="603"/>
                  </a:lnTo>
                  <a:cubicBezTo>
                    <a:pt x="25" y="603"/>
                    <a:pt x="25" y="603"/>
                    <a:pt x="25" y="628"/>
                  </a:cubicBezTo>
                  <a:lnTo>
                    <a:pt x="50" y="653"/>
                  </a:lnTo>
                  <a:lnTo>
                    <a:pt x="75" y="679"/>
                  </a:lnTo>
                  <a:cubicBezTo>
                    <a:pt x="115" y="696"/>
                    <a:pt x="165" y="714"/>
                    <a:pt x="210" y="714"/>
                  </a:cubicBezTo>
                  <a:cubicBezTo>
                    <a:pt x="229" y="714"/>
                    <a:pt x="247" y="711"/>
                    <a:pt x="264" y="704"/>
                  </a:cubicBezTo>
                  <a:cubicBezTo>
                    <a:pt x="289" y="704"/>
                    <a:pt x="289" y="679"/>
                    <a:pt x="314" y="679"/>
                  </a:cubicBezTo>
                  <a:lnTo>
                    <a:pt x="735" y="44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AAEB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9181;p74"/>
            <p:cNvSpPr/>
            <p:nvPr/>
          </p:nvSpPr>
          <p:spPr>
            <a:xfrm>
              <a:off x="7570783" y="2011654"/>
              <a:ext cx="512497" cy="806421"/>
            </a:xfrm>
            <a:custGeom>
              <a:avLst/>
              <a:gdLst/>
              <a:ahLst/>
              <a:cxnLst/>
              <a:rect l="l" t="t" r="r" b="b"/>
              <a:pathLst>
                <a:path w="12542" h="19735" extrusionOk="0">
                  <a:moveTo>
                    <a:pt x="11624" y="0"/>
                  </a:moveTo>
                  <a:lnTo>
                    <a:pt x="1" y="19188"/>
                  </a:lnTo>
                  <a:lnTo>
                    <a:pt x="918" y="19735"/>
                  </a:lnTo>
                  <a:lnTo>
                    <a:pt x="12541" y="572"/>
                  </a:lnTo>
                  <a:lnTo>
                    <a:pt x="12095" y="283"/>
                  </a:lnTo>
                  <a:lnTo>
                    <a:pt x="11624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9182;p74"/>
            <p:cNvSpPr/>
            <p:nvPr/>
          </p:nvSpPr>
          <p:spPr>
            <a:xfrm>
              <a:off x="7208299" y="3906617"/>
              <a:ext cx="150742" cy="204844"/>
            </a:xfrm>
            <a:custGeom>
              <a:avLst/>
              <a:gdLst/>
              <a:ahLst/>
              <a:cxnLst/>
              <a:rect l="l" t="t" r="r" b="b"/>
              <a:pathLst>
                <a:path w="3689" h="5013" extrusionOk="0">
                  <a:moveTo>
                    <a:pt x="29" y="1"/>
                  </a:moveTo>
                  <a:cubicBezTo>
                    <a:pt x="13" y="1"/>
                    <a:pt x="0" y="19"/>
                    <a:pt x="0" y="36"/>
                  </a:cubicBezTo>
                  <a:lnTo>
                    <a:pt x="0" y="4799"/>
                  </a:lnTo>
                  <a:cubicBezTo>
                    <a:pt x="0" y="4821"/>
                    <a:pt x="26" y="4840"/>
                    <a:pt x="50" y="4840"/>
                  </a:cubicBezTo>
                  <a:cubicBezTo>
                    <a:pt x="59" y="4840"/>
                    <a:pt x="69" y="4837"/>
                    <a:pt x="76" y="4830"/>
                  </a:cubicBezTo>
                  <a:lnTo>
                    <a:pt x="1226" y="3624"/>
                  </a:lnTo>
                  <a:cubicBezTo>
                    <a:pt x="1241" y="3611"/>
                    <a:pt x="1255" y="3605"/>
                    <a:pt x="1269" y="3605"/>
                  </a:cubicBezTo>
                  <a:cubicBezTo>
                    <a:pt x="1282" y="3605"/>
                    <a:pt x="1295" y="3611"/>
                    <a:pt x="1307" y="3624"/>
                  </a:cubicBezTo>
                  <a:lnTo>
                    <a:pt x="2011" y="4987"/>
                  </a:lnTo>
                  <a:cubicBezTo>
                    <a:pt x="2011" y="5012"/>
                    <a:pt x="2042" y="5012"/>
                    <a:pt x="2067" y="5012"/>
                  </a:cubicBezTo>
                  <a:lnTo>
                    <a:pt x="2514" y="4799"/>
                  </a:lnTo>
                  <a:cubicBezTo>
                    <a:pt x="2539" y="4799"/>
                    <a:pt x="2539" y="4774"/>
                    <a:pt x="2539" y="4749"/>
                  </a:cubicBezTo>
                  <a:lnTo>
                    <a:pt x="1854" y="3385"/>
                  </a:lnTo>
                  <a:cubicBezTo>
                    <a:pt x="1829" y="3360"/>
                    <a:pt x="1854" y="3335"/>
                    <a:pt x="1885" y="3335"/>
                  </a:cubicBezTo>
                  <a:lnTo>
                    <a:pt x="3638" y="3228"/>
                  </a:lnTo>
                  <a:cubicBezTo>
                    <a:pt x="3663" y="3228"/>
                    <a:pt x="3688" y="3178"/>
                    <a:pt x="3663" y="3153"/>
                  </a:cubicBezTo>
                  <a:lnTo>
                    <a:pt x="51" y="11"/>
                  </a:lnTo>
                  <a:cubicBezTo>
                    <a:pt x="43" y="4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1" name="Google Shape;9183;p74"/>
          <p:cNvGrpSpPr/>
          <p:nvPr/>
        </p:nvGrpSpPr>
        <p:grpSpPr>
          <a:xfrm rot="-172193">
            <a:off x="7650434" y="2481410"/>
            <a:ext cx="1007812" cy="595394"/>
            <a:chOff x="3196075" y="5265875"/>
            <a:chExt cx="823150" cy="486300"/>
          </a:xfrm>
        </p:grpSpPr>
        <p:sp>
          <p:nvSpPr>
            <p:cNvPr id="332" name="Google Shape;9184;p74"/>
            <p:cNvSpPr/>
            <p:nvPr/>
          </p:nvSpPr>
          <p:spPr>
            <a:xfrm>
              <a:off x="3848650" y="5616775"/>
              <a:ext cx="75525" cy="133700"/>
            </a:xfrm>
            <a:custGeom>
              <a:avLst/>
              <a:gdLst/>
              <a:ahLst/>
              <a:cxnLst/>
              <a:rect l="l" t="t" r="r" b="b"/>
              <a:pathLst>
                <a:path w="3021" h="5348" extrusionOk="0">
                  <a:moveTo>
                    <a:pt x="340" y="0"/>
                  </a:moveTo>
                  <a:lnTo>
                    <a:pt x="1" y="679"/>
                  </a:lnTo>
                  <a:cubicBezTo>
                    <a:pt x="284" y="836"/>
                    <a:pt x="497" y="1100"/>
                    <a:pt x="573" y="1414"/>
                  </a:cubicBezTo>
                  <a:lnTo>
                    <a:pt x="1415" y="4788"/>
                  </a:lnTo>
                  <a:cubicBezTo>
                    <a:pt x="1465" y="4995"/>
                    <a:pt x="1622" y="5184"/>
                    <a:pt x="1804" y="5259"/>
                  </a:cubicBezTo>
                  <a:cubicBezTo>
                    <a:pt x="1916" y="5320"/>
                    <a:pt x="2032" y="5347"/>
                    <a:pt x="2144" y="5347"/>
                  </a:cubicBezTo>
                  <a:cubicBezTo>
                    <a:pt x="2612" y="5347"/>
                    <a:pt x="3020" y="4873"/>
                    <a:pt x="2853" y="4367"/>
                  </a:cubicBezTo>
                  <a:lnTo>
                    <a:pt x="1886" y="1332"/>
                  </a:lnTo>
                  <a:cubicBezTo>
                    <a:pt x="1754" y="911"/>
                    <a:pt x="1465" y="572"/>
                    <a:pt x="1069" y="39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9185;p74"/>
            <p:cNvSpPr/>
            <p:nvPr/>
          </p:nvSpPr>
          <p:spPr>
            <a:xfrm>
              <a:off x="3846625" y="5615100"/>
              <a:ext cx="75875" cy="137075"/>
            </a:xfrm>
            <a:custGeom>
              <a:avLst/>
              <a:gdLst/>
              <a:ahLst/>
              <a:cxnLst/>
              <a:rect l="l" t="t" r="r" b="b"/>
              <a:pathLst>
                <a:path w="3035" h="5483" extrusionOk="0">
                  <a:moveTo>
                    <a:pt x="465" y="177"/>
                  </a:moveTo>
                  <a:lnTo>
                    <a:pt x="1125" y="507"/>
                  </a:lnTo>
                  <a:cubicBezTo>
                    <a:pt x="1496" y="696"/>
                    <a:pt x="1753" y="1035"/>
                    <a:pt x="1885" y="1424"/>
                  </a:cubicBezTo>
                  <a:lnTo>
                    <a:pt x="2878" y="4465"/>
                  </a:lnTo>
                  <a:cubicBezTo>
                    <a:pt x="2909" y="4541"/>
                    <a:pt x="2909" y="4591"/>
                    <a:pt x="2909" y="4673"/>
                  </a:cubicBezTo>
                  <a:cubicBezTo>
                    <a:pt x="2909" y="4855"/>
                    <a:pt x="2827" y="5037"/>
                    <a:pt x="2696" y="5144"/>
                  </a:cubicBezTo>
                  <a:cubicBezTo>
                    <a:pt x="2564" y="5276"/>
                    <a:pt x="2407" y="5351"/>
                    <a:pt x="2224" y="5351"/>
                  </a:cubicBezTo>
                  <a:cubicBezTo>
                    <a:pt x="2124" y="5351"/>
                    <a:pt x="2017" y="5326"/>
                    <a:pt x="1910" y="5276"/>
                  </a:cubicBezTo>
                  <a:cubicBezTo>
                    <a:pt x="1728" y="5194"/>
                    <a:pt x="1621" y="5012"/>
                    <a:pt x="1571" y="4830"/>
                  </a:cubicBezTo>
                  <a:lnTo>
                    <a:pt x="735" y="1481"/>
                  </a:lnTo>
                  <a:cubicBezTo>
                    <a:pt x="636" y="1158"/>
                    <a:pt x="448" y="891"/>
                    <a:pt x="168" y="729"/>
                  </a:cubicBezTo>
                  <a:lnTo>
                    <a:pt x="168" y="729"/>
                  </a:lnTo>
                  <a:lnTo>
                    <a:pt x="465" y="177"/>
                  </a:lnTo>
                  <a:close/>
                  <a:moveTo>
                    <a:pt x="424" y="0"/>
                  </a:moveTo>
                  <a:cubicBezTo>
                    <a:pt x="406" y="0"/>
                    <a:pt x="387" y="18"/>
                    <a:pt x="365" y="36"/>
                  </a:cubicBezTo>
                  <a:lnTo>
                    <a:pt x="25" y="721"/>
                  </a:lnTo>
                  <a:cubicBezTo>
                    <a:pt x="0" y="746"/>
                    <a:pt x="25" y="796"/>
                    <a:pt x="51" y="821"/>
                  </a:cubicBezTo>
                  <a:cubicBezTo>
                    <a:pt x="314" y="953"/>
                    <a:pt x="522" y="1217"/>
                    <a:pt x="603" y="1506"/>
                  </a:cubicBezTo>
                  <a:lnTo>
                    <a:pt x="1439" y="4855"/>
                  </a:lnTo>
                  <a:cubicBezTo>
                    <a:pt x="1496" y="5093"/>
                    <a:pt x="1653" y="5301"/>
                    <a:pt x="1860" y="5408"/>
                  </a:cubicBezTo>
                  <a:cubicBezTo>
                    <a:pt x="1967" y="5458"/>
                    <a:pt x="2092" y="5483"/>
                    <a:pt x="2224" y="5483"/>
                  </a:cubicBezTo>
                  <a:cubicBezTo>
                    <a:pt x="2670" y="5483"/>
                    <a:pt x="3035" y="5119"/>
                    <a:pt x="3035" y="4673"/>
                  </a:cubicBezTo>
                  <a:cubicBezTo>
                    <a:pt x="3035" y="4591"/>
                    <a:pt x="3035" y="4515"/>
                    <a:pt x="3010" y="4409"/>
                  </a:cubicBezTo>
                  <a:lnTo>
                    <a:pt x="2017" y="1374"/>
                  </a:lnTo>
                  <a:cubicBezTo>
                    <a:pt x="1885" y="953"/>
                    <a:pt x="1571" y="589"/>
                    <a:pt x="1181" y="381"/>
                  </a:cubicBezTo>
                  <a:lnTo>
                    <a:pt x="446" y="11"/>
                  </a:lnTo>
                  <a:cubicBezTo>
                    <a:pt x="439" y="3"/>
                    <a:pt x="432" y="0"/>
                    <a:pt x="424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9186;p74"/>
            <p:cNvSpPr/>
            <p:nvPr/>
          </p:nvSpPr>
          <p:spPr>
            <a:xfrm>
              <a:off x="3317150" y="5469375"/>
              <a:ext cx="670850" cy="59675"/>
            </a:xfrm>
            <a:custGeom>
              <a:avLst/>
              <a:gdLst/>
              <a:ahLst/>
              <a:cxnLst/>
              <a:rect l="l" t="t" r="r" b="b"/>
              <a:pathLst>
                <a:path w="26834" h="2387" extrusionOk="0">
                  <a:moveTo>
                    <a:pt x="26457" y="0"/>
                  </a:moveTo>
                  <a:cubicBezTo>
                    <a:pt x="26443" y="0"/>
                    <a:pt x="26428" y="1"/>
                    <a:pt x="26413" y="3"/>
                  </a:cubicBezTo>
                  <a:lnTo>
                    <a:pt x="371" y="1624"/>
                  </a:lnTo>
                  <a:cubicBezTo>
                    <a:pt x="157" y="1655"/>
                    <a:pt x="0" y="1838"/>
                    <a:pt x="0" y="2045"/>
                  </a:cubicBezTo>
                  <a:cubicBezTo>
                    <a:pt x="23" y="2238"/>
                    <a:pt x="161" y="2387"/>
                    <a:pt x="372" y="2387"/>
                  </a:cubicBezTo>
                  <a:cubicBezTo>
                    <a:pt x="388" y="2387"/>
                    <a:pt x="404" y="2386"/>
                    <a:pt x="421" y="2384"/>
                  </a:cubicBezTo>
                  <a:lnTo>
                    <a:pt x="26469" y="763"/>
                  </a:lnTo>
                  <a:cubicBezTo>
                    <a:pt x="26677" y="763"/>
                    <a:pt x="26834" y="581"/>
                    <a:pt x="26834" y="367"/>
                  </a:cubicBezTo>
                  <a:cubicBezTo>
                    <a:pt x="26810" y="151"/>
                    <a:pt x="26651" y="0"/>
                    <a:pt x="26457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9187;p74"/>
            <p:cNvSpPr/>
            <p:nvPr/>
          </p:nvSpPr>
          <p:spPr>
            <a:xfrm>
              <a:off x="3315250" y="5467550"/>
              <a:ext cx="674800" cy="63475"/>
            </a:xfrm>
            <a:custGeom>
              <a:avLst/>
              <a:gdLst/>
              <a:ahLst/>
              <a:cxnLst/>
              <a:rect l="l" t="t" r="r" b="b"/>
              <a:pathLst>
                <a:path w="26992" h="2539" extrusionOk="0">
                  <a:moveTo>
                    <a:pt x="26520" y="126"/>
                  </a:moveTo>
                  <a:cubicBezTo>
                    <a:pt x="26702" y="126"/>
                    <a:pt x="26834" y="258"/>
                    <a:pt x="26834" y="440"/>
                  </a:cubicBezTo>
                  <a:cubicBezTo>
                    <a:pt x="26834" y="629"/>
                    <a:pt x="26728" y="755"/>
                    <a:pt x="26545" y="755"/>
                  </a:cubicBezTo>
                  <a:lnTo>
                    <a:pt x="472" y="2407"/>
                  </a:lnTo>
                  <a:cubicBezTo>
                    <a:pt x="290" y="2407"/>
                    <a:pt x="158" y="2275"/>
                    <a:pt x="158" y="2118"/>
                  </a:cubicBezTo>
                  <a:lnTo>
                    <a:pt x="158" y="2093"/>
                  </a:lnTo>
                  <a:cubicBezTo>
                    <a:pt x="158" y="1936"/>
                    <a:pt x="258" y="1779"/>
                    <a:pt x="447" y="1779"/>
                  </a:cubicBezTo>
                  <a:lnTo>
                    <a:pt x="26520" y="158"/>
                  </a:lnTo>
                  <a:lnTo>
                    <a:pt x="26520" y="126"/>
                  </a:lnTo>
                  <a:close/>
                  <a:moveTo>
                    <a:pt x="26489" y="1"/>
                  </a:moveTo>
                  <a:lnTo>
                    <a:pt x="415" y="1647"/>
                  </a:lnTo>
                  <a:cubicBezTo>
                    <a:pt x="183" y="1647"/>
                    <a:pt x="1" y="1854"/>
                    <a:pt x="1" y="2093"/>
                  </a:cubicBezTo>
                  <a:lnTo>
                    <a:pt x="1" y="2118"/>
                  </a:lnTo>
                  <a:cubicBezTo>
                    <a:pt x="26" y="2357"/>
                    <a:pt x="233" y="2539"/>
                    <a:pt x="472" y="2539"/>
                  </a:cubicBezTo>
                  <a:lnTo>
                    <a:pt x="497" y="2539"/>
                  </a:lnTo>
                  <a:lnTo>
                    <a:pt x="26545" y="912"/>
                  </a:lnTo>
                  <a:cubicBezTo>
                    <a:pt x="26803" y="886"/>
                    <a:pt x="26991" y="679"/>
                    <a:pt x="26991" y="440"/>
                  </a:cubicBezTo>
                  <a:lnTo>
                    <a:pt x="26991" y="415"/>
                  </a:lnTo>
                  <a:cubicBezTo>
                    <a:pt x="26960" y="183"/>
                    <a:pt x="26753" y="1"/>
                    <a:pt x="26520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9188;p74"/>
            <p:cNvSpPr/>
            <p:nvPr/>
          </p:nvSpPr>
          <p:spPr>
            <a:xfrm>
              <a:off x="3227200" y="5509325"/>
              <a:ext cx="112900" cy="106125"/>
            </a:xfrm>
            <a:custGeom>
              <a:avLst/>
              <a:gdLst/>
              <a:ahLst/>
              <a:cxnLst/>
              <a:rect l="l" t="t" r="r" b="b"/>
              <a:pathLst>
                <a:path w="4516" h="4245" extrusionOk="0">
                  <a:moveTo>
                    <a:pt x="4465" y="1"/>
                  </a:moveTo>
                  <a:lnTo>
                    <a:pt x="3655" y="57"/>
                  </a:lnTo>
                  <a:cubicBezTo>
                    <a:pt x="3234" y="82"/>
                    <a:pt x="2813" y="290"/>
                    <a:pt x="2555" y="604"/>
                  </a:cubicBezTo>
                  <a:lnTo>
                    <a:pt x="432" y="3010"/>
                  </a:lnTo>
                  <a:cubicBezTo>
                    <a:pt x="1" y="3496"/>
                    <a:pt x="355" y="4245"/>
                    <a:pt x="968" y="4245"/>
                  </a:cubicBezTo>
                  <a:cubicBezTo>
                    <a:pt x="990" y="4245"/>
                    <a:pt x="1012" y="4244"/>
                    <a:pt x="1035" y="4242"/>
                  </a:cubicBezTo>
                  <a:cubicBezTo>
                    <a:pt x="1242" y="4242"/>
                    <a:pt x="1456" y="4141"/>
                    <a:pt x="1581" y="3953"/>
                  </a:cubicBezTo>
                  <a:lnTo>
                    <a:pt x="3705" y="1207"/>
                  </a:lnTo>
                  <a:cubicBezTo>
                    <a:pt x="3887" y="943"/>
                    <a:pt x="4201" y="786"/>
                    <a:pt x="4515" y="761"/>
                  </a:cubicBezTo>
                  <a:lnTo>
                    <a:pt x="4465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9189;p74"/>
            <p:cNvSpPr/>
            <p:nvPr/>
          </p:nvSpPr>
          <p:spPr>
            <a:xfrm>
              <a:off x="3231375" y="5507450"/>
              <a:ext cx="110750" cy="109975"/>
            </a:xfrm>
            <a:custGeom>
              <a:avLst/>
              <a:gdLst/>
              <a:ahLst/>
              <a:cxnLst/>
              <a:rect l="l" t="t" r="r" b="b"/>
              <a:pathLst>
                <a:path w="4430" h="4399" extrusionOk="0">
                  <a:moveTo>
                    <a:pt x="4248" y="161"/>
                  </a:moveTo>
                  <a:lnTo>
                    <a:pt x="4294" y="787"/>
                  </a:lnTo>
                  <a:lnTo>
                    <a:pt x="4294" y="787"/>
                  </a:lnTo>
                  <a:cubicBezTo>
                    <a:pt x="3976" y="805"/>
                    <a:pt x="3684" y="982"/>
                    <a:pt x="3488" y="1232"/>
                  </a:cubicBezTo>
                  <a:lnTo>
                    <a:pt x="1364" y="3977"/>
                  </a:lnTo>
                  <a:cubicBezTo>
                    <a:pt x="1232" y="4134"/>
                    <a:pt x="1075" y="4241"/>
                    <a:pt x="868" y="4266"/>
                  </a:cubicBezTo>
                  <a:lnTo>
                    <a:pt x="817" y="4266"/>
                  </a:lnTo>
                  <a:cubicBezTo>
                    <a:pt x="629" y="4266"/>
                    <a:pt x="447" y="4185"/>
                    <a:pt x="346" y="4059"/>
                  </a:cubicBezTo>
                  <a:cubicBezTo>
                    <a:pt x="214" y="3927"/>
                    <a:pt x="133" y="3745"/>
                    <a:pt x="133" y="3588"/>
                  </a:cubicBezTo>
                  <a:cubicBezTo>
                    <a:pt x="133" y="3431"/>
                    <a:pt x="189" y="3274"/>
                    <a:pt x="315" y="3142"/>
                  </a:cubicBezTo>
                  <a:lnTo>
                    <a:pt x="2438" y="729"/>
                  </a:lnTo>
                  <a:cubicBezTo>
                    <a:pt x="2702" y="415"/>
                    <a:pt x="3092" y="233"/>
                    <a:pt x="3488" y="208"/>
                  </a:cubicBezTo>
                  <a:lnTo>
                    <a:pt x="4248" y="161"/>
                  </a:lnTo>
                  <a:close/>
                  <a:moveTo>
                    <a:pt x="4298" y="0"/>
                  </a:moveTo>
                  <a:lnTo>
                    <a:pt x="3488" y="51"/>
                  </a:lnTo>
                  <a:cubicBezTo>
                    <a:pt x="3041" y="101"/>
                    <a:pt x="2621" y="289"/>
                    <a:pt x="2332" y="629"/>
                  </a:cubicBezTo>
                  <a:lnTo>
                    <a:pt x="214" y="3035"/>
                  </a:lnTo>
                  <a:cubicBezTo>
                    <a:pt x="82" y="3192"/>
                    <a:pt x="1" y="3374"/>
                    <a:pt x="1" y="3588"/>
                  </a:cubicBezTo>
                  <a:cubicBezTo>
                    <a:pt x="1" y="3795"/>
                    <a:pt x="82" y="3977"/>
                    <a:pt x="239" y="4134"/>
                  </a:cubicBezTo>
                  <a:cubicBezTo>
                    <a:pt x="371" y="4292"/>
                    <a:pt x="579" y="4398"/>
                    <a:pt x="817" y="4398"/>
                  </a:cubicBezTo>
                  <a:lnTo>
                    <a:pt x="868" y="4398"/>
                  </a:lnTo>
                  <a:cubicBezTo>
                    <a:pt x="1100" y="4373"/>
                    <a:pt x="1339" y="4266"/>
                    <a:pt x="1471" y="4084"/>
                  </a:cubicBezTo>
                  <a:lnTo>
                    <a:pt x="3588" y="1332"/>
                  </a:lnTo>
                  <a:cubicBezTo>
                    <a:pt x="3770" y="1075"/>
                    <a:pt x="4059" y="918"/>
                    <a:pt x="4348" y="918"/>
                  </a:cubicBezTo>
                  <a:cubicBezTo>
                    <a:pt x="4373" y="918"/>
                    <a:pt x="4399" y="886"/>
                    <a:pt x="4399" y="886"/>
                  </a:cubicBezTo>
                  <a:cubicBezTo>
                    <a:pt x="4399" y="861"/>
                    <a:pt x="4430" y="861"/>
                    <a:pt x="4430" y="836"/>
                  </a:cubicBezTo>
                  <a:lnTo>
                    <a:pt x="4373" y="76"/>
                  </a:lnTo>
                  <a:cubicBezTo>
                    <a:pt x="4373" y="51"/>
                    <a:pt x="4348" y="51"/>
                    <a:pt x="4348" y="26"/>
                  </a:cubicBezTo>
                  <a:cubicBezTo>
                    <a:pt x="4323" y="26"/>
                    <a:pt x="4323" y="0"/>
                    <a:pt x="429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9190;p74"/>
            <p:cNvSpPr/>
            <p:nvPr/>
          </p:nvSpPr>
          <p:spPr>
            <a:xfrm>
              <a:off x="3293575" y="5335925"/>
              <a:ext cx="265800" cy="146575"/>
            </a:xfrm>
            <a:custGeom>
              <a:avLst/>
              <a:gdLst/>
              <a:ahLst/>
              <a:cxnLst/>
              <a:rect l="l" t="t" r="r" b="b"/>
              <a:pathLst>
                <a:path w="10632" h="5863" extrusionOk="0">
                  <a:moveTo>
                    <a:pt x="396" y="1"/>
                  </a:moveTo>
                  <a:cubicBezTo>
                    <a:pt x="264" y="183"/>
                    <a:pt x="133" y="340"/>
                    <a:pt x="1" y="522"/>
                  </a:cubicBezTo>
                  <a:lnTo>
                    <a:pt x="10474" y="5862"/>
                  </a:lnTo>
                  <a:cubicBezTo>
                    <a:pt x="10524" y="5655"/>
                    <a:pt x="10581" y="5448"/>
                    <a:pt x="10631" y="5234"/>
                  </a:cubicBezTo>
                  <a:lnTo>
                    <a:pt x="396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9191;p74"/>
            <p:cNvSpPr/>
            <p:nvPr/>
          </p:nvSpPr>
          <p:spPr>
            <a:xfrm>
              <a:off x="3291700" y="5334050"/>
              <a:ext cx="268300" cy="151750"/>
            </a:xfrm>
            <a:custGeom>
              <a:avLst/>
              <a:gdLst/>
              <a:ahLst/>
              <a:cxnLst/>
              <a:rect l="l" t="t" r="r" b="b"/>
              <a:pathLst>
                <a:path w="10732" h="6070" extrusionOk="0">
                  <a:moveTo>
                    <a:pt x="572" y="0"/>
                  </a:moveTo>
                  <a:cubicBezTo>
                    <a:pt x="522" y="25"/>
                    <a:pt x="497" y="50"/>
                    <a:pt x="471" y="76"/>
                  </a:cubicBezTo>
                  <a:lnTo>
                    <a:pt x="10706" y="5309"/>
                  </a:lnTo>
                  <a:cubicBezTo>
                    <a:pt x="10706" y="5259"/>
                    <a:pt x="10731" y="5234"/>
                    <a:pt x="10731" y="5184"/>
                  </a:cubicBezTo>
                  <a:lnTo>
                    <a:pt x="572" y="0"/>
                  </a:lnTo>
                  <a:close/>
                  <a:moveTo>
                    <a:pt x="76" y="597"/>
                  </a:moveTo>
                  <a:cubicBezTo>
                    <a:pt x="50" y="628"/>
                    <a:pt x="25" y="679"/>
                    <a:pt x="0" y="704"/>
                  </a:cubicBezTo>
                  <a:lnTo>
                    <a:pt x="10499" y="6069"/>
                  </a:lnTo>
                  <a:cubicBezTo>
                    <a:pt x="10499" y="6019"/>
                    <a:pt x="10524" y="5969"/>
                    <a:pt x="10549" y="5937"/>
                  </a:cubicBezTo>
                  <a:lnTo>
                    <a:pt x="76" y="597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9192;p74"/>
            <p:cNvSpPr/>
            <p:nvPr/>
          </p:nvSpPr>
          <p:spPr>
            <a:xfrm>
              <a:off x="3340700" y="5498175"/>
              <a:ext cx="208150" cy="28300"/>
            </a:xfrm>
            <a:custGeom>
              <a:avLst/>
              <a:gdLst/>
              <a:ahLst/>
              <a:cxnLst/>
              <a:rect l="l" t="t" r="r" b="b"/>
              <a:pathLst>
                <a:path w="8326" h="1132" extrusionOk="0">
                  <a:moveTo>
                    <a:pt x="8325" y="1"/>
                  </a:moveTo>
                  <a:lnTo>
                    <a:pt x="0" y="528"/>
                  </a:lnTo>
                  <a:lnTo>
                    <a:pt x="57" y="1132"/>
                  </a:lnTo>
                  <a:lnTo>
                    <a:pt x="7961" y="629"/>
                  </a:lnTo>
                  <a:cubicBezTo>
                    <a:pt x="8093" y="447"/>
                    <a:pt x="8225" y="214"/>
                    <a:pt x="832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9193;p74"/>
            <p:cNvSpPr/>
            <p:nvPr/>
          </p:nvSpPr>
          <p:spPr>
            <a:xfrm>
              <a:off x="3339450" y="5494250"/>
              <a:ext cx="210800" cy="36150"/>
            </a:xfrm>
            <a:custGeom>
              <a:avLst/>
              <a:gdLst/>
              <a:ahLst/>
              <a:cxnLst/>
              <a:rect l="l" t="t" r="r" b="b"/>
              <a:pathLst>
                <a:path w="8432" h="1446" extrusionOk="0">
                  <a:moveTo>
                    <a:pt x="8432" y="1"/>
                  </a:moveTo>
                  <a:lnTo>
                    <a:pt x="0" y="528"/>
                  </a:lnTo>
                  <a:cubicBezTo>
                    <a:pt x="0" y="554"/>
                    <a:pt x="25" y="554"/>
                    <a:pt x="25" y="554"/>
                  </a:cubicBezTo>
                  <a:cubicBezTo>
                    <a:pt x="25" y="579"/>
                    <a:pt x="50" y="579"/>
                    <a:pt x="50" y="604"/>
                  </a:cubicBezTo>
                  <a:lnTo>
                    <a:pt x="50" y="685"/>
                  </a:lnTo>
                  <a:lnTo>
                    <a:pt x="8375" y="158"/>
                  </a:lnTo>
                  <a:cubicBezTo>
                    <a:pt x="8400" y="107"/>
                    <a:pt x="8432" y="57"/>
                    <a:pt x="8432" y="1"/>
                  </a:cubicBezTo>
                  <a:close/>
                  <a:moveTo>
                    <a:pt x="8011" y="786"/>
                  </a:moveTo>
                  <a:lnTo>
                    <a:pt x="107" y="1289"/>
                  </a:lnTo>
                  <a:lnTo>
                    <a:pt x="107" y="1364"/>
                  </a:lnTo>
                  <a:cubicBezTo>
                    <a:pt x="107" y="1389"/>
                    <a:pt x="76" y="1389"/>
                    <a:pt x="76" y="1414"/>
                  </a:cubicBezTo>
                  <a:cubicBezTo>
                    <a:pt x="76" y="1414"/>
                    <a:pt x="58" y="1436"/>
                    <a:pt x="38" y="1443"/>
                  </a:cubicBezTo>
                  <a:lnTo>
                    <a:pt x="38" y="1443"/>
                  </a:lnTo>
                  <a:lnTo>
                    <a:pt x="7929" y="943"/>
                  </a:lnTo>
                  <a:cubicBezTo>
                    <a:pt x="7960" y="893"/>
                    <a:pt x="7986" y="843"/>
                    <a:pt x="8011" y="786"/>
                  </a:cubicBezTo>
                  <a:close/>
                  <a:moveTo>
                    <a:pt x="38" y="1443"/>
                  </a:moveTo>
                  <a:lnTo>
                    <a:pt x="0" y="1446"/>
                  </a:lnTo>
                  <a:lnTo>
                    <a:pt x="25" y="1446"/>
                  </a:lnTo>
                  <a:cubicBezTo>
                    <a:pt x="30" y="1446"/>
                    <a:pt x="34" y="1445"/>
                    <a:pt x="38" y="1443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9194;p74"/>
            <p:cNvSpPr/>
            <p:nvPr/>
          </p:nvSpPr>
          <p:spPr>
            <a:xfrm>
              <a:off x="3295625" y="5511375"/>
              <a:ext cx="42575" cy="32075"/>
            </a:xfrm>
            <a:custGeom>
              <a:avLst/>
              <a:gdLst/>
              <a:ahLst/>
              <a:cxnLst/>
              <a:rect l="l" t="t" r="r" b="b"/>
              <a:pathLst>
                <a:path w="1703" h="1283" extrusionOk="0">
                  <a:moveTo>
                    <a:pt x="1671" y="0"/>
                  </a:moveTo>
                  <a:lnTo>
                    <a:pt x="918" y="51"/>
                  </a:lnTo>
                  <a:cubicBezTo>
                    <a:pt x="572" y="51"/>
                    <a:pt x="258" y="208"/>
                    <a:pt x="0" y="415"/>
                  </a:cubicBezTo>
                  <a:cubicBezTo>
                    <a:pt x="208" y="704"/>
                    <a:pt x="446" y="968"/>
                    <a:pt x="679" y="1200"/>
                  </a:cubicBezTo>
                  <a:cubicBezTo>
                    <a:pt x="704" y="1232"/>
                    <a:pt x="729" y="1257"/>
                    <a:pt x="760" y="1282"/>
                  </a:cubicBezTo>
                  <a:lnTo>
                    <a:pt x="918" y="1075"/>
                  </a:lnTo>
                  <a:cubicBezTo>
                    <a:pt x="1100" y="836"/>
                    <a:pt x="1389" y="654"/>
                    <a:pt x="1703" y="629"/>
                  </a:cubicBezTo>
                  <a:lnTo>
                    <a:pt x="1671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9195;p74"/>
            <p:cNvSpPr/>
            <p:nvPr/>
          </p:nvSpPr>
          <p:spPr>
            <a:xfrm>
              <a:off x="3293575" y="5507450"/>
              <a:ext cx="48550" cy="37875"/>
            </a:xfrm>
            <a:custGeom>
              <a:avLst/>
              <a:gdLst/>
              <a:ahLst/>
              <a:cxnLst/>
              <a:rect l="l" t="t" r="r" b="b"/>
              <a:pathLst>
                <a:path w="1942" h="1515" extrusionOk="0">
                  <a:moveTo>
                    <a:pt x="1810" y="0"/>
                  </a:moveTo>
                  <a:lnTo>
                    <a:pt x="1000" y="51"/>
                  </a:lnTo>
                  <a:cubicBezTo>
                    <a:pt x="629" y="76"/>
                    <a:pt x="290" y="233"/>
                    <a:pt x="1" y="472"/>
                  </a:cubicBezTo>
                  <a:cubicBezTo>
                    <a:pt x="26" y="497"/>
                    <a:pt x="57" y="547"/>
                    <a:pt x="82" y="572"/>
                  </a:cubicBezTo>
                  <a:cubicBezTo>
                    <a:pt x="340" y="365"/>
                    <a:pt x="654" y="208"/>
                    <a:pt x="1000" y="208"/>
                  </a:cubicBezTo>
                  <a:lnTo>
                    <a:pt x="1753" y="157"/>
                  </a:lnTo>
                  <a:lnTo>
                    <a:pt x="1785" y="786"/>
                  </a:lnTo>
                  <a:cubicBezTo>
                    <a:pt x="1471" y="811"/>
                    <a:pt x="1182" y="993"/>
                    <a:pt x="1000" y="1232"/>
                  </a:cubicBezTo>
                  <a:lnTo>
                    <a:pt x="842" y="1439"/>
                  </a:lnTo>
                  <a:cubicBezTo>
                    <a:pt x="868" y="1464"/>
                    <a:pt x="918" y="1489"/>
                    <a:pt x="943" y="1515"/>
                  </a:cubicBezTo>
                  <a:lnTo>
                    <a:pt x="1100" y="1332"/>
                  </a:lnTo>
                  <a:cubicBezTo>
                    <a:pt x="1257" y="1100"/>
                    <a:pt x="1546" y="943"/>
                    <a:pt x="1835" y="918"/>
                  </a:cubicBezTo>
                  <a:lnTo>
                    <a:pt x="1860" y="918"/>
                  </a:lnTo>
                  <a:cubicBezTo>
                    <a:pt x="1885" y="918"/>
                    <a:pt x="1911" y="886"/>
                    <a:pt x="1911" y="886"/>
                  </a:cubicBezTo>
                  <a:cubicBezTo>
                    <a:pt x="1911" y="861"/>
                    <a:pt x="1942" y="861"/>
                    <a:pt x="1942" y="836"/>
                  </a:cubicBezTo>
                  <a:lnTo>
                    <a:pt x="1942" y="761"/>
                  </a:lnTo>
                  <a:lnTo>
                    <a:pt x="1885" y="157"/>
                  </a:lnTo>
                  <a:lnTo>
                    <a:pt x="1885" y="76"/>
                  </a:lnTo>
                  <a:cubicBezTo>
                    <a:pt x="1885" y="51"/>
                    <a:pt x="1860" y="51"/>
                    <a:pt x="1860" y="26"/>
                  </a:cubicBezTo>
                  <a:cubicBezTo>
                    <a:pt x="1860" y="26"/>
                    <a:pt x="1835" y="26"/>
                    <a:pt x="1835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9196;p74"/>
            <p:cNvSpPr/>
            <p:nvPr/>
          </p:nvSpPr>
          <p:spPr>
            <a:xfrm>
              <a:off x="3539700" y="5498175"/>
              <a:ext cx="9150" cy="15725"/>
            </a:xfrm>
            <a:custGeom>
              <a:avLst/>
              <a:gdLst/>
              <a:ahLst/>
              <a:cxnLst/>
              <a:rect l="l" t="t" r="r" b="b"/>
              <a:pathLst>
                <a:path w="366" h="629" extrusionOk="0">
                  <a:moveTo>
                    <a:pt x="365" y="1"/>
                  </a:moveTo>
                  <a:lnTo>
                    <a:pt x="365" y="1"/>
                  </a:lnTo>
                  <a:cubicBezTo>
                    <a:pt x="265" y="214"/>
                    <a:pt x="133" y="447"/>
                    <a:pt x="1" y="629"/>
                  </a:cubicBezTo>
                  <a:lnTo>
                    <a:pt x="1" y="629"/>
                  </a:lnTo>
                  <a:cubicBezTo>
                    <a:pt x="133" y="447"/>
                    <a:pt x="265" y="214"/>
                    <a:pt x="36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9197;p74"/>
            <p:cNvSpPr/>
            <p:nvPr/>
          </p:nvSpPr>
          <p:spPr>
            <a:xfrm>
              <a:off x="3537675" y="5494250"/>
              <a:ext cx="12575" cy="23600"/>
            </a:xfrm>
            <a:custGeom>
              <a:avLst/>
              <a:gdLst/>
              <a:ahLst/>
              <a:cxnLst/>
              <a:rect l="l" t="t" r="r" b="b"/>
              <a:pathLst>
                <a:path w="503" h="944" extrusionOk="0">
                  <a:moveTo>
                    <a:pt x="82" y="786"/>
                  </a:moveTo>
                  <a:lnTo>
                    <a:pt x="82" y="786"/>
                  </a:lnTo>
                  <a:cubicBezTo>
                    <a:pt x="57" y="843"/>
                    <a:pt x="31" y="893"/>
                    <a:pt x="0" y="943"/>
                  </a:cubicBezTo>
                  <a:lnTo>
                    <a:pt x="0" y="943"/>
                  </a:lnTo>
                  <a:cubicBezTo>
                    <a:pt x="31" y="893"/>
                    <a:pt x="57" y="843"/>
                    <a:pt x="82" y="786"/>
                  </a:cubicBezTo>
                  <a:close/>
                  <a:moveTo>
                    <a:pt x="503" y="1"/>
                  </a:moveTo>
                  <a:lnTo>
                    <a:pt x="503" y="1"/>
                  </a:lnTo>
                  <a:cubicBezTo>
                    <a:pt x="503" y="57"/>
                    <a:pt x="471" y="107"/>
                    <a:pt x="446" y="158"/>
                  </a:cubicBezTo>
                  <a:lnTo>
                    <a:pt x="446" y="158"/>
                  </a:lnTo>
                  <a:cubicBezTo>
                    <a:pt x="471" y="107"/>
                    <a:pt x="503" y="57"/>
                    <a:pt x="50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9198;p74"/>
            <p:cNvSpPr/>
            <p:nvPr/>
          </p:nvSpPr>
          <p:spPr>
            <a:xfrm>
              <a:off x="3312575" y="5541375"/>
              <a:ext cx="2075" cy="2075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1" y="0"/>
                  </a:moveTo>
                  <a:cubicBezTo>
                    <a:pt x="26" y="32"/>
                    <a:pt x="51" y="57"/>
                    <a:pt x="82" y="82"/>
                  </a:cubicBezTo>
                  <a:lnTo>
                    <a:pt x="82" y="82"/>
                  </a:lnTo>
                  <a:cubicBezTo>
                    <a:pt x="51" y="57"/>
                    <a:pt x="26" y="32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9199;p74"/>
            <p:cNvSpPr/>
            <p:nvPr/>
          </p:nvSpPr>
          <p:spPr>
            <a:xfrm>
              <a:off x="3314625" y="5543425"/>
              <a:ext cx="2550" cy="1900"/>
            </a:xfrm>
            <a:custGeom>
              <a:avLst/>
              <a:gdLst/>
              <a:ahLst/>
              <a:cxnLst/>
              <a:rect l="l" t="t" r="r" b="b"/>
              <a:pathLst>
                <a:path w="102" h="76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25"/>
                    <a:pt x="76" y="50"/>
                    <a:pt x="101" y="76"/>
                  </a:cubicBezTo>
                  <a:lnTo>
                    <a:pt x="101" y="76"/>
                  </a:lnTo>
                  <a:cubicBezTo>
                    <a:pt x="76" y="50"/>
                    <a:pt x="26" y="25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9200;p74"/>
            <p:cNvSpPr/>
            <p:nvPr/>
          </p:nvSpPr>
          <p:spPr>
            <a:xfrm>
              <a:off x="3673225" y="5525050"/>
              <a:ext cx="181900" cy="106675"/>
            </a:xfrm>
            <a:custGeom>
              <a:avLst/>
              <a:gdLst/>
              <a:ahLst/>
              <a:cxnLst/>
              <a:rect l="l" t="t" r="r" b="b"/>
              <a:pathLst>
                <a:path w="7276" h="4267" extrusionOk="0">
                  <a:moveTo>
                    <a:pt x="0" y="0"/>
                  </a:moveTo>
                  <a:cubicBezTo>
                    <a:pt x="0" y="239"/>
                    <a:pt x="25" y="496"/>
                    <a:pt x="75" y="735"/>
                  </a:cubicBezTo>
                  <a:lnTo>
                    <a:pt x="6987" y="4266"/>
                  </a:lnTo>
                  <a:lnTo>
                    <a:pt x="7276" y="3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9201;p74"/>
            <p:cNvSpPr/>
            <p:nvPr/>
          </p:nvSpPr>
          <p:spPr>
            <a:xfrm>
              <a:off x="3673225" y="5521125"/>
              <a:ext cx="184575" cy="115300"/>
            </a:xfrm>
            <a:custGeom>
              <a:avLst/>
              <a:gdLst/>
              <a:ahLst/>
              <a:cxnLst/>
              <a:rect l="l" t="t" r="r" b="b"/>
              <a:pathLst>
                <a:path w="7383" h="4612" extrusionOk="0">
                  <a:moveTo>
                    <a:pt x="0" y="0"/>
                  </a:moveTo>
                  <a:lnTo>
                    <a:pt x="0" y="157"/>
                  </a:lnTo>
                  <a:lnTo>
                    <a:pt x="7276" y="3876"/>
                  </a:lnTo>
                  <a:lnTo>
                    <a:pt x="7301" y="3795"/>
                  </a:lnTo>
                  <a:cubicBezTo>
                    <a:pt x="7301" y="3770"/>
                    <a:pt x="7332" y="3770"/>
                    <a:pt x="7357" y="3770"/>
                  </a:cubicBezTo>
                  <a:lnTo>
                    <a:pt x="7382" y="3770"/>
                  </a:lnTo>
                  <a:lnTo>
                    <a:pt x="0" y="0"/>
                  </a:lnTo>
                  <a:close/>
                  <a:moveTo>
                    <a:pt x="75" y="892"/>
                  </a:moveTo>
                  <a:cubicBezTo>
                    <a:pt x="75" y="942"/>
                    <a:pt x="75" y="999"/>
                    <a:pt x="107" y="1074"/>
                  </a:cubicBezTo>
                  <a:lnTo>
                    <a:pt x="7018" y="4612"/>
                  </a:lnTo>
                  <a:cubicBezTo>
                    <a:pt x="7018" y="4580"/>
                    <a:pt x="6987" y="4580"/>
                    <a:pt x="6987" y="4580"/>
                  </a:cubicBezTo>
                  <a:cubicBezTo>
                    <a:pt x="6961" y="4555"/>
                    <a:pt x="6936" y="4505"/>
                    <a:pt x="6961" y="4480"/>
                  </a:cubicBezTo>
                  <a:lnTo>
                    <a:pt x="6987" y="4423"/>
                  </a:lnTo>
                  <a:lnTo>
                    <a:pt x="75" y="892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9202;p74"/>
            <p:cNvSpPr/>
            <p:nvPr/>
          </p:nvSpPr>
          <p:spPr>
            <a:xfrm>
              <a:off x="3850550" y="5619275"/>
              <a:ext cx="42575" cy="39925"/>
            </a:xfrm>
            <a:custGeom>
              <a:avLst/>
              <a:gdLst/>
              <a:ahLst/>
              <a:cxnLst/>
              <a:rect l="l" t="t" r="r" b="b"/>
              <a:pathLst>
                <a:path w="1703" h="1597" extrusionOk="0">
                  <a:moveTo>
                    <a:pt x="289" y="1"/>
                  </a:moveTo>
                  <a:lnTo>
                    <a:pt x="0" y="554"/>
                  </a:lnTo>
                  <a:cubicBezTo>
                    <a:pt x="289" y="736"/>
                    <a:pt x="497" y="1000"/>
                    <a:pt x="578" y="1314"/>
                  </a:cubicBezTo>
                  <a:lnTo>
                    <a:pt x="654" y="1597"/>
                  </a:lnTo>
                  <a:cubicBezTo>
                    <a:pt x="710" y="1597"/>
                    <a:pt x="761" y="1571"/>
                    <a:pt x="811" y="1546"/>
                  </a:cubicBezTo>
                  <a:cubicBezTo>
                    <a:pt x="1125" y="1440"/>
                    <a:pt x="1414" y="1314"/>
                    <a:pt x="1703" y="1157"/>
                  </a:cubicBezTo>
                  <a:cubicBezTo>
                    <a:pt x="1546" y="786"/>
                    <a:pt x="1307" y="529"/>
                    <a:pt x="968" y="340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9203;p74"/>
            <p:cNvSpPr/>
            <p:nvPr/>
          </p:nvSpPr>
          <p:spPr>
            <a:xfrm>
              <a:off x="3846625" y="5615350"/>
              <a:ext cx="49175" cy="45275"/>
            </a:xfrm>
            <a:custGeom>
              <a:avLst/>
              <a:gdLst/>
              <a:ahLst/>
              <a:cxnLst/>
              <a:rect l="l" t="t" r="r" b="b"/>
              <a:pathLst>
                <a:path w="1967" h="1811" extrusionOk="0">
                  <a:moveTo>
                    <a:pt x="421" y="1"/>
                  </a:moveTo>
                  <a:cubicBezTo>
                    <a:pt x="396" y="1"/>
                    <a:pt x="365" y="1"/>
                    <a:pt x="365" y="26"/>
                  </a:cubicBezTo>
                  <a:lnTo>
                    <a:pt x="340" y="107"/>
                  </a:lnTo>
                  <a:lnTo>
                    <a:pt x="51" y="654"/>
                  </a:lnTo>
                  <a:lnTo>
                    <a:pt x="25" y="711"/>
                  </a:lnTo>
                  <a:cubicBezTo>
                    <a:pt x="0" y="736"/>
                    <a:pt x="25" y="786"/>
                    <a:pt x="51" y="811"/>
                  </a:cubicBezTo>
                  <a:cubicBezTo>
                    <a:pt x="51" y="811"/>
                    <a:pt x="82" y="811"/>
                    <a:pt x="82" y="843"/>
                  </a:cubicBezTo>
                  <a:cubicBezTo>
                    <a:pt x="340" y="968"/>
                    <a:pt x="522" y="1207"/>
                    <a:pt x="603" y="1496"/>
                  </a:cubicBezTo>
                  <a:lnTo>
                    <a:pt x="679" y="1810"/>
                  </a:lnTo>
                  <a:cubicBezTo>
                    <a:pt x="710" y="1810"/>
                    <a:pt x="760" y="1785"/>
                    <a:pt x="811" y="1754"/>
                  </a:cubicBezTo>
                  <a:lnTo>
                    <a:pt x="735" y="1471"/>
                  </a:lnTo>
                  <a:cubicBezTo>
                    <a:pt x="654" y="1157"/>
                    <a:pt x="446" y="893"/>
                    <a:pt x="157" y="711"/>
                  </a:cubicBezTo>
                  <a:lnTo>
                    <a:pt x="446" y="158"/>
                  </a:lnTo>
                  <a:lnTo>
                    <a:pt x="1125" y="497"/>
                  </a:lnTo>
                  <a:cubicBezTo>
                    <a:pt x="1464" y="686"/>
                    <a:pt x="1703" y="943"/>
                    <a:pt x="1860" y="1314"/>
                  </a:cubicBezTo>
                  <a:cubicBezTo>
                    <a:pt x="1885" y="1282"/>
                    <a:pt x="1935" y="1257"/>
                    <a:pt x="1967" y="1232"/>
                  </a:cubicBezTo>
                  <a:cubicBezTo>
                    <a:pt x="1810" y="868"/>
                    <a:pt x="1546" y="554"/>
                    <a:pt x="1181" y="371"/>
                  </a:cubicBezTo>
                  <a:lnTo>
                    <a:pt x="446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9204;p74"/>
            <p:cNvSpPr/>
            <p:nvPr/>
          </p:nvSpPr>
          <p:spPr>
            <a:xfrm>
              <a:off x="3673225" y="5472100"/>
              <a:ext cx="293250" cy="33950"/>
            </a:xfrm>
            <a:custGeom>
              <a:avLst/>
              <a:gdLst/>
              <a:ahLst/>
              <a:cxnLst/>
              <a:rect l="l" t="t" r="r" b="b"/>
              <a:pathLst>
                <a:path w="11730" h="1358" extrusionOk="0">
                  <a:moveTo>
                    <a:pt x="11573" y="1"/>
                  </a:moveTo>
                  <a:lnTo>
                    <a:pt x="107" y="704"/>
                  </a:lnTo>
                  <a:cubicBezTo>
                    <a:pt x="50" y="943"/>
                    <a:pt x="25" y="1151"/>
                    <a:pt x="0" y="1358"/>
                  </a:cubicBezTo>
                  <a:lnTo>
                    <a:pt x="11730" y="629"/>
                  </a:lnTo>
                  <a:cubicBezTo>
                    <a:pt x="11673" y="415"/>
                    <a:pt x="11623" y="208"/>
                    <a:pt x="1157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9205;p74"/>
            <p:cNvSpPr/>
            <p:nvPr/>
          </p:nvSpPr>
          <p:spPr>
            <a:xfrm>
              <a:off x="3673225" y="5468800"/>
              <a:ext cx="293900" cy="40550"/>
            </a:xfrm>
            <a:custGeom>
              <a:avLst/>
              <a:gdLst/>
              <a:ahLst/>
              <a:cxnLst/>
              <a:rect l="l" t="t" r="r" b="b"/>
              <a:pathLst>
                <a:path w="11756" h="1622" extrusionOk="0">
                  <a:moveTo>
                    <a:pt x="11516" y="1"/>
                  </a:moveTo>
                  <a:lnTo>
                    <a:pt x="132" y="705"/>
                  </a:lnTo>
                  <a:cubicBezTo>
                    <a:pt x="132" y="761"/>
                    <a:pt x="107" y="811"/>
                    <a:pt x="107" y="836"/>
                  </a:cubicBezTo>
                  <a:lnTo>
                    <a:pt x="11573" y="133"/>
                  </a:lnTo>
                  <a:cubicBezTo>
                    <a:pt x="11542" y="76"/>
                    <a:pt x="11516" y="51"/>
                    <a:pt x="11516" y="1"/>
                  </a:cubicBezTo>
                  <a:close/>
                  <a:moveTo>
                    <a:pt x="11730" y="761"/>
                  </a:moveTo>
                  <a:lnTo>
                    <a:pt x="0" y="1490"/>
                  </a:lnTo>
                  <a:lnTo>
                    <a:pt x="0" y="1521"/>
                  </a:lnTo>
                  <a:lnTo>
                    <a:pt x="0" y="1622"/>
                  </a:lnTo>
                  <a:lnTo>
                    <a:pt x="11755" y="893"/>
                  </a:lnTo>
                  <a:cubicBezTo>
                    <a:pt x="11730" y="836"/>
                    <a:pt x="11730" y="786"/>
                    <a:pt x="11730" y="76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9206;p74"/>
            <p:cNvSpPr/>
            <p:nvPr/>
          </p:nvSpPr>
          <p:spPr>
            <a:xfrm>
              <a:off x="3673225" y="5477300"/>
              <a:ext cx="270950" cy="180650"/>
            </a:xfrm>
            <a:custGeom>
              <a:avLst/>
              <a:gdLst/>
              <a:ahLst/>
              <a:cxnLst/>
              <a:rect l="l" t="t" r="r" b="b"/>
              <a:pathLst>
                <a:path w="10838" h="7226" extrusionOk="0">
                  <a:moveTo>
                    <a:pt x="233" y="0"/>
                  </a:moveTo>
                  <a:cubicBezTo>
                    <a:pt x="200" y="104"/>
                    <a:pt x="171" y="208"/>
                    <a:pt x="147" y="311"/>
                  </a:cubicBezTo>
                  <a:lnTo>
                    <a:pt x="147" y="311"/>
                  </a:lnTo>
                  <a:cubicBezTo>
                    <a:pt x="173" y="219"/>
                    <a:pt x="212" y="110"/>
                    <a:pt x="233" y="0"/>
                  </a:cubicBezTo>
                  <a:close/>
                  <a:moveTo>
                    <a:pt x="147" y="311"/>
                  </a:moveTo>
                  <a:lnTo>
                    <a:pt x="147" y="311"/>
                  </a:lnTo>
                  <a:cubicBezTo>
                    <a:pt x="141" y="330"/>
                    <a:pt x="136" y="347"/>
                    <a:pt x="132" y="365"/>
                  </a:cubicBezTo>
                  <a:cubicBezTo>
                    <a:pt x="132" y="368"/>
                    <a:pt x="132" y="372"/>
                    <a:pt x="132" y="376"/>
                  </a:cubicBezTo>
                  <a:lnTo>
                    <a:pt x="132" y="376"/>
                  </a:lnTo>
                  <a:cubicBezTo>
                    <a:pt x="137" y="354"/>
                    <a:pt x="142" y="333"/>
                    <a:pt x="147" y="311"/>
                  </a:cubicBezTo>
                  <a:close/>
                  <a:moveTo>
                    <a:pt x="132" y="376"/>
                  </a:moveTo>
                  <a:lnTo>
                    <a:pt x="132" y="376"/>
                  </a:lnTo>
                  <a:cubicBezTo>
                    <a:pt x="124" y="408"/>
                    <a:pt x="118" y="440"/>
                    <a:pt x="111" y="473"/>
                  </a:cubicBezTo>
                  <a:lnTo>
                    <a:pt x="111" y="473"/>
                  </a:lnTo>
                  <a:cubicBezTo>
                    <a:pt x="117" y="448"/>
                    <a:pt x="130" y="414"/>
                    <a:pt x="132" y="376"/>
                  </a:cubicBezTo>
                  <a:close/>
                  <a:moveTo>
                    <a:pt x="111" y="473"/>
                  </a:moveTo>
                  <a:lnTo>
                    <a:pt x="111" y="473"/>
                  </a:lnTo>
                  <a:cubicBezTo>
                    <a:pt x="109" y="480"/>
                    <a:pt x="108" y="486"/>
                    <a:pt x="107" y="491"/>
                  </a:cubicBezTo>
                  <a:lnTo>
                    <a:pt x="107" y="491"/>
                  </a:lnTo>
                  <a:cubicBezTo>
                    <a:pt x="108" y="485"/>
                    <a:pt x="110" y="479"/>
                    <a:pt x="111" y="473"/>
                  </a:cubicBezTo>
                  <a:close/>
                  <a:moveTo>
                    <a:pt x="107" y="491"/>
                  </a:moveTo>
                  <a:lnTo>
                    <a:pt x="107" y="491"/>
                  </a:lnTo>
                  <a:cubicBezTo>
                    <a:pt x="105" y="500"/>
                    <a:pt x="104" y="509"/>
                    <a:pt x="102" y="518"/>
                  </a:cubicBezTo>
                  <a:lnTo>
                    <a:pt x="102" y="518"/>
                  </a:lnTo>
                  <a:cubicBezTo>
                    <a:pt x="104" y="511"/>
                    <a:pt x="105" y="504"/>
                    <a:pt x="107" y="496"/>
                  </a:cubicBezTo>
                  <a:cubicBezTo>
                    <a:pt x="107" y="495"/>
                    <a:pt x="107" y="493"/>
                    <a:pt x="107" y="491"/>
                  </a:cubicBezTo>
                  <a:close/>
                  <a:moveTo>
                    <a:pt x="102" y="518"/>
                  </a:moveTo>
                  <a:lnTo>
                    <a:pt x="102" y="518"/>
                  </a:lnTo>
                  <a:cubicBezTo>
                    <a:pt x="49" y="748"/>
                    <a:pt x="24" y="949"/>
                    <a:pt x="0" y="1150"/>
                  </a:cubicBezTo>
                  <a:lnTo>
                    <a:pt x="0" y="1181"/>
                  </a:lnTo>
                  <a:cubicBezTo>
                    <a:pt x="28" y="959"/>
                    <a:pt x="59" y="738"/>
                    <a:pt x="102" y="518"/>
                  </a:cubicBezTo>
                  <a:close/>
                  <a:moveTo>
                    <a:pt x="10838" y="4920"/>
                  </a:moveTo>
                  <a:cubicBezTo>
                    <a:pt x="10648" y="5207"/>
                    <a:pt x="10433" y="5476"/>
                    <a:pt x="10199" y="5724"/>
                  </a:cubicBezTo>
                  <a:lnTo>
                    <a:pt x="10199" y="5724"/>
                  </a:lnTo>
                  <a:cubicBezTo>
                    <a:pt x="10435" y="5477"/>
                    <a:pt x="10650" y="5207"/>
                    <a:pt x="10838" y="4920"/>
                  </a:cubicBezTo>
                  <a:close/>
                  <a:moveTo>
                    <a:pt x="10199" y="5724"/>
                  </a:moveTo>
                  <a:cubicBezTo>
                    <a:pt x="9813" y="6130"/>
                    <a:pt x="9371" y="6477"/>
                    <a:pt x="8903" y="6754"/>
                  </a:cubicBezTo>
                  <a:cubicBezTo>
                    <a:pt x="8895" y="6760"/>
                    <a:pt x="8887" y="6766"/>
                    <a:pt x="8878" y="6772"/>
                  </a:cubicBezTo>
                  <a:lnTo>
                    <a:pt x="8878" y="6772"/>
                  </a:lnTo>
                  <a:cubicBezTo>
                    <a:pt x="9363" y="6489"/>
                    <a:pt x="9809" y="6136"/>
                    <a:pt x="10199" y="5724"/>
                  </a:cubicBezTo>
                  <a:close/>
                  <a:moveTo>
                    <a:pt x="8878" y="6772"/>
                  </a:moveTo>
                  <a:cubicBezTo>
                    <a:pt x="8568" y="6953"/>
                    <a:pt x="8241" y="7105"/>
                    <a:pt x="7904" y="7225"/>
                  </a:cubicBezTo>
                  <a:cubicBezTo>
                    <a:pt x="8218" y="7119"/>
                    <a:pt x="8507" y="6993"/>
                    <a:pt x="8796" y="6836"/>
                  </a:cubicBezTo>
                  <a:cubicBezTo>
                    <a:pt x="8815" y="6812"/>
                    <a:pt x="8849" y="6791"/>
                    <a:pt x="8878" y="6772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9207;p74"/>
            <p:cNvSpPr/>
            <p:nvPr/>
          </p:nvSpPr>
          <p:spPr>
            <a:xfrm>
              <a:off x="3791025" y="5663900"/>
              <a:ext cx="30175" cy="3150"/>
            </a:xfrm>
            <a:custGeom>
              <a:avLst/>
              <a:gdLst/>
              <a:ahLst/>
              <a:cxnLst/>
              <a:rect l="l" t="t" r="r" b="b"/>
              <a:pathLst>
                <a:path w="1207" h="126" extrusionOk="0">
                  <a:moveTo>
                    <a:pt x="1" y="0"/>
                  </a:moveTo>
                  <a:cubicBezTo>
                    <a:pt x="390" y="76"/>
                    <a:pt x="786" y="126"/>
                    <a:pt x="1206" y="126"/>
                  </a:cubicBezTo>
                  <a:cubicBezTo>
                    <a:pt x="811" y="126"/>
                    <a:pt x="390" y="76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9208;p74"/>
            <p:cNvSpPr/>
            <p:nvPr/>
          </p:nvSpPr>
          <p:spPr>
            <a:xfrm>
              <a:off x="3673225" y="5525050"/>
              <a:ext cx="1900" cy="18400"/>
            </a:xfrm>
            <a:custGeom>
              <a:avLst/>
              <a:gdLst/>
              <a:ahLst/>
              <a:cxnLst/>
              <a:rect l="l" t="t" r="r" b="b"/>
              <a:pathLst>
                <a:path w="76" h="736" extrusionOk="0">
                  <a:moveTo>
                    <a:pt x="0" y="0"/>
                  </a:moveTo>
                  <a:cubicBezTo>
                    <a:pt x="0" y="239"/>
                    <a:pt x="25" y="496"/>
                    <a:pt x="75" y="735"/>
                  </a:cubicBezTo>
                  <a:lnTo>
                    <a:pt x="75" y="735"/>
                  </a:lnTo>
                  <a:cubicBezTo>
                    <a:pt x="25" y="496"/>
                    <a:pt x="0" y="23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9209;p74"/>
            <p:cNvSpPr/>
            <p:nvPr/>
          </p:nvSpPr>
          <p:spPr>
            <a:xfrm>
              <a:off x="3673225" y="5521125"/>
              <a:ext cx="2675" cy="26875"/>
            </a:xfrm>
            <a:custGeom>
              <a:avLst/>
              <a:gdLst/>
              <a:ahLst/>
              <a:cxnLst/>
              <a:rect l="l" t="t" r="r" b="b"/>
              <a:pathLst>
                <a:path w="107" h="1075" extrusionOk="0">
                  <a:moveTo>
                    <a:pt x="75" y="892"/>
                  </a:moveTo>
                  <a:cubicBezTo>
                    <a:pt x="75" y="942"/>
                    <a:pt x="75" y="999"/>
                    <a:pt x="107" y="1074"/>
                  </a:cubicBezTo>
                  <a:lnTo>
                    <a:pt x="107" y="1074"/>
                  </a:lnTo>
                  <a:cubicBezTo>
                    <a:pt x="75" y="999"/>
                    <a:pt x="75" y="942"/>
                    <a:pt x="75" y="892"/>
                  </a:cubicBezTo>
                  <a:lnTo>
                    <a:pt x="75" y="892"/>
                  </a:lnTo>
                  <a:close/>
                  <a:moveTo>
                    <a:pt x="0" y="0"/>
                  </a:moveTo>
                  <a:lnTo>
                    <a:pt x="0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9210;p74"/>
            <p:cNvSpPr/>
            <p:nvPr/>
          </p:nvSpPr>
          <p:spPr>
            <a:xfrm>
              <a:off x="3866875" y="5657925"/>
              <a:ext cx="3950" cy="1275"/>
            </a:xfrm>
            <a:custGeom>
              <a:avLst/>
              <a:gdLst/>
              <a:ahLst/>
              <a:cxnLst/>
              <a:rect l="l" t="t" r="r" b="b"/>
              <a:pathLst>
                <a:path w="158" h="51" extrusionOk="0">
                  <a:moveTo>
                    <a:pt x="158" y="0"/>
                  </a:moveTo>
                  <a:cubicBezTo>
                    <a:pt x="108" y="25"/>
                    <a:pt x="57" y="51"/>
                    <a:pt x="1" y="51"/>
                  </a:cubicBezTo>
                  <a:lnTo>
                    <a:pt x="1" y="51"/>
                  </a:lnTo>
                  <a:cubicBezTo>
                    <a:pt x="57" y="51"/>
                    <a:pt x="108" y="25"/>
                    <a:pt x="158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9211;p74"/>
            <p:cNvSpPr/>
            <p:nvPr/>
          </p:nvSpPr>
          <p:spPr>
            <a:xfrm>
              <a:off x="3863575" y="5659175"/>
              <a:ext cx="3325" cy="1450"/>
            </a:xfrm>
            <a:custGeom>
              <a:avLst/>
              <a:gdLst/>
              <a:ahLst/>
              <a:cxnLst/>
              <a:rect l="l" t="t" r="r" b="b"/>
              <a:pathLst>
                <a:path w="133" h="58" extrusionOk="0">
                  <a:moveTo>
                    <a:pt x="133" y="1"/>
                  </a:moveTo>
                  <a:cubicBezTo>
                    <a:pt x="82" y="32"/>
                    <a:pt x="32" y="57"/>
                    <a:pt x="1" y="57"/>
                  </a:cubicBezTo>
                  <a:lnTo>
                    <a:pt x="1" y="57"/>
                  </a:lnTo>
                  <a:cubicBezTo>
                    <a:pt x="32" y="57"/>
                    <a:pt x="82" y="32"/>
                    <a:pt x="1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9212;p74"/>
            <p:cNvSpPr/>
            <p:nvPr/>
          </p:nvSpPr>
          <p:spPr>
            <a:xfrm>
              <a:off x="3962525" y="5472100"/>
              <a:ext cx="3950" cy="15750"/>
            </a:xfrm>
            <a:custGeom>
              <a:avLst/>
              <a:gdLst/>
              <a:ahLst/>
              <a:cxnLst/>
              <a:rect l="l" t="t" r="r" b="b"/>
              <a:pathLst>
                <a:path w="158" h="630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208"/>
                    <a:pt x="101" y="415"/>
                    <a:pt x="158" y="629"/>
                  </a:cubicBezTo>
                  <a:lnTo>
                    <a:pt x="158" y="629"/>
                  </a:lnTo>
                  <a:cubicBezTo>
                    <a:pt x="101" y="415"/>
                    <a:pt x="51" y="208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9213;p74"/>
            <p:cNvSpPr/>
            <p:nvPr/>
          </p:nvSpPr>
          <p:spPr>
            <a:xfrm>
              <a:off x="3673225" y="5468800"/>
              <a:ext cx="293900" cy="40550"/>
            </a:xfrm>
            <a:custGeom>
              <a:avLst/>
              <a:gdLst/>
              <a:ahLst/>
              <a:cxnLst/>
              <a:rect l="l" t="t" r="r" b="b"/>
              <a:pathLst>
                <a:path w="11756" h="1622" extrusionOk="0">
                  <a:moveTo>
                    <a:pt x="0" y="1521"/>
                  </a:moveTo>
                  <a:lnTo>
                    <a:pt x="0" y="1622"/>
                  </a:lnTo>
                  <a:lnTo>
                    <a:pt x="0" y="1622"/>
                  </a:lnTo>
                  <a:lnTo>
                    <a:pt x="0" y="1521"/>
                  </a:lnTo>
                  <a:close/>
                  <a:moveTo>
                    <a:pt x="11730" y="761"/>
                  </a:moveTo>
                  <a:lnTo>
                    <a:pt x="11730" y="761"/>
                  </a:lnTo>
                  <a:cubicBezTo>
                    <a:pt x="11730" y="786"/>
                    <a:pt x="11730" y="836"/>
                    <a:pt x="11755" y="893"/>
                  </a:cubicBezTo>
                  <a:lnTo>
                    <a:pt x="11755" y="893"/>
                  </a:lnTo>
                  <a:cubicBezTo>
                    <a:pt x="11730" y="836"/>
                    <a:pt x="11730" y="786"/>
                    <a:pt x="11730" y="761"/>
                  </a:cubicBezTo>
                  <a:close/>
                  <a:moveTo>
                    <a:pt x="11516" y="1"/>
                  </a:moveTo>
                  <a:lnTo>
                    <a:pt x="11516" y="1"/>
                  </a:lnTo>
                  <a:cubicBezTo>
                    <a:pt x="11516" y="51"/>
                    <a:pt x="11542" y="76"/>
                    <a:pt x="11573" y="133"/>
                  </a:cubicBezTo>
                  <a:lnTo>
                    <a:pt x="11573" y="133"/>
                  </a:lnTo>
                  <a:cubicBezTo>
                    <a:pt x="11542" y="76"/>
                    <a:pt x="11516" y="51"/>
                    <a:pt x="11516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9214;p74"/>
            <p:cNvSpPr/>
            <p:nvPr/>
          </p:nvSpPr>
          <p:spPr>
            <a:xfrm>
              <a:off x="3196075" y="5265875"/>
              <a:ext cx="823150" cy="422625"/>
            </a:xfrm>
            <a:custGeom>
              <a:avLst/>
              <a:gdLst/>
              <a:ahLst/>
              <a:cxnLst/>
              <a:rect l="l" t="t" r="r" b="b"/>
              <a:pathLst>
                <a:path w="32926" h="16905" extrusionOk="0">
                  <a:moveTo>
                    <a:pt x="8654" y="878"/>
                  </a:moveTo>
                  <a:cubicBezTo>
                    <a:pt x="11773" y="878"/>
                    <a:pt x="14925" y="3067"/>
                    <a:pt x="14738" y="6993"/>
                  </a:cubicBezTo>
                  <a:cubicBezTo>
                    <a:pt x="14738" y="7175"/>
                    <a:pt x="14713" y="7332"/>
                    <a:pt x="14688" y="7515"/>
                  </a:cubicBezTo>
                  <a:cubicBezTo>
                    <a:pt x="14339" y="10538"/>
                    <a:pt x="11697" y="12746"/>
                    <a:pt x="8744" y="12746"/>
                  </a:cubicBezTo>
                  <a:cubicBezTo>
                    <a:pt x="8346" y="12746"/>
                    <a:pt x="7943" y="12706"/>
                    <a:pt x="7538" y="12623"/>
                  </a:cubicBezTo>
                  <a:cubicBezTo>
                    <a:pt x="4322" y="11938"/>
                    <a:pt x="2229" y="8771"/>
                    <a:pt x="2908" y="5554"/>
                  </a:cubicBezTo>
                  <a:cubicBezTo>
                    <a:pt x="3557" y="2354"/>
                    <a:pt x="6094" y="878"/>
                    <a:pt x="8654" y="878"/>
                  </a:cubicBezTo>
                  <a:close/>
                  <a:moveTo>
                    <a:pt x="24788" y="4231"/>
                  </a:moveTo>
                  <a:cubicBezTo>
                    <a:pt x="28236" y="4231"/>
                    <a:pt x="31749" y="7023"/>
                    <a:pt x="30841" y="11335"/>
                  </a:cubicBezTo>
                  <a:cubicBezTo>
                    <a:pt x="30244" y="14166"/>
                    <a:pt x="27761" y="16100"/>
                    <a:pt x="25003" y="16100"/>
                  </a:cubicBezTo>
                  <a:cubicBezTo>
                    <a:pt x="24597" y="16100"/>
                    <a:pt x="24186" y="16058"/>
                    <a:pt x="23773" y="15971"/>
                  </a:cubicBezTo>
                  <a:cubicBezTo>
                    <a:pt x="20368" y="15293"/>
                    <a:pt x="18250" y="11781"/>
                    <a:pt x="19243" y="8457"/>
                  </a:cubicBezTo>
                  <a:cubicBezTo>
                    <a:pt x="19293" y="8300"/>
                    <a:pt x="19350" y="8118"/>
                    <a:pt x="19425" y="7986"/>
                  </a:cubicBezTo>
                  <a:cubicBezTo>
                    <a:pt x="20405" y="5372"/>
                    <a:pt x="22583" y="4231"/>
                    <a:pt x="24788" y="4231"/>
                  </a:cubicBezTo>
                  <a:close/>
                  <a:moveTo>
                    <a:pt x="8541" y="1"/>
                  </a:moveTo>
                  <a:cubicBezTo>
                    <a:pt x="6674" y="1"/>
                    <a:pt x="4831" y="723"/>
                    <a:pt x="3586" y="2331"/>
                  </a:cubicBezTo>
                  <a:lnTo>
                    <a:pt x="2619" y="2124"/>
                  </a:lnTo>
                  <a:cubicBezTo>
                    <a:pt x="2586" y="2117"/>
                    <a:pt x="2556" y="2114"/>
                    <a:pt x="2526" y="2114"/>
                  </a:cubicBezTo>
                  <a:cubicBezTo>
                    <a:pt x="2105" y="2114"/>
                    <a:pt x="1998" y="2784"/>
                    <a:pt x="2462" y="2884"/>
                  </a:cubicBezTo>
                  <a:lnTo>
                    <a:pt x="3090" y="3010"/>
                  </a:lnTo>
                  <a:cubicBezTo>
                    <a:pt x="0" y="9220"/>
                    <a:pt x="4341" y="13525"/>
                    <a:pt x="8809" y="13525"/>
                  </a:cubicBezTo>
                  <a:cubicBezTo>
                    <a:pt x="11800" y="13525"/>
                    <a:pt x="14848" y="11596"/>
                    <a:pt x="15762" y="7018"/>
                  </a:cubicBezTo>
                  <a:cubicBezTo>
                    <a:pt x="16042" y="6382"/>
                    <a:pt x="16571" y="6101"/>
                    <a:pt x="17089" y="6101"/>
                  </a:cubicBezTo>
                  <a:cubicBezTo>
                    <a:pt x="17829" y="6101"/>
                    <a:pt x="18546" y="6673"/>
                    <a:pt x="18483" y="7596"/>
                  </a:cubicBezTo>
                  <a:cubicBezTo>
                    <a:pt x="17096" y="13668"/>
                    <a:pt x="21076" y="16905"/>
                    <a:pt x="25026" y="16905"/>
                  </a:cubicBezTo>
                  <a:cubicBezTo>
                    <a:pt x="28537" y="16905"/>
                    <a:pt x="32024" y="14348"/>
                    <a:pt x="31702" y="8953"/>
                  </a:cubicBezTo>
                  <a:lnTo>
                    <a:pt x="31702" y="8953"/>
                  </a:lnTo>
                  <a:lnTo>
                    <a:pt x="32305" y="9085"/>
                  </a:lnTo>
                  <a:cubicBezTo>
                    <a:pt x="32337" y="9092"/>
                    <a:pt x="32368" y="9096"/>
                    <a:pt x="32398" y="9096"/>
                  </a:cubicBezTo>
                  <a:cubicBezTo>
                    <a:pt x="32819" y="9096"/>
                    <a:pt x="32926" y="8425"/>
                    <a:pt x="32462" y="8325"/>
                  </a:cubicBezTo>
                  <a:lnTo>
                    <a:pt x="31495" y="8118"/>
                  </a:lnTo>
                  <a:cubicBezTo>
                    <a:pt x="30707" y="5074"/>
                    <a:pt x="27764" y="3395"/>
                    <a:pt x="24858" y="3395"/>
                  </a:cubicBezTo>
                  <a:cubicBezTo>
                    <a:pt x="22641" y="3395"/>
                    <a:pt x="20445" y="4372"/>
                    <a:pt x="19243" y="6465"/>
                  </a:cubicBezTo>
                  <a:cubicBezTo>
                    <a:pt x="18902" y="5578"/>
                    <a:pt x="17965" y="5080"/>
                    <a:pt x="17039" y="5080"/>
                  </a:cubicBezTo>
                  <a:cubicBezTo>
                    <a:pt x="16464" y="5080"/>
                    <a:pt x="15894" y="5271"/>
                    <a:pt x="15473" y="5680"/>
                  </a:cubicBezTo>
                  <a:cubicBezTo>
                    <a:pt x="15091" y="2177"/>
                    <a:pt x="11780" y="1"/>
                    <a:pt x="8541" y="1"/>
                  </a:cubicBezTo>
                  <a:close/>
                </a:path>
              </a:pathLst>
            </a:custGeom>
            <a:solidFill>
              <a:srgbClr val="4AAEB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42457" y="1514174"/>
            <a:ext cx="74787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3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Department of Communication and Digital Technologies endorsed the project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ZADNA is the project custodian with implementation from relevant stakeholders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Memorandum of Understanding (MoU) with USAASA for funding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Initial funding of 11 million rand secured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 algn="just"/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Google collaboration for learning classrooms and platforms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MoUs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with Free State and Northern Cape Department of Education for project endorsement.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Partnership with National Electronic Media Institute of South Africa (NEMISA) for Digital Literacy Cybersecurity and safety training targeted at: Educators, Learners, and Parents.</a:t>
            </a:r>
            <a:endParaRPr lang="en-ZA" sz="1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1996" y="618670"/>
            <a:ext cx="432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Technical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Millstones</a:t>
            </a:r>
            <a:endParaRPr lang="en-Z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247564" y="880281"/>
            <a:ext cx="6944438" cy="827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841" y="372449"/>
            <a:ext cx="103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06</a:t>
            </a:r>
            <a:endParaRPr lang="en-ZA" sz="6000" b="1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1785" y="0"/>
            <a:ext cx="1331504" cy="894453"/>
          </a:xfrm>
          <a:prstGeom prst="rect">
            <a:avLst/>
          </a:prstGeom>
        </p:spPr>
      </p:pic>
      <p:sp>
        <p:nvSpPr>
          <p:cNvPr id="322" name="Google Shape;2229;p50"/>
          <p:cNvSpPr txBox="1"/>
          <p:nvPr/>
        </p:nvSpPr>
        <p:spPr>
          <a:xfrm flipH="1">
            <a:off x="1867104" y="2302998"/>
            <a:ext cx="2472041" cy="130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Deployed </a:t>
            </a:r>
            <a:r>
              <a:rPr lang="en-US" sz="1300" b="1" kern="0" dirty="0">
                <a:solidFill>
                  <a:srgbClr val="FF0000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6.4%</a:t>
            </a:r>
            <a:r>
              <a:rPr lang="en-US" sz="1300" kern="0" dirty="0">
                <a:solidFill>
                  <a:srgbClr val="FF0000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 </a:t>
            </a: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school.za domain names in 6 months. </a:t>
            </a:r>
            <a:r>
              <a:rPr lang="en-US" sz="1300" b="1" kern="0" dirty="0">
                <a:solidFill>
                  <a:srgbClr val="FF0000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22%</a:t>
            </a: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 school.za domain names scheduled for the 2024/25 FY</a:t>
            </a:r>
            <a:endParaRPr lang="en-US" sz="1300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323" name="Google Shape;2230;p50"/>
          <p:cNvSpPr txBox="1"/>
          <p:nvPr/>
        </p:nvSpPr>
        <p:spPr>
          <a:xfrm>
            <a:off x="2557618" y="1851856"/>
            <a:ext cx="7071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GB" sz="3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01</a:t>
            </a:r>
            <a:endParaRPr sz="3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325" name="Google Shape;2232;p50"/>
          <p:cNvSpPr txBox="1"/>
          <p:nvPr/>
        </p:nvSpPr>
        <p:spPr>
          <a:xfrm flipH="1">
            <a:off x="4809078" y="2373217"/>
            <a:ext cx="2092638" cy="96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Provided emails for </a:t>
            </a:r>
            <a:r>
              <a:rPr lang="en-US" sz="1300" b="1" kern="0" dirty="0">
                <a:solidFill>
                  <a:srgbClr val="FF0000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10.2% </a:t>
            </a: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Learners &amp; </a:t>
            </a:r>
            <a:r>
              <a:rPr lang="en-US" sz="1300" b="1" kern="0" dirty="0">
                <a:solidFill>
                  <a:srgbClr val="FF0000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10.2%</a:t>
            </a:r>
            <a:r>
              <a:rPr lang="en-US" sz="1300" kern="0" dirty="0">
                <a:solidFill>
                  <a:srgbClr val="FF0000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 </a:t>
            </a: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Educators</a:t>
            </a:r>
            <a:endParaRPr lang="en-US" sz="1300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326" name="Google Shape;2233;p50"/>
          <p:cNvSpPr txBox="1"/>
          <p:nvPr/>
        </p:nvSpPr>
        <p:spPr>
          <a:xfrm>
            <a:off x="5269127" y="1851856"/>
            <a:ext cx="7071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GB" sz="3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03</a:t>
            </a:r>
            <a:endParaRPr sz="3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328" name="Google Shape;2235;p50"/>
          <p:cNvSpPr txBox="1"/>
          <p:nvPr/>
        </p:nvSpPr>
        <p:spPr>
          <a:xfrm flipH="1">
            <a:off x="7361091" y="2302998"/>
            <a:ext cx="2888377" cy="96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Provide training opportunities </a:t>
            </a:r>
            <a:r>
              <a:rPr lang="en-US" sz="1300" b="1" kern="0" dirty="0">
                <a:solidFill>
                  <a:srgbClr val="FF0000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0%</a:t>
            </a: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 unemployed youth nationwide</a:t>
            </a:r>
            <a:endParaRPr lang="en-US" sz="1300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GB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all</a:t>
            </a:r>
            <a:endParaRPr sz="1300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329" name="Google Shape;2236;p50"/>
          <p:cNvSpPr txBox="1"/>
          <p:nvPr/>
        </p:nvSpPr>
        <p:spPr>
          <a:xfrm>
            <a:off x="7867560" y="1832317"/>
            <a:ext cx="7071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GB" sz="3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05</a:t>
            </a:r>
            <a:endParaRPr sz="3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331" name="Google Shape;2238;p50"/>
          <p:cNvSpPr txBox="1"/>
          <p:nvPr/>
        </p:nvSpPr>
        <p:spPr>
          <a:xfrm flipH="1">
            <a:off x="2776018" y="4439642"/>
            <a:ext cx="2286006" cy="86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Developed &amp; deployed </a:t>
            </a:r>
            <a:r>
              <a:rPr lang="en-US" sz="1300" b="1" kern="0" dirty="0">
                <a:solidFill>
                  <a:srgbClr val="FF0000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3</a:t>
            </a: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 websites for</a:t>
            </a:r>
            <a:r>
              <a:rPr lang="en-US" sz="1300" b="1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 </a:t>
            </a:r>
            <a:r>
              <a:rPr lang="en-US" sz="1300" b="1" kern="0" dirty="0">
                <a:solidFill>
                  <a:srgbClr val="FF0000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3</a:t>
            </a:r>
            <a:r>
              <a:rPr lang="en-US" sz="1300" b="1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 </a:t>
            </a: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public schools</a:t>
            </a:r>
            <a:endParaRPr lang="en-US" sz="1300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332" name="Google Shape;2239;p50"/>
          <p:cNvSpPr txBox="1"/>
          <p:nvPr/>
        </p:nvSpPr>
        <p:spPr>
          <a:xfrm>
            <a:off x="3595721" y="3964985"/>
            <a:ext cx="7071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GB" sz="3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02</a:t>
            </a:r>
            <a:endParaRPr sz="3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334" name="Google Shape;2241;p50"/>
          <p:cNvSpPr txBox="1"/>
          <p:nvPr/>
        </p:nvSpPr>
        <p:spPr>
          <a:xfrm flipH="1">
            <a:off x="5531506" y="4484782"/>
            <a:ext cx="2286007" cy="75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1300" b="1" kern="0" dirty="0">
                <a:solidFill>
                  <a:srgbClr val="FF0000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6.4% </a:t>
            </a:r>
            <a:r>
              <a:rPr lang="en-US" sz="1300" kern="0" dirty="0">
                <a:solidFill>
                  <a:srgbClr val="191919"/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educators, parents, and learners provided with digital skills</a:t>
            </a:r>
            <a:endParaRPr lang="en-US" sz="1300" kern="0" dirty="0">
              <a:solidFill>
                <a:srgbClr val="191919"/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sp>
        <p:nvSpPr>
          <p:cNvPr id="335" name="Google Shape;2242;p50"/>
          <p:cNvSpPr txBox="1"/>
          <p:nvPr/>
        </p:nvSpPr>
        <p:spPr>
          <a:xfrm>
            <a:off x="6296704" y="3973315"/>
            <a:ext cx="7071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GB" sz="3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lbert Sans"/>
                <a:cs typeface="Albert Sans"/>
                <a:sym typeface="Albert Sans"/>
              </a:rPr>
              <a:t>04</a:t>
            </a:r>
            <a:endParaRPr sz="3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lbert Sans"/>
              <a:cs typeface="Albert Sans"/>
              <a:sym typeface="Albert Sans"/>
            </a:endParaRPr>
          </a:p>
        </p:txBody>
      </p:sp>
      <p:cxnSp>
        <p:nvCxnSpPr>
          <p:cNvPr id="336" name="Google Shape;2243;p50"/>
          <p:cNvCxnSpPr>
            <a:endCxn id="332" idx="1"/>
          </p:cNvCxnSpPr>
          <p:nvPr/>
        </p:nvCxnSpPr>
        <p:spPr>
          <a:xfrm rot="16200000" flipH="1">
            <a:off x="3105698" y="3745412"/>
            <a:ext cx="566100" cy="413946"/>
          </a:xfrm>
          <a:prstGeom prst="bentConnector2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37" name="Google Shape;2244;p50"/>
          <p:cNvCxnSpPr>
            <a:stCxn id="332" idx="3"/>
            <a:endCxn id="326" idx="1"/>
          </p:cNvCxnSpPr>
          <p:nvPr/>
        </p:nvCxnSpPr>
        <p:spPr>
          <a:xfrm flipV="1">
            <a:off x="4302821" y="2122306"/>
            <a:ext cx="966306" cy="211312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38" name="Google Shape;2245;p50"/>
          <p:cNvCxnSpPr>
            <a:endCxn id="335" idx="1"/>
          </p:cNvCxnSpPr>
          <p:nvPr/>
        </p:nvCxnSpPr>
        <p:spPr>
          <a:xfrm rot="-5400000" flipH="1">
            <a:off x="5805904" y="3752965"/>
            <a:ext cx="566100" cy="415500"/>
          </a:xfrm>
          <a:prstGeom prst="bentConnector2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39" name="Google Shape;2246;p50"/>
          <p:cNvCxnSpPr>
            <a:stCxn id="335" idx="3"/>
            <a:endCxn id="329" idx="1"/>
          </p:cNvCxnSpPr>
          <p:nvPr/>
        </p:nvCxnSpPr>
        <p:spPr>
          <a:xfrm flipV="1">
            <a:off x="7003804" y="2102767"/>
            <a:ext cx="863756" cy="21409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340" name="Google Shape;2247;p50"/>
          <p:cNvGrpSpPr/>
          <p:nvPr/>
        </p:nvGrpSpPr>
        <p:grpSpPr>
          <a:xfrm>
            <a:off x="8478010" y="4235435"/>
            <a:ext cx="1651342" cy="1389729"/>
            <a:chOff x="7462763" y="3416810"/>
            <a:chExt cx="1252883" cy="1312363"/>
          </a:xfrm>
        </p:grpSpPr>
        <p:grpSp>
          <p:nvGrpSpPr>
            <p:cNvPr id="341" name="Google Shape;2248;p50"/>
            <p:cNvGrpSpPr/>
            <p:nvPr/>
          </p:nvGrpSpPr>
          <p:grpSpPr>
            <a:xfrm>
              <a:off x="7605209" y="3416810"/>
              <a:ext cx="1110436" cy="1238787"/>
              <a:chOff x="6140575" y="5030501"/>
              <a:chExt cx="1187506" cy="1324764"/>
            </a:xfrm>
          </p:grpSpPr>
          <p:grpSp>
            <p:nvGrpSpPr>
              <p:cNvPr id="346" name="Google Shape;2249;p50"/>
              <p:cNvGrpSpPr/>
              <p:nvPr/>
            </p:nvGrpSpPr>
            <p:grpSpPr>
              <a:xfrm>
                <a:off x="6140575" y="5033818"/>
                <a:ext cx="1154341" cy="1321448"/>
                <a:chOff x="6140575" y="5033818"/>
                <a:chExt cx="1154341" cy="1321448"/>
              </a:xfrm>
            </p:grpSpPr>
            <p:sp>
              <p:nvSpPr>
                <p:cNvPr id="348" name="Google Shape;2250;p50"/>
                <p:cNvSpPr/>
                <p:nvPr/>
              </p:nvSpPr>
              <p:spPr>
                <a:xfrm>
                  <a:off x="6140575" y="5033818"/>
                  <a:ext cx="1154341" cy="132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0" h="12352" extrusionOk="0">
                      <a:moveTo>
                        <a:pt x="9295" y="8126"/>
                      </a:moveTo>
                      <a:cubicBezTo>
                        <a:pt x="9316" y="8126"/>
                        <a:pt x="9338" y="8132"/>
                        <a:pt x="9359" y="8145"/>
                      </a:cubicBezTo>
                      <a:lnTo>
                        <a:pt x="9496" y="8225"/>
                      </a:lnTo>
                      <a:cubicBezTo>
                        <a:pt x="9575" y="8268"/>
                        <a:pt x="9618" y="8388"/>
                        <a:pt x="9582" y="8490"/>
                      </a:cubicBezTo>
                      <a:lnTo>
                        <a:pt x="9532" y="8670"/>
                      </a:lnTo>
                      <a:cubicBezTo>
                        <a:pt x="9505" y="8743"/>
                        <a:pt x="9451" y="8786"/>
                        <a:pt x="9393" y="8786"/>
                      </a:cubicBezTo>
                      <a:cubicBezTo>
                        <a:pt x="9373" y="8786"/>
                        <a:pt x="9352" y="8781"/>
                        <a:pt x="9332" y="8770"/>
                      </a:cubicBezTo>
                      <a:lnTo>
                        <a:pt x="9194" y="8690"/>
                      </a:lnTo>
                      <a:cubicBezTo>
                        <a:pt x="9116" y="8640"/>
                        <a:pt x="9073" y="8526"/>
                        <a:pt x="9107" y="8425"/>
                      </a:cubicBezTo>
                      <a:lnTo>
                        <a:pt x="9159" y="8245"/>
                      </a:lnTo>
                      <a:cubicBezTo>
                        <a:pt x="9184" y="8172"/>
                        <a:pt x="9237" y="8126"/>
                        <a:pt x="9295" y="8126"/>
                      </a:cubicBezTo>
                      <a:close/>
                      <a:moveTo>
                        <a:pt x="2574" y="289"/>
                      </a:moveTo>
                      <a:lnTo>
                        <a:pt x="10151" y="4666"/>
                      </a:lnTo>
                      <a:lnTo>
                        <a:pt x="7952" y="11904"/>
                      </a:lnTo>
                      <a:lnTo>
                        <a:pt x="375" y="7534"/>
                      </a:lnTo>
                      <a:lnTo>
                        <a:pt x="2574" y="289"/>
                      </a:lnTo>
                      <a:close/>
                      <a:moveTo>
                        <a:pt x="2431" y="1"/>
                      </a:moveTo>
                      <a:cubicBezTo>
                        <a:pt x="2316" y="1"/>
                        <a:pt x="2207" y="87"/>
                        <a:pt x="2164" y="237"/>
                      </a:cubicBezTo>
                      <a:lnTo>
                        <a:pt x="59" y="7174"/>
                      </a:lnTo>
                      <a:cubicBezTo>
                        <a:pt x="1" y="7376"/>
                        <a:pt x="80" y="7612"/>
                        <a:pt x="232" y="7698"/>
                      </a:cubicBezTo>
                      <a:lnTo>
                        <a:pt x="8231" y="12322"/>
                      </a:lnTo>
                      <a:cubicBezTo>
                        <a:pt x="8272" y="12339"/>
                        <a:pt x="8313" y="12351"/>
                        <a:pt x="8351" y="12351"/>
                      </a:cubicBezTo>
                      <a:cubicBezTo>
                        <a:pt x="8359" y="12351"/>
                        <a:pt x="8367" y="12350"/>
                        <a:pt x="8374" y="12349"/>
                      </a:cubicBezTo>
                      <a:lnTo>
                        <a:pt x="8404" y="12349"/>
                      </a:lnTo>
                      <a:cubicBezTo>
                        <a:pt x="8417" y="12342"/>
                        <a:pt x="8426" y="12342"/>
                        <a:pt x="8440" y="12335"/>
                      </a:cubicBezTo>
                      <a:cubicBezTo>
                        <a:pt x="8447" y="12335"/>
                        <a:pt x="8454" y="12329"/>
                        <a:pt x="8461" y="12329"/>
                      </a:cubicBezTo>
                      <a:cubicBezTo>
                        <a:pt x="8469" y="12322"/>
                        <a:pt x="8476" y="12322"/>
                        <a:pt x="8483" y="12322"/>
                      </a:cubicBezTo>
                      <a:cubicBezTo>
                        <a:pt x="8504" y="12299"/>
                        <a:pt x="8533" y="12285"/>
                        <a:pt x="8555" y="12256"/>
                      </a:cubicBezTo>
                      <a:cubicBezTo>
                        <a:pt x="8555" y="12249"/>
                        <a:pt x="8562" y="12249"/>
                        <a:pt x="8562" y="12242"/>
                      </a:cubicBezTo>
                      <a:cubicBezTo>
                        <a:pt x="8569" y="12242"/>
                        <a:pt x="8569" y="12235"/>
                        <a:pt x="8569" y="12227"/>
                      </a:cubicBezTo>
                      <a:cubicBezTo>
                        <a:pt x="8590" y="12199"/>
                        <a:pt x="8612" y="12163"/>
                        <a:pt x="8626" y="12120"/>
                      </a:cubicBezTo>
                      <a:lnTo>
                        <a:pt x="10733" y="5183"/>
                      </a:lnTo>
                      <a:cubicBezTo>
                        <a:pt x="10789" y="4981"/>
                        <a:pt x="10712" y="4745"/>
                        <a:pt x="10560" y="4652"/>
                      </a:cubicBezTo>
                      <a:lnTo>
                        <a:pt x="2561" y="37"/>
                      </a:lnTo>
                      <a:cubicBezTo>
                        <a:pt x="2518" y="8"/>
                        <a:pt x="2474" y="1"/>
                        <a:pt x="2431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9525" cap="rnd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49" name="Google Shape;2251;p50"/>
                <p:cNvSpPr/>
                <p:nvPr/>
              </p:nvSpPr>
              <p:spPr>
                <a:xfrm>
                  <a:off x="6180587" y="5064736"/>
                  <a:ext cx="1046075" cy="1242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11616" extrusionOk="0">
                      <a:moveTo>
                        <a:pt x="2200" y="0"/>
                      </a:moveTo>
                      <a:lnTo>
                        <a:pt x="1" y="7245"/>
                      </a:lnTo>
                      <a:lnTo>
                        <a:pt x="7578" y="11615"/>
                      </a:lnTo>
                      <a:lnTo>
                        <a:pt x="9777" y="4377"/>
                      </a:lnTo>
                      <a:lnTo>
                        <a:pt x="2200" y="0"/>
                      </a:lnTo>
                      <a:close/>
                    </a:path>
                  </a:pathLst>
                </a:custGeom>
                <a:solidFill>
                  <a:srgbClr val="4AAEBF"/>
                </a:solidFill>
                <a:ln w="9525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50" name="Google Shape;2252;p50"/>
                <p:cNvSpPr/>
                <p:nvPr/>
              </p:nvSpPr>
              <p:spPr>
                <a:xfrm>
                  <a:off x="7111120" y="5903053"/>
                  <a:ext cx="58519" cy="70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662" extrusionOk="0">
                      <a:moveTo>
                        <a:pt x="223" y="1"/>
                      </a:moveTo>
                      <a:cubicBezTo>
                        <a:pt x="165" y="1"/>
                        <a:pt x="112" y="47"/>
                        <a:pt x="87" y="120"/>
                      </a:cubicBezTo>
                      <a:lnTo>
                        <a:pt x="35" y="300"/>
                      </a:lnTo>
                      <a:cubicBezTo>
                        <a:pt x="1" y="401"/>
                        <a:pt x="44" y="515"/>
                        <a:pt x="122" y="565"/>
                      </a:cubicBezTo>
                      <a:lnTo>
                        <a:pt x="260" y="645"/>
                      </a:lnTo>
                      <a:cubicBezTo>
                        <a:pt x="280" y="656"/>
                        <a:pt x="301" y="661"/>
                        <a:pt x="321" y="661"/>
                      </a:cubicBezTo>
                      <a:cubicBezTo>
                        <a:pt x="379" y="661"/>
                        <a:pt x="433" y="618"/>
                        <a:pt x="460" y="545"/>
                      </a:cubicBezTo>
                      <a:lnTo>
                        <a:pt x="510" y="365"/>
                      </a:lnTo>
                      <a:cubicBezTo>
                        <a:pt x="546" y="263"/>
                        <a:pt x="503" y="143"/>
                        <a:pt x="424" y="100"/>
                      </a:cubicBezTo>
                      <a:lnTo>
                        <a:pt x="287" y="20"/>
                      </a:lnTo>
                      <a:cubicBezTo>
                        <a:pt x="266" y="7"/>
                        <a:pt x="244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9525" cap="rnd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347" name="Google Shape;2253;p50"/>
              <p:cNvSpPr/>
              <p:nvPr/>
            </p:nvSpPr>
            <p:spPr>
              <a:xfrm>
                <a:off x="6398189" y="5030501"/>
                <a:ext cx="929892" cy="1324550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12381" extrusionOk="0">
                    <a:moveTo>
                      <a:pt x="335" y="1"/>
                    </a:moveTo>
                    <a:cubicBezTo>
                      <a:pt x="327" y="1"/>
                      <a:pt x="318" y="1"/>
                      <a:pt x="310" y="3"/>
                    </a:cubicBezTo>
                    <a:cubicBezTo>
                      <a:pt x="210" y="10"/>
                      <a:pt x="110" y="25"/>
                      <a:pt x="1" y="32"/>
                    </a:cubicBezTo>
                    <a:lnTo>
                      <a:pt x="23" y="32"/>
                    </a:lnTo>
                    <a:cubicBezTo>
                      <a:pt x="66" y="32"/>
                      <a:pt x="110" y="39"/>
                      <a:pt x="153" y="68"/>
                    </a:cubicBezTo>
                    <a:lnTo>
                      <a:pt x="8152" y="4683"/>
                    </a:lnTo>
                    <a:cubicBezTo>
                      <a:pt x="8304" y="4776"/>
                      <a:pt x="8381" y="5012"/>
                      <a:pt x="8325" y="5214"/>
                    </a:cubicBezTo>
                    <a:lnTo>
                      <a:pt x="6218" y="12151"/>
                    </a:lnTo>
                    <a:cubicBezTo>
                      <a:pt x="6204" y="12194"/>
                      <a:pt x="6182" y="12230"/>
                      <a:pt x="6161" y="12258"/>
                    </a:cubicBezTo>
                    <a:cubicBezTo>
                      <a:pt x="6161" y="12266"/>
                      <a:pt x="6161" y="12273"/>
                      <a:pt x="6154" y="12273"/>
                    </a:cubicBezTo>
                    <a:cubicBezTo>
                      <a:pt x="6154" y="12280"/>
                      <a:pt x="6147" y="12280"/>
                      <a:pt x="6147" y="12287"/>
                    </a:cubicBezTo>
                    <a:cubicBezTo>
                      <a:pt x="6125" y="12316"/>
                      <a:pt x="6096" y="12330"/>
                      <a:pt x="6075" y="12353"/>
                    </a:cubicBezTo>
                    <a:cubicBezTo>
                      <a:pt x="6068" y="12353"/>
                      <a:pt x="6061" y="12353"/>
                      <a:pt x="6053" y="12360"/>
                    </a:cubicBezTo>
                    <a:cubicBezTo>
                      <a:pt x="6046" y="12360"/>
                      <a:pt x="6039" y="12366"/>
                      <a:pt x="6032" y="12366"/>
                    </a:cubicBezTo>
                    <a:cubicBezTo>
                      <a:pt x="6020" y="12373"/>
                      <a:pt x="6012" y="12373"/>
                      <a:pt x="6000" y="12378"/>
                    </a:cubicBezTo>
                    <a:lnTo>
                      <a:pt x="6000" y="12378"/>
                    </a:lnTo>
                    <a:cubicBezTo>
                      <a:pt x="6096" y="12372"/>
                      <a:pt x="6186" y="12365"/>
                      <a:pt x="6277" y="12353"/>
                    </a:cubicBezTo>
                    <a:cubicBezTo>
                      <a:pt x="6384" y="12344"/>
                      <a:pt x="6484" y="12258"/>
                      <a:pt x="6527" y="12121"/>
                    </a:cubicBezTo>
                    <a:lnTo>
                      <a:pt x="8626" y="5185"/>
                    </a:lnTo>
                    <a:cubicBezTo>
                      <a:pt x="8692" y="4985"/>
                      <a:pt x="8613" y="4747"/>
                      <a:pt x="8454" y="4654"/>
                    </a:cubicBezTo>
                    <a:lnTo>
                      <a:pt x="461" y="39"/>
                    </a:lnTo>
                    <a:cubicBezTo>
                      <a:pt x="420" y="15"/>
                      <a:pt x="377" y="1"/>
                      <a:pt x="335" y="1"/>
                    </a:cubicBezTo>
                    <a:close/>
                    <a:moveTo>
                      <a:pt x="6000" y="12378"/>
                    </a:moveTo>
                    <a:cubicBezTo>
                      <a:pt x="5989" y="12379"/>
                      <a:pt x="5978" y="12380"/>
                      <a:pt x="5966" y="12380"/>
                    </a:cubicBezTo>
                    <a:lnTo>
                      <a:pt x="5996" y="12380"/>
                    </a:lnTo>
                    <a:cubicBezTo>
                      <a:pt x="5997" y="12379"/>
                      <a:pt x="5999" y="12379"/>
                      <a:pt x="6000" y="12378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2" name="Google Shape;2254;p50"/>
            <p:cNvGrpSpPr/>
            <p:nvPr/>
          </p:nvGrpSpPr>
          <p:grpSpPr>
            <a:xfrm flipH="1">
              <a:off x="7462763" y="4284197"/>
              <a:ext cx="747894" cy="444976"/>
              <a:chOff x="6355931" y="6441818"/>
              <a:chExt cx="799801" cy="475859"/>
            </a:xfrm>
          </p:grpSpPr>
          <p:sp>
            <p:nvSpPr>
              <p:cNvPr id="343" name="Google Shape;2255;p50"/>
              <p:cNvSpPr/>
              <p:nvPr/>
            </p:nvSpPr>
            <p:spPr>
              <a:xfrm>
                <a:off x="6355931" y="6840115"/>
                <a:ext cx="106234" cy="77562"/>
              </a:xfrm>
              <a:custGeom>
                <a:avLst/>
                <a:gdLst/>
                <a:ahLst/>
                <a:cxnLst/>
                <a:rect l="l" t="t" r="r" b="b"/>
                <a:pathLst>
                  <a:path w="993" h="725" extrusionOk="0">
                    <a:moveTo>
                      <a:pt x="755" y="1"/>
                    </a:moveTo>
                    <a:cubicBezTo>
                      <a:pt x="720" y="30"/>
                      <a:pt x="712" y="30"/>
                      <a:pt x="705" y="37"/>
                    </a:cubicBezTo>
                    <a:cubicBezTo>
                      <a:pt x="684" y="44"/>
                      <a:pt x="648" y="80"/>
                      <a:pt x="605" y="109"/>
                    </a:cubicBezTo>
                    <a:cubicBezTo>
                      <a:pt x="432" y="246"/>
                      <a:pt x="187" y="468"/>
                      <a:pt x="58" y="591"/>
                    </a:cubicBezTo>
                    <a:cubicBezTo>
                      <a:pt x="1" y="641"/>
                      <a:pt x="8" y="677"/>
                      <a:pt x="15" y="699"/>
                    </a:cubicBezTo>
                    <a:cubicBezTo>
                      <a:pt x="21" y="699"/>
                      <a:pt x="21" y="706"/>
                      <a:pt x="37" y="713"/>
                    </a:cubicBezTo>
                    <a:cubicBezTo>
                      <a:pt x="49" y="721"/>
                      <a:pt x="62" y="724"/>
                      <a:pt x="76" y="724"/>
                    </a:cubicBezTo>
                    <a:cubicBezTo>
                      <a:pt x="86" y="724"/>
                      <a:pt x="96" y="723"/>
                      <a:pt x="108" y="720"/>
                    </a:cubicBezTo>
                    <a:cubicBezTo>
                      <a:pt x="116" y="720"/>
                      <a:pt x="123" y="720"/>
                      <a:pt x="144" y="706"/>
                    </a:cubicBezTo>
                    <a:cubicBezTo>
                      <a:pt x="180" y="699"/>
                      <a:pt x="210" y="691"/>
                      <a:pt x="237" y="677"/>
                    </a:cubicBezTo>
                    <a:cubicBezTo>
                      <a:pt x="266" y="670"/>
                      <a:pt x="303" y="663"/>
                      <a:pt x="323" y="647"/>
                    </a:cubicBezTo>
                    <a:cubicBezTo>
                      <a:pt x="505" y="591"/>
                      <a:pt x="611" y="554"/>
                      <a:pt x="625" y="547"/>
                    </a:cubicBezTo>
                    <a:cubicBezTo>
                      <a:pt x="798" y="491"/>
                      <a:pt x="884" y="454"/>
                      <a:pt x="950" y="418"/>
                    </a:cubicBezTo>
                    <a:cubicBezTo>
                      <a:pt x="956" y="418"/>
                      <a:pt x="956" y="411"/>
                      <a:pt x="956" y="411"/>
                    </a:cubicBezTo>
                    <a:cubicBezTo>
                      <a:pt x="963" y="411"/>
                      <a:pt x="979" y="404"/>
                      <a:pt x="986" y="397"/>
                    </a:cubicBezTo>
                    <a:cubicBezTo>
                      <a:pt x="993" y="275"/>
                      <a:pt x="927" y="159"/>
                      <a:pt x="870" y="95"/>
                    </a:cubicBezTo>
                    <a:cubicBezTo>
                      <a:pt x="834" y="52"/>
                      <a:pt x="798" y="23"/>
                      <a:pt x="75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4" name="Google Shape;2256;p50"/>
              <p:cNvSpPr/>
              <p:nvPr/>
            </p:nvSpPr>
            <p:spPr>
              <a:xfrm>
                <a:off x="6436596" y="6483327"/>
                <a:ext cx="640718" cy="399366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3733" extrusionOk="0">
                    <a:moveTo>
                      <a:pt x="5752" y="1"/>
                    </a:moveTo>
                    <a:cubicBezTo>
                      <a:pt x="5680" y="37"/>
                      <a:pt x="5600" y="87"/>
                      <a:pt x="5514" y="137"/>
                    </a:cubicBezTo>
                    <a:cubicBezTo>
                      <a:pt x="5305" y="260"/>
                      <a:pt x="5062" y="403"/>
                      <a:pt x="4796" y="555"/>
                    </a:cubicBezTo>
                    <a:cubicBezTo>
                      <a:pt x="4529" y="713"/>
                      <a:pt x="4243" y="877"/>
                      <a:pt x="3941" y="1050"/>
                    </a:cubicBezTo>
                    <a:cubicBezTo>
                      <a:pt x="3646" y="1222"/>
                      <a:pt x="3337" y="1403"/>
                      <a:pt x="3035" y="1576"/>
                    </a:cubicBezTo>
                    <a:cubicBezTo>
                      <a:pt x="2726" y="1755"/>
                      <a:pt x="2424" y="1935"/>
                      <a:pt x="2129" y="2100"/>
                    </a:cubicBezTo>
                    <a:cubicBezTo>
                      <a:pt x="1841" y="2273"/>
                      <a:pt x="1562" y="2439"/>
                      <a:pt x="1310" y="2582"/>
                    </a:cubicBezTo>
                    <a:cubicBezTo>
                      <a:pt x="1051" y="2732"/>
                      <a:pt x="820" y="2861"/>
                      <a:pt x="627" y="2977"/>
                    </a:cubicBezTo>
                    <a:cubicBezTo>
                      <a:pt x="432" y="3092"/>
                      <a:pt x="275" y="3185"/>
                      <a:pt x="159" y="3249"/>
                    </a:cubicBezTo>
                    <a:cubicBezTo>
                      <a:pt x="80" y="3292"/>
                      <a:pt x="30" y="3322"/>
                      <a:pt x="1" y="3336"/>
                    </a:cubicBezTo>
                    <a:cubicBezTo>
                      <a:pt x="44" y="3358"/>
                      <a:pt x="80" y="3387"/>
                      <a:pt x="116" y="3430"/>
                    </a:cubicBezTo>
                    <a:cubicBezTo>
                      <a:pt x="173" y="3494"/>
                      <a:pt x="239" y="3610"/>
                      <a:pt x="232" y="3732"/>
                    </a:cubicBezTo>
                    <a:cubicBezTo>
                      <a:pt x="670" y="3480"/>
                      <a:pt x="1101" y="3229"/>
                      <a:pt x="1533" y="2977"/>
                    </a:cubicBezTo>
                    <a:cubicBezTo>
                      <a:pt x="2697" y="2301"/>
                      <a:pt x="3861" y="1626"/>
                      <a:pt x="5019" y="950"/>
                    </a:cubicBezTo>
                    <a:cubicBezTo>
                      <a:pt x="5242" y="820"/>
                      <a:pt x="5530" y="655"/>
                      <a:pt x="5745" y="525"/>
                    </a:cubicBezTo>
                    <a:cubicBezTo>
                      <a:pt x="5788" y="505"/>
                      <a:pt x="5832" y="482"/>
                      <a:pt x="5866" y="455"/>
                    </a:cubicBezTo>
                    <a:cubicBezTo>
                      <a:pt x="5909" y="432"/>
                      <a:pt x="5952" y="412"/>
                      <a:pt x="5989" y="382"/>
                    </a:cubicBezTo>
                    <a:cubicBezTo>
                      <a:pt x="5982" y="267"/>
                      <a:pt x="5925" y="160"/>
                      <a:pt x="5859" y="87"/>
                    </a:cubicBezTo>
                    <a:cubicBezTo>
                      <a:pt x="5823" y="51"/>
                      <a:pt x="5788" y="23"/>
                      <a:pt x="575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5" name="Google Shape;2257;p50"/>
              <p:cNvSpPr/>
              <p:nvPr/>
            </p:nvSpPr>
            <p:spPr>
              <a:xfrm>
                <a:off x="7051959" y="6441818"/>
                <a:ext cx="103773" cy="82484"/>
              </a:xfrm>
              <a:custGeom>
                <a:avLst/>
                <a:gdLst/>
                <a:ahLst/>
                <a:cxnLst/>
                <a:rect l="l" t="t" r="r" b="b"/>
                <a:pathLst>
                  <a:path w="970" h="771" extrusionOk="0">
                    <a:moveTo>
                      <a:pt x="747" y="1"/>
                    </a:moveTo>
                    <a:cubicBezTo>
                      <a:pt x="675" y="8"/>
                      <a:pt x="611" y="37"/>
                      <a:pt x="588" y="44"/>
                    </a:cubicBezTo>
                    <a:cubicBezTo>
                      <a:pt x="575" y="51"/>
                      <a:pt x="575" y="51"/>
                      <a:pt x="287" y="216"/>
                    </a:cubicBezTo>
                    <a:cubicBezTo>
                      <a:pt x="209" y="266"/>
                      <a:pt x="114" y="325"/>
                      <a:pt x="0" y="389"/>
                    </a:cubicBezTo>
                    <a:cubicBezTo>
                      <a:pt x="36" y="411"/>
                      <a:pt x="71" y="439"/>
                      <a:pt x="107" y="475"/>
                    </a:cubicBezTo>
                    <a:cubicBezTo>
                      <a:pt x="173" y="548"/>
                      <a:pt x="230" y="655"/>
                      <a:pt x="237" y="770"/>
                    </a:cubicBezTo>
                    <a:cubicBezTo>
                      <a:pt x="345" y="713"/>
                      <a:pt x="438" y="655"/>
                      <a:pt x="518" y="611"/>
                    </a:cubicBezTo>
                    <a:cubicBezTo>
                      <a:pt x="783" y="454"/>
                      <a:pt x="783" y="454"/>
                      <a:pt x="804" y="439"/>
                    </a:cubicBezTo>
                    <a:cubicBezTo>
                      <a:pt x="840" y="418"/>
                      <a:pt x="870" y="396"/>
                      <a:pt x="877" y="382"/>
                    </a:cubicBezTo>
                    <a:cubicBezTo>
                      <a:pt x="906" y="360"/>
                      <a:pt x="970" y="289"/>
                      <a:pt x="970" y="187"/>
                    </a:cubicBezTo>
                    <a:cubicBezTo>
                      <a:pt x="970" y="166"/>
                      <a:pt x="970" y="144"/>
                      <a:pt x="956" y="109"/>
                    </a:cubicBezTo>
                    <a:cubicBezTo>
                      <a:pt x="942" y="80"/>
                      <a:pt x="913" y="58"/>
                      <a:pt x="913" y="51"/>
                    </a:cubicBezTo>
                    <a:cubicBezTo>
                      <a:pt x="863" y="15"/>
                      <a:pt x="813" y="1"/>
                      <a:pt x="74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76" name="Google Shape;1712;p46"/>
          <p:cNvGrpSpPr/>
          <p:nvPr/>
        </p:nvGrpSpPr>
        <p:grpSpPr>
          <a:xfrm rot="8357738">
            <a:off x="278636" y="5121074"/>
            <a:ext cx="1008300" cy="1522388"/>
            <a:chOff x="5174818" y="7590625"/>
            <a:chExt cx="1185673" cy="1790196"/>
          </a:xfrm>
        </p:grpSpPr>
        <p:sp>
          <p:nvSpPr>
            <p:cNvPr id="380" name="Google Shape;1713;p46"/>
            <p:cNvSpPr/>
            <p:nvPr/>
          </p:nvSpPr>
          <p:spPr>
            <a:xfrm>
              <a:off x="5642810" y="8978580"/>
              <a:ext cx="15689" cy="6342"/>
            </a:xfrm>
            <a:custGeom>
              <a:avLst/>
              <a:gdLst/>
              <a:ahLst/>
              <a:cxnLst/>
              <a:rect l="l" t="t" r="r" b="b"/>
              <a:pathLst>
                <a:path w="94" h="38" extrusionOk="0">
                  <a:moveTo>
                    <a:pt x="30" y="1"/>
                  </a:moveTo>
                  <a:lnTo>
                    <a:pt x="0" y="37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1714;p46"/>
            <p:cNvSpPr/>
            <p:nvPr/>
          </p:nvSpPr>
          <p:spPr>
            <a:xfrm>
              <a:off x="5539665" y="7836471"/>
              <a:ext cx="1335" cy="1174660"/>
            </a:xfrm>
            <a:custGeom>
              <a:avLst/>
              <a:gdLst/>
              <a:ahLst/>
              <a:cxnLst/>
              <a:rect l="l" t="t" r="r" b="b"/>
              <a:pathLst>
                <a:path w="8" h="7038" extrusionOk="0">
                  <a:moveTo>
                    <a:pt x="1" y="0"/>
                  </a:moveTo>
                  <a:lnTo>
                    <a:pt x="1" y="6980"/>
                  </a:lnTo>
                  <a:cubicBezTo>
                    <a:pt x="1" y="7003"/>
                    <a:pt x="1" y="7016"/>
                    <a:pt x="7" y="7037"/>
                  </a:cubicBezTo>
                  <a:lnTo>
                    <a:pt x="7" y="50"/>
                  </a:lnTo>
                  <a:cubicBezTo>
                    <a:pt x="1" y="37"/>
                    <a:pt x="1" y="16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1715;p46"/>
            <p:cNvSpPr/>
            <p:nvPr/>
          </p:nvSpPr>
          <p:spPr>
            <a:xfrm>
              <a:off x="5539665" y="7836471"/>
              <a:ext cx="1335" cy="1174660"/>
            </a:xfrm>
            <a:custGeom>
              <a:avLst/>
              <a:gdLst/>
              <a:ahLst/>
              <a:cxnLst/>
              <a:rect l="l" t="t" r="r" b="b"/>
              <a:pathLst>
                <a:path w="8" h="7038" fill="none" extrusionOk="0">
                  <a:moveTo>
                    <a:pt x="7" y="50"/>
                  </a:moveTo>
                  <a:lnTo>
                    <a:pt x="7" y="7037"/>
                  </a:lnTo>
                  <a:cubicBezTo>
                    <a:pt x="1" y="7016"/>
                    <a:pt x="1" y="7003"/>
                    <a:pt x="1" y="6980"/>
                  </a:cubicBezTo>
                  <a:lnTo>
                    <a:pt x="1" y="0"/>
                  </a:lnTo>
                  <a:cubicBezTo>
                    <a:pt x="1" y="16"/>
                    <a:pt x="1" y="37"/>
                    <a:pt x="7" y="5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1716;p46"/>
            <p:cNvSpPr/>
            <p:nvPr/>
          </p:nvSpPr>
          <p:spPr>
            <a:xfrm>
              <a:off x="5174818" y="8206158"/>
              <a:ext cx="35050" cy="1174660"/>
            </a:xfrm>
            <a:custGeom>
              <a:avLst/>
              <a:gdLst/>
              <a:ahLst/>
              <a:cxnLst/>
              <a:rect l="l" t="t" r="r" b="b"/>
              <a:pathLst>
                <a:path w="210" h="7038" extrusionOk="0">
                  <a:moveTo>
                    <a:pt x="1" y="0"/>
                  </a:moveTo>
                  <a:lnTo>
                    <a:pt x="1" y="6987"/>
                  </a:lnTo>
                  <a:lnTo>
                    <a:pt x="210" y="7037"/>
                  </a:lnTo>
                  <a:lnTo>
                    <a:pt x="210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AAEBF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1717;p46"/>
            <p:cNvSpPr/>
            <p:nvPr/>
          </p:nvSpPr>
          <p:spPr>
            <a:xfrm>
              <a:off x="5209701" y="7610987"/>
              <a:ext cx="1038968" cy="1769834"/>
            </a:xfrm>
            <a:custGeom>
              <a:avLst/>
              <a:gdLst/>
              <a:ahLst/>
              <a:cxnLst/>
              <a:rect l="l" t="t" r="r" b="b"/>
              <a:pathLst>
                <a:path w="6225" h="10604" extrusionOk="0">
                  <a:moveTo>
                    <a:pt x="6225" y="1"/>
                  </a:moveTo>
                  <a:lnTo>
                    <a:pt x="2307" y="1344"/>
                  </a:lnTo>
                  <a:lnTo>
                    <a:pt x="1" y="3616"/>
                  </a:lnTo>
                  <a:lnTo>
                    <a:pt x="1" y="10603"/>
                  </a:lnTo>
                  <a:lnTo>
                    <a:pt x="409" y="10193"/>
                  </a:lnTo>
                  <a:lnTo>
                    <a:pt x="409" y="3710"/>
                  </a:lnTo>
                  <a:lnTo>
                    <a:pt x="2178" y="1553"/>
                  </a:lnTo>
                  <a:lnTo>
                    <a:pt x="2307" y="1474"/>
                  </a:lnTo>
                  <a:lnTo>
                    <a:pt x="2509" y="1358"/>
                  </a:lnTo>
                  <a:lnTo>
                    <a:pt x="6225" y="332"/>
                  </a:lnTo>
                  <a:lnTo>
                    <a:pt x="6225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1718;p46"/>
            <p:cNvSpPr/>
            <p:nvPr/>
          </p:nvSpPr>
          <p:spPr>
            <a:xfrm>
              <a:off x="5174818" y="7590625"/>
              <a:ext cx="1073851" cy="624048"/>
            </a:xfrm>
            <a:custGeom>
              <a:avLst/>
              <a:gdLst/>
              <a:ahLst/>
              <a:cxnLst/>
              <a:rect l="l" t="t" r="r" b="b"/>
              <a:pathLst>
                <a:path w="6434" h="3739" extrusionOk="0">
                  <a:moveTo>
                    <a:pt x="6348" y="0"/>
                  </a:moveTo>
                  <a:lnTo>
                    <a:pt x="2618" y="1280"/>
                  </a:lnTo>
                  <a:cubicBezTo>
                    <a:pt x="2587" y="1274"/>
                    <a:pt x="2556" y="1271"/>
                    <a:pt x="2525" y="1271"/>
                  </a:cubicBezTo>
                  <a:cubicBezTo>
                    <a:pt x="2437" y="1271"/>
                    <a:pt x="2350" y="1293"/>
                    <a:pt x="2287" y="1330"/>
                  </a:cubicBezTo>
                  <a:cubicBezTo>
                    <a:pt x="2193" y="1380"/>
                    <a:pt x="2164" y="1460"/>
                    <a:pt x="2193" y="1523"/>
                  </a:cubicBezTo>
                  <a:lnTo>
                    <a:pt x="1" y="3688"/>
                  </a:lnTo>
                  <a:lnTo>
                    <a:pt x="210" y="3738"/>
                  </a:lnTo>
                  <a:lnTo>
                    <a:pt x="2516" y="1466"/>
                  </a:lnTo>
                  <a:lnTo>
                    <a:pt x="6434" y="123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4AAEBF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1719;p46"/>
            <p:cNvSpPr/>
            <p:nvPr/>
          </p:nvSpPr>
          <p:spPr>
            <a:xfrm>
              <a:off x="5647650" y="7704619"/>
              <a:ext cx="635899" cy="176249"/>
            </a:xfrm>
            <a:custGeom>
              <a:avLst/>
              <a:gdLst/>
              <a:ahLst/>
              <a:cxnLst/>
              <a:rect l="l" t="t" r="r" b="b"/>
              <a:pathLst>
                <a:path w="3810" h="1056" extrusionOk="0">
                  <a:moveTo>
                    <a:pt x="3810" y="0"/>
                  </a:moveTo>
                  <a:lnTo>
                    <a:pt x="3601" y="57"/>
                  </a:lnTo>
                  <a:lnTo>
                    <a:pt x="1" y="1049"/>
                  </a:lnTo>
                  <a:cubicBezTo>
                    <a:pt x="1" y="1049"/>
                    <a:pt x="189" y="1056"/>
                    <a:pt x="495" y="1056"/>
                  </a:cubicBezTo>
                  <a:cubicBezTo>
                    <a:pt x="1195" y="1056"/>
                    <a:pt x="2511" y="1021"/>
                    <a:pt x="3601" y="790"/>
                  </a:cubicBezTo>
                  <a:cubicBezTo>
                    <a:pt x="3673" y="777"/>
                    <a:pt x="3744" y="763"/>
                    <a:pt x="3810" y="747"/>
                  </a:cubicBezTo>
                  <a:lnTo>
                    <a:pt x="3810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1720;p46"/>
            <p:cNvSpPr/>
            <p:nvPr/>
          </p:nvSpPr>
          <p:spPr>
            <a:xfrm>
              <a:off x="5346560" y="7879699"/>
              <a:ext cx="301259" cy="1467407"/>
            </a:xfrm>
            <a:custGeom>
              <a:avLst/>
              <a:gdLst/>
              <a:ahLst/>
              <a:cxnLst/>
              <a:rect l="l" t="t" r="r" b="b"/>
              <a:pathLst>
                <a:path w="1805" h="8792" extrusionOk="0">
                  <a:moveTo>
                    <a:pt x="1805" y="0"/>
                  </a:moveTo>
                  <a:lnTo>
                    <a:pt x="1487" y="388"/>
                  </a:lnTo>
                  <a:lnTo>
                    <a:pt x="0" y="2215"/>
                  </a:lnTo>
                  <a:lnTo>
                    <a:pt x="0" y="8791"/>
                  </a:lnTo>
                  <a:lnTo>
                    <a:pt x="1775" y="6621"/>
                  </a:lnTo>
                  <a:lnTo>
                    <a:pt x="1805" y="6585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1721;p46"/>
            <p:cNvSpPr/>
            <p:nvPr/>
          </p:nvSpPr>
          <p:spPr>
            <a:xfrm>
              <a:off x="5277963" y="8230025"/>
              <a:ext cx="68597" cy="1117078"/>
            </a:xfrm>
            <a:custGeom>
              <a:avLst/>
              <a:gdLst/>
              <a:ahLst/>
              <a:cxnLst/>
              <a:rect l="l" t="t" r="r" b="b"/>
              <a:pathLst>
                <a:path w="411" h="6693" extrusionOk="0">
                  <a:moveTo>
                    <a:pt x="0" y="1"/>
                  </a:moveTo>
                  <a:lnTo>
                    <a:pt x="0" y="6585"/>
                  </a:lnTo>
                  <a:lnTo>
                    <a:pt x="411" y="6692"/>
                  </a:lnTo>
                  <a:lnTo>
                    <a:pt x="411" y="1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1722;p46"/>
            <p:cNvSpPr/>
            <p:nvPr/>
          </p:nvSpPr>
          <p:spPr>
            <a:xfrm>
              <a:off x="5277963" y="7664896"/>
              <a:ext cx="1005588" cy="584659"/>
            </a:xfrm>
            <a:custGeom>
              <a:avLst/>
              <a:gdLst/>
              <a:ahLst/>
              <a:cxnLst/>
              <a:rect l="l" t="t" r="r" b="b"/>
              <a:pathLst>
                <a:path w="6025" h="3503" extrusionOk="0">
                  <a:moveTo>
                    <a:pt x="5830" y="0"/>
                  </a:moveTo>
                  <a:lnTo>
                    <a:pt x="5816" y="9"/>
                  </a:lnTo>
                  <a:lnTo>
                    <a:pt x="2100" y="1035"/>
                  </a:lnTo>
                  <a:lnTo>
                    <a:pt x="1898" y="1151"/>
                  </a:lnTo>
                  <a:lnTo>
                    <a:pt x="1769" y="1230"/>
                  </a:lnTo>
                  <a:lnTo>
                    <a:pt x="0" y="3387"/>
                  </a:lnTo>
                  <a:lnTo>
                    <a:pt x="411" y="3502"/>
                  </a:lnTo>
                  <a:lnTo>
                    <a:pt x="1898" y="1675"/>
                  </a:lnTo>
                  <a:lnTo>
                    <a:pt x="2216" y="1287"/>
                  </a:lnTo>
                  <a:lnTo>
                    <a:pt x="5816" y="295"/>
                  </a:lnTo>
                  <a:lnTo>
                    <a:pt x="6025" y="238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1723;p46"/>
            <p:cNvSpPr/>
            <p:nvPr/>
          </p:nvSpPr>
          <p:spPr>
            <a:xfrm>
              <a:off x="5647650" y="7807597"/>
              <a:ext cx="712841" cy="1175494"/>
            </a:xfrm>
            <a:custGeom>
              <a:avLst/>
              <a:gdLst/>
              <a:ahLst/>
              <a:cxnLst/>
              <a:rect l="l" t="t" r="r" b="b"/>
              <a:pathLst>
                <a:path w="4271" h="7043" extrusionOk="0">
                  <a:moveTo>
                    <a:pt x="4270" y="1"/>
                  </a:moveTo>
                  <a:cubicBezTo>
                    <a:pt x="4125" y="44"/>
                    <a:pt x="3968" y="87"/>
                    <a:pt x="3810" y="130"/>
                  </a:cubicBezTo>
                  <a:cubicBezTo>
                    <a:pt x="3744" y="146"/>
                    <a:pt x="3673" y="160"/>
                    <a:pt x="3601" y="173"/>
                  </a:cubicBezTo>
                  <a:cubicBezTo>
                    <a:pt x="2511" y="404"/>
                    <a:pt x="1195" y="439"/>
                    <a:pt x="495" y="439"/>
                  </a:cubicBezTo>
                  <a:cubicBezTo>
                    <a:pt x="189" y="439"/>
                    <a:pt x="1" y="432"/>
                    <a:pt x="1" y="432"/>
                  </a:cubicBezTo>
                  <a:lnTo>
                    <a:pt x="1" y="7017"/>
                  </a:lnTo>
                  <a:lnTo>
                    <a:pt x="64" y="7017"/>
                  </a:lnTo>
                  <a:cubicBezTo>
                    <a:pt x="192" y="7026"/>
                    <a:pt x="503" y="7043"/>
                    <a:pt x="918" y="7043"/>
                  </a:cubicBezTo>
                  <a:cubicBezTo>
                    <a:pt x="1813" y="7043"/>
                    <a:pt x="3194" y="6966"/>
                    <a:pt x="4270" y="6579"/>
                  </a:cubicBezTo>
                  <a:lnTo>
                    <a:pt x="4270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1724;p46"/>
            <p:cNvSpPr/>
            <p:nvPr/>
          </p:nvSpPr>
          <p:spPr>
            <a:xfrm>
              <a:off x="5375267" y="8008046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extrusionOk="0">
                  <a:moveTo>
                    <a:pt x="1460" y="0"/>
                  </a:moveTo>
                  <a:lnTo>
                    <a:pt x="1" y="1783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1725;p46"/>
            <p:cNvSpPr/>
            <p:nvPr/>
          </p:nvSpPr>
          <p:spPr>
            <a:xfrm>
              <a:off x="5375267" y="8008046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fill="none" extrusionOk="0">
                  <a:moveTo>
                    <a:pt x="1460" y="0"/>
                  </a:moveTo>
                  <a:lnTo>
                    <a:pt x="1" y="1783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1726;p46"/>
            <p:cNvSpPr/>
            <p:nvPr/>
          </p:nvSpPr>
          <p:spPr>
            <a:xfrm>
              <a:off x="5375267" y="8088326"/>
              <a:ext cx="243678" cy="297921"/>
            </a:xfrm>
            <a:custGeom>
              <a:avLst/>
              <a:gdLst/>
              <a:ahLst/>
              <a:cxnLst/>
              <a:rect l="l" t="t" r="r" b="b"/>
              <a:pathLst>
                <a:path w="1460" h="1785" extrusionOk="0">
                  <a:moveTo>
                    <a:pt x="1460" y="1"/>
                  </a:moveTo>
                  <a:lnTo>
                    <a:pt x="1" y="1785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1727;p46"/>
            <p:cNvSpPr/>
            <p:nvPr/>
          </p:nvSpPr>
          <p:spPr>
            <a:xfrm>
              <a:off x="5375267" y="8088326"/>
              <a:ext cx="243678" cy="297921"/>
            </a:xfrm>
            <a:custGeom>
              <a:avLst/>
              <a:gdLst/>
              <a:ahLst/>
              <a:cxnLst/>
              <a:rect l="l" t="t" r="r" b="b"/>
              <a:pathLst>
                <a:path w="1460" h="1785" fill="none" extrusionOk="0">
                  <a:moveTo>
                    <a:pt x="1460" y="1"/>
                  </a:moveTo>
                  <a:lnTo>
                    <a:pt x="1" y="1785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1728;p46"/>
            <p:cNvSpPr/>
            <p:nvPr/>
          </p:nvSpPr>
          <p:spPr>
            <a:xfrm>
              <a:off x="5375267" y="8168772"/>
              <a:ext cx="243678" cy="297754"/>
            </a:xfrm>
            <a:custGeom>
              <a:avLst/>
              <a:gdLst/>
              <a:ahLst/>
              <a:cxnLst/>
              <a:rect l="l" t="t" r="r" b="b"/>
              <a:pathLst>
                <a:path w="1460" h="1784" extrusionOk="0">
                  <a:moveTo>
                    <a:pt x="1460" y="0"/>
                  </a:moveTo>
                  <a:lnTo>
                    <a:pt x="1" y="1784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1729;p46"/>
            <p:cNvSpPr/>
            <p:nvPr/>
          </p:nvSpPr>
          <p:spPr>
            <a:xfrm>
              <a:off x="5375267" y="8168772"/>
              <a:ext cx="243678" cy="297754"/>
            </a:xfrm>
            <a:custGeom>
              <a:avLst/>
              <a:gdLst/>
              <a:ahLst/>
              <a:cxnLst/>
              <a:rect l="l" t="t" r="r" b="b"/>
              <a:pathLst>
                <a:path w="1460" h="1784" fill="none" extrusionOk="0">
                  <a:moveTo>
                    <a:pt x="1460" y="0"/>
                  </a:moveTo>
                  <a:lnTo>
                    <a:pt x="1" y="1784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1730;p46"/>
            <p:cNvSpPr/>
            <p:nvPr/>
          </p:nvSpPr>
          <p:spPr>
            <a:xfrm>
              <a:off x="5375267" y="8249386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extrusionOk="0">
                  <a:moveTo>
                    <a:pt x="1460" y="0"/>
                  </a:moveTo>
                  <a:lnTo>
                    <a:pt x="1" y="1782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1731;p46"/>
            <p:cNvSpPr/>
            <p:nvPr/>
          </p:nvSpPr>
          <p:spPr>
            <a:xfrm>
              <a:off x="5375267" y="8249386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fill="none" extrusionOk="0">
                  <a:moveTo>
                    <a:pt x="1460" y="0"/>
                  </a:moveTo>
                  <a:lnTo>
                    <a:pt x="1" y="1782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1732;p46"/>
            <p:cNvSpPr/>
            <p:nvPr/>
          </p:nvSpPr>
          <p:spPr>
            <a:xfrm>
              <a:off x="5375267" y="8329666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extrusionOk="0">
                  <a:moveTo>
                    <a:pt x="1460" y="0"/>
                  </a:moveTo>
                  <a:lnTo>
                    <a:pt x="1" y="1782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1733;p46"/>
            <p:cNvSpPr/>
            <p:nvPr/>
          </p:nvSpPr>
          <p:spPr>
            <a:xfrm>
              <a:off x="5375267" y="8329666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fill="none" extrusionOk="0">
                  <a:moveTo>
                    <a:pt x="1460" y="0"/>
                  </a:moveTo>
                  <a:lnTo>
                    <a:pt x="1" y="1782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1734;p46"/>
            <p:cNvSpPr/>
            <p:nvPr/>
          </p:nvSpPr>
          <p:spPr>
            <a:xfrm>
              <a:off x="5375267" y="8411114"/>
              <a:ext cx="243678" cy="296419"/>
            </a:xfrm>
            <a:custGeom>
              <a:avLst/>
              <a:gdLst/>
              <a:ahLst/>
              <a:cxnLst/>
              <a:rect l="l" t="t" r="r" b="b"/>
              <a:pathLst>
                <a:path w="1460" h="1776" extrusionOk="0">
                  <a:moveTo>
                    <a:pt x="1460" y="1"/>
                  </a:moveTo>
                  <a:lnTo>
                    <a:pt x="1" y="1776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1735;p46"/>
            <p:cNvSpPr/>
            <p:nvPr/>
          </p:nvSpPr>
          <p:spPr>
            <a:xfrm>
              <a:off x="5375267" y="8411114"/>
              <a:ext cx="243678" cy="296419"/>
            </a:xfrm>
            <a:custGeom>
              <a:avLst/>
              <a:gdLst/>
              <a:ahLst/>
              <a:cxnLst/>
              <a:rect l="l" t="t" r="r" b="b"/>
              <a:pathLst>
                <a:path w="1460" h="1776" fill="none" extrusionOk="0">
                  <a:moveTo>
                    <a:pt x="1460" y="1"/>
                  </a:moveTo>
                  <a:lnTo>
                    <a:pt x="1" y="1776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1736;p46"/>
            <p:cNvSpPr/>
            <p:nvPr/>
          </p:nvSpPr>
          <p:spPr>
            <a:xfrm>
              <a:off x="5375267" y="8491393"/>
              <a:ext cx="243678" cy="297921"/>
            </a:xfrm>
            <a:custGeom>
              <a:avLst/>
              <a:gdLst/>
              <a:ahLst/>
              <a:cxnLst/>
              <a:rect l="l" t="t" r="r" b="b"/>
              <a:pathLst>
                <a:path w="1460" h="1785" extrusionOk="0">
                  <a:moveTo>
                    <a:pt x="1460" y="1"/>
                  </a:moveTo>
                  <a:lnTo>
                    <a:pt x="1" y="1785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1737;p46"/>
            <p:cNvSpPr/>
            <p:nvPr/>
          </p:nvSpPr>
          <p:spPr>
            <a:xfrm>
              <a:off x="5375267" y="8491393"/>
              <a:ext cx="243678" cy="297921"/>
            </a:xfrm>
            <a:custGeom>
              <a:avLst/>
              <a:gdLst/>
              <a:ahLst/>
              <a:cxnLst/>
              <a:rect l="l" t="t" r="r" b="b"/>
              <a:pathLst>
                <a:path w="1460" h="1785" fill="none" extrusionOk="0">
                  <a:moveTo>
                    <a:pt x="1460" y="1"/>
                  </a:moveTo>
                  <a:lnTo>
                    <a:pt x="1" y="1785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1738;p46"/>
            <p:cNvSpPr/>
            <p:nvPr/>
          </p:nvSpPr>
          <p:spPr>
            <a:xfrm>
              <a:off x="5375267" y="8571840"/>
              <a:ext cx="243678" cy="297921"/>
            </a:xfrm>
            <a:custGeom>
              <a:avLst/>
              <a:gdLst/>
              <a:ahLst/>
              <a:cxnLst/>
              <a:rect l="l" t="t" r="r" b="b"/>
              <a:pathLst>
                <a:path w="1460" h="1785" extrusionOk="0">
                  <a:moveTo>
                    <a:pt x="1460" y="0"/>
                  </a:moveTo>
                  <a:lnTo>
                    <a:pt x="1" y="1784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1739;p46"/>
            <p:cNvSpPr/>
            <p:nvPr/>
          </p:nvSpPr>
          <p:spPr>
            <a:xfrm>
              <a:off x="5375267" y="8571840"/>
              <a:ext cx="243678" cy="297921"/>
            </a:xfrm>
            <a:custGeom>
              <a:avLst/>
              <a:gdLst/>
              <a:ahLst/>
              <a:cxnLst/>
              <a:rect l="l" t="t" r="r" b="b"/>
              <a:pathLst>
                <a:path w="1460" h="1785" fill="none" extrusionOk="0">
                  <a:moveTo>
                    <a:pt x="1460" y="0"/>
                  </a:moveTo>
                  <a:lnTo>
                    <a:pt x="1" y="1784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1740;p46"/>
            <p:cNvSpPr/>
            <p:nvPr/>
          </p:nvSpPr>
          <p:spPr>
            <a:xfrm>
              <a:off x="5375267" y="8652454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extrusionOk="0">
                  <a:moveTo>
                    <a:pt x="1460" y="0"/>
                  </a:moveTo>
                  <a:lnTo>
                    <a:pt x="1" y="1782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1741;p46"/>
            <p:cNvSpPr/>
            <p:nvPr/>
          </p:nvSpPr>
          <p:spPr>
            <a:xfrm>
              <a:off x="5375267" y="8652454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fill="none" extrusionOk="0">
                  <a:moveTo>
                    <a:pt x="1460" y="0"/>
                  </a:moveTo>
                  <a:lnTo>
                    <a:pt x="1" y="1782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1742;p46"/>
            <p:cNvSpPr/>
            <p:nvPr/>
          </p:nvSpPr>
          <p:spPr>
            <a:xfrm>
              <a:off x="5375267" y="8732733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extrusionOk="0">
                  <a:moveTo>
                    <a:pt x="1460" y="1"/>
                  </a:moveTo>
                  <a:lnTo>
                    <a:pt x="1" y="1783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1743;p46"/>
            <p:cNvSpPr/>
            <p:nvPr/>
          </p:nvSpPr>
          <p:spPr>
            <a:xfrm>
              <a:off x="5375267" y="8732733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fill="none" extrusionOk="0">
                  <a:moveTo>
                    <a:pt x="1460" y="1"/>
                  </a:moveTo>
                  <a:lnTo>
                    <a:pt x="1" y="1783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1744;p46"/>
            <p:cNvSpPr/>
            <p:nvPr/>
          </p:nvSpPr>
          <p:spPr>
            <a:xfrm>
              <a:off x="5375267" y="8813013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extrusionOk="0">
                  <a:moveTo>
                    <a:pt x="1460" y="1"/>
                  </a:moveTo>
                  <a:lnTo>
                    <a:pt x="1" y="1783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1745;p46"/>
            <p:cNvSpPr/>
            <p:nvPr/>
          </p:nvSpPr>
          <p:spPr>
            <a:xfrm>
              <a:off x="5375267" y="8813013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fill="none" extrusionOk="0">
                  <a:moveTo>
                    <a:pt x="1460" y="1"/>
                  </a:moveTo>
                  <a:lnTo>
                    <a:pt x="1" y="1783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1746;p46"/>
            <p:cNvSpPr/>
            <p:nvPr/>
          </p:nvSpPr>
          <p:spPr>
            <a:xfrm>
              <a:off x="5375267" y="8893460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extrusionOk="0">
                  <a:moveTo>
                    <a:pt x="1460" y="0"/>
                  </a:moveTo>
                  <a:lnTo>
                    <a:pt x="1" y="1782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1747;p46"/>
            <p:cNvSpPr/>
            <p:nvPr/>
          </p:nvSpPr>
          <p:spPr>
            <a:xfrm>
              <a:off x="5375267" y="8893460"/>
              <a:ext cx="243678" cy="297587"/>
            </a:xfrm>
            <a:custGeom>
              <a:avLst/>
              <a:gdLst/>
              <a:ahLst/>
              <a:cxnLst/>
              <a:rect l="l" t="t" r="r" b="b"/>
              <a:pathLst>
                <a:path w="1460" h="1783" fill="none" extrusionOk="0">
                  <a:moveTo>
                    <a:pt x="1460" y="0"/>
                  </a:moveTo>
                  <a:lnTo>
                    <a:pt x="1" y="1782"/>
                  </a:ln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1748;p46"/>
            <p:cNvSpPr/>
            <p:nvPr/>
          </p:nvSpPr>
          <p:spPr>
            <a:xfrm>
              <a:off x="5684869" y="7925430"/>
              <a:ext cx="636900" cy="76775"/>
            </a:xfrm>
            <a:custGeom>
              <a:avLst/>
              <a:gdLst/>
              <a:ahLst/>
              <a:cxnLst/>
              <a:rect l="l" t="t" r="r" b="b"/>
              <a:pathLst>
                <a:path w="3816" h="460" fill="none" extrusionOk="0">
                  <a:moveTo>
                    <a:pt x="0" y="389"/>
                  </a:moveTo>
                  <a:cubicBezTo>
                    <a:pt x="28" y="389"/>
                    <a:pt x="2422" y="459"/>
                    <a:pt x="3816" y="0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1749;p46"/>
            <p:cNvSpPr/>
            <p:nvPr/>
          </p:nvSpPr>
          <p:spPr>
            <a:xfrm>
              <a:off x="5684869" y="8005710"/>
              <a:ext cx="636900" cy="76775"/>
            </a:xfrm>
            <a:custGeom>
              <a:avLst/>
              <a:gdLst/>
              <a:ahLst/>
              <a:cxnLst/>
              <a:rect l="l" t="t" r="r" b="b"/>
              <a:pathLst>
                <a:path w="3816" h="460" fill="none" extrusionOk="0">
                  <a:moveTo>
                    <a:pt x="0" y="389"/>
                  </a:moveTo>
                  <a:cubicBezTo>
                    <a:pt x="28" y="389"/>
                    <a:pt x="2422" y="460"/>
                    <a:pt x="3816" y="1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1750;p46"/>
            <p:cNvSpPr/>
            <p:nvPr/>
          </p:nvSpPr>
          <p:spPr>
            <a:xfrm>
              <a:off x="5684869" y="8085989"/>
              <a:ext cx="636900" cy="77109"/>
            </a:xfrm>
            <a:custGeom>
              <a:avLst/>
              <a:gdLst/>
              <a:ahLst/>
              <a:cxnLst/>
              <a:rect l="l" t="t" r="r" b="b"/>
              <a:pathLst>
                <a:path w="3816" h="462" fill="none" extrusionOk="0">
                  <a:moveTo>
                    <a:pt x="0" y="389"/>
                  </a:moveTo>
                  <a:cubicBezTo>
                    <a:pt x="28" y="389"/>
                    <a:pt x="2422" y="462"/>
                    <a:pt x="3816" y="1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1751;p46"/>
            <p:cNvSpPr/>
            <p:nvPr/>
          </p:nvSpPr>
          <p:spPr>
            <a:xfrm>
              <a:off x="5684869" y="8166436"/>
              <a:ext cx="636900" cy="76942"/>
            </a:xfrm>
            <a:custGeom>
              <a:avLst/>
              <a:gdLst/>
              <a:ahLst/>
              <a:cxnLst/>
              <a:rect l="l" t="t" r="r" b="b"/>
              <a:pathLst>
                <a:path w="3816" h="461" fill="none" extrusionOk="0">
                  <a:moveTo>
                    <a:pt x="0" y="388"/>
                  </a:moveTo>
                  <a:cubicBezTo>
                    <a:pt x="28" y="388"/>
                    <a:pt x="2422" y="461"/>
                    <a:pt x="3816" y="0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1752;p46"/>
            <p:cNvSpPr/>
            <p:nvPr/>
          </p:nvSpPr>
          <p:spPr>
            <a:xfrm>
              <a:off x="5684869" y="8246716"/>
              <a:ext cx="636900" cy="78277"/>
            </a:xfrm>
            <a:custGeom>
              <a:avLst/>
              <a:gdLst/>
              <a:ahLst/>
              <a:cxnLst/>
              <a:rect l="l" t="t" r="r" b="b"/>
              <a:pathLst>
                <a:path w="3816" h="469" fill="none" extrusionOk="0">
                  <a:moveTo>
                    <a:pt x="0" y="389"/>
                  </a:moveTo>
                  <a:cubicBezTo>
                    <a:pt x="28" y="389"/>
                    <a:pt x="2422" y="468"/>
                    <a:pt x="3816" y="1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1753;p46"/>
            <p:cNvSpPr/>
            <p:nvPr/>
          </p:nvSpPr>
          <p:spPr>
            <a:xfrm>
              <a:off x="5684869" y="8326995"/>
              <a:ext cx="636900" cy="78277"/>
            </a:xfrm>
            <a:custGeom>
              <a:avLst/>
              <a:gdLst/>
              <a:ahLst/>
              <a:cxnLst/>
              <a:rect l="l" t="t" r="r" b="b"/>
              <a:pathLst>
                <a:path w="3816" h="469" fill="none" extrusionOk="0">
                  <a:moveTo>
                    <a:pt x="0" y="389"/>
                  </a:moveTo>
                  <a:cubicBezTo>
                    <a:pt x="28" y="398"/>
                    <a:pt x="2422" y="468"/>
                    <a:pt x="3816" y="1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1754;p46"/>
            <p:cNvSpPr/>
            <p:nvPr/>
          </p:nvSpPr>
          <p:spPr>
            <a:xfrm>
              <a:off x="5684869" y="8407609"/>
              <a:ext cx="636900" cy="77943"/>
            </a:xfrm>
            <a:custGeom>
              <a:avLst/>
              <a:gdLst/>
              <a:ahLst/>
              <a:cxnLst/>
              <a:rect l="l" t="t" r="r" b="b"/>
              <a:pathLst>
                <a:path w="3816" h="467" fill="none" extrusionOk="0">
                  <a:moveTo>
                    <a:pt x="0" y="396"/>
                  </a:moveTo>
                  <a:cubicBezTo>
                    <a:pt x="28" y="396"/>
                    <a:pt x="2422" y="467"/>
                    <a:pt x="3816" y="1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1755;p46"/>
            <p:cNvSpPr/>
            <p:nvPr/>
          </p:nvSpPr>
          <p:spPr>
            <a:xfrm>
              <a:off x="5684869" y="8488055"/>
              <a:ext cx="636900" cy="78110"/>
            </a:xfrm>
            <a:custGeom>
              <a:avLst/>
              <a:gdLst/>
              <a:ahLst/>
              <a:cxnLst/>
              <a:rect l="l" t="t" r="r" b="b"/>
              <a:pathLst>
                <a:path w="3816" h="468" fill="none" extrusionOk="0">
                  <a:moveTo>
                    <a:pt x="0" y="395"/>
                  </a:moveTo>
                  <a:cubicBezTo>
                    <a:pt x="28" y="395"/>
                    <a:pt x="2422" y="468"/>
                    <a:pt x="3816" y="0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1756;p46"/>
            <p:cNvSpPr/>
            <p:nvPr/>
          </p:nvSpPr>
          <p:spPr>
            <a:xfrm>
              <a:off x="5684869" y="8568335"/>
              <a:ext cx="636900" cy="78277"/>
            </a:xfrm>
            <a:custGeom>
              <a:avLst/>
              <a:gdLst/>
              <a:ahLst/>
              <a:cxnLst/>
              <a:rect l="l" t="t" r="r" b="b"/>
              <a:pathLst>
                <a:path w="3816" h="469" fill="none" extrusionOk="0">
                  <a:moveTo>
                    <a:pt x="0" y="396"/>
                  </a:moveTo>
                  <a:cubicBezTo>
                    <a:pt x="28" y="396"/>
                    <a:pt x="2422" y="468"/>
                    <a:pt x="3816" y="1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1757;p46"/>
            <p:cNvSpPr/>
            <p:nvPr/>
          </p:nvSpPr>
          <p:spPr>
            <a:xfrm>
              <a:off x="5684869" y="8649783"/>
              <a:ext cx="636900" cy="77109"/>
            </a:xfrm>
            <a:custGeom>
              <a:avLst/>
              <a:gdLst/>
              <a:ahLst/>
              <a:cxnLst/>
              <a:rect l="l" t="t" r="r" b="b"/>
              <a:pathLst>
                <a:path w="3816" h="462" fill="none" extrusionOk="0">
                  <a:moveTo>
                    <a:pt x="0" y="389"/>
                  </a:moveTo>
                  <a:cubicBezTo>
                    <a:pt x="28" y="389"/>
                    <a:pt x="2422" y="461"/>
                    <a:pt x="3816" y="1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1758;p46"/>
            <p:cNvSpPr/>
            <p:nvPr/>
          </p:nvSpPr>
          <p:spPr>
            <a:xfrm>
              <a:off x="5684869" y="8730230"/>
              <a:ext cx="636900" cy="76942"/>
            </a:xfrm>
            <a:custGeom>
              <a:avLst/>
              <a:gdLst/>
              <a:ahLst/>
              <a:cxnLst/>
              <a:rect l="l" t="t" r="r" b="b"/>
              <a:pathLst>
                <a:path w="3816" h="461" fill="none" extrusionOk="0">
                  <a:moveTo>
                    <a:pt x="0" y="388"/>
                  </a:moveTo>
                  <a:cubicBezTo>
                    <a:pt x="28" y="388"/>
                    <a:pt x="2422" y="461"/>
                    <a:pt x="3816" y="0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1759;p46"/>
            <p:cNvSpPr/>
            <p:nvPr/>
          </p:nvSpPr>
          <p:spPr>
            <a:xfrm>
              <a:off x="5684869" y="8810843"/>
              <a:ext cx="636900" cy="76608"/>
            </a:xfrm>
            <a:custGeom>
              <a:avLst/>
              <a:gdLst/>
              <a:ahLst/>
              <a:cxnLst/>
              <a:rect l="l" t="t" r="r" b="b"/>
              <a:pathLst>
                <a:path w="3816" h="459" fill="none" extrusionOk="0">
                  <a:moveTo>
                    <a:pt x="0" y="388"/>
                  </a:moveTo>
                  <a:cubicBezTo>
                    <a:pt x="28" y="388"/>
                    <a:pt x="2422" y="459"/>
                    <a:pt x="3816" y="0"/>
                  </a:cubicBezTo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1760;p46"/>
            <p:cNvSpPr/>
            <p:nvPr/>
          </p:nvSpPr>
          <p:spPr>
            <a:xfrm>
              <a:off x="5638971" y="8149245"/>
              <a:ext cx="98639" cy="97638"/>
            </a:xfrm>
            <a:custGeom>
              <a:avLst/>
              <a:gdLst/>
              <a:ahLst/>
              <a:cxnLst/>
              <a:rect l="l" t="t" r="r" b="b"/>
              <a:pathLst>
                <a:path w="591" h="585" extrusionOk="0">
                  <a:moveTo>
                    <a:pt x="308" y="0"/>
                  </a:moveTo>
                  <a:cubicBezTo>
                    <a:pt x="301" y="0"/>
                    <a:pt x="292" y="1"/>
                    <a:pt x="282" y="3"/>
                  </a:cubicBezTo>
                  <a:cubicBezTo>
                    <a:pt x="239" y="3"/>
                    <a:pt x="216" y="10"/>
                    <a:pt x="209" y="10"/>
                  </a:cubicBezTo>
                  <a:cubicBezTo>
                    <a:pt x="182" y="17"/>
                    <a:pt x="182" y="17"/>
                    <a:pt x="166" y="24"/>
                  </a:cubicBezTo>
                  <a:cubicBezTo>
                    <a:pt x="159" y="31"/>
                    <a:pt x="146" y="39"/>
                    <a:pt x="139" y="39"/>
                  </a:cubicBezTo>
                  <a:cubicBezTo>
                    <a:pt x="103" y="60"/>
                    <a:pt x="87" y="74"/>
                    <a:pt x="66" y="90"/>
                  </a:cubicBezTo>
                  <a:cubicBezTo>
                    <a:pt x="66" y="96"/>
                    <a:pt x="66" y="96"/>
                    <a:pt x="59" y="96"/>
                  </a:cubicBezTo>
                  <a:lnTo>
                    <a:pt x="59" y="103"/>
                  </a:lnTo>
                  <a:cubicBezTo>
                    <a:pt x="53" y="110"/>
                    <a:pt x="44" y="117"/>
                    <a:pt x="37" y="126"/>
                  </a:cubicBezTo>
                  <a:cubicBezTo>
                    <a:pt x="37" y="133"/>
                    <a:pt x="30" y="140"/>
                    <a:pt x="30" y="146"/>
                  </a:cubicBezTo>
                  <a:lnTo>
                    <a:pt x="23" y="146"/>
                  </a:lnTo>
                  <a:lnTo>
                    <a:pt x="23" y="160"/>
                  </a:lnTo>
                  <a:cubicBezTo>
                    <a:pt x="16" y="169"/>
                    <a:pt x="16" y="169"/>
                    <a:pt x="16" y="176"/>
                  </a:cubicBezTo>
                  <a:lnTo>
                    <a:pt x="16" y="183"/>
                  </a:lnTo>
                  <a:lnTo>
                    <a:pt x="9" y="183"/>
                  </a:lnTo>
                  <a:lnTo>
                    <a:pt x="9" y="190"/>
                  </a:lnTo>
                  <a:lnTo>
                    <a:pt x="9" y="203"/>
                  </a:lnTo>
                  <a:cubicBezTo>
                    <a:pt x="1" y="219"/>
                    <a:pt x="1" y="240"/>
                    <a:pt x="1" y="255"/>
                  </a:cubicBezTo>
                  <a:lnTo>
                    <a:pt x="1" y="283"/>
                  </a:lnTo>
                  <a:cubicBezTo>
                    <a:pt x="1" y="298"/>
                    <a:pt x="1" y="305"/>
                    <a:pt x="9" y="319"/>
                  </a:cubicBezTo>
                  <a:cubicBezTo>
                    <a:pt x="30" y="398"/>
                    <a:pt x="59" y="491"/>
                    <a:pt x="87" y="585"/>
                  </a:cubicBezTo>
                  <a:lnTo>
                    <a:pt x="109" y="428"/>
                  </a:lnTo>
                  <a:lnTo>
                    <a:pt x="368" y="305"/>
                  </a:lnTo>
                  <a:lnTo>
                    <a:pt x="591" y="362"/>
                  </a:lnTo>
                  <a:lnTo>
                    <a:pt x="534" y="169"/>
                  </a:lnTo>
                  <a:cubicBezTo>
                    <a:pt x="527" y="140"/>
                    <a:pt x="518" y="117"/>
                    <a:pt x="504" y="103"/>
                  </a:cubicBezTo>
                  <a:cubicBezTo>
                    <a:pt x="491" y="83"/>
                    <a:pt x="468" y="60"/>
                    <a:pt x="461" y="53"/>
                  </a:cubicBezTo>
                  <a:cubicBezTo>
                    <a:pt x="432" y="31"/>
                    <a:pt x="382" y="10"/>
                    <a:pt x="346" y="3"/>
                  </a:cubicBezTo>
                  <a:cubicBezTo>
                    <a:pt x="337" y="3"/>
                    <a:pt x="324" y="0"/>
                    <a:pt x="308" y="0"/>
                  </a:cubicBezTo>
                  <a:close/>
                </a:path>
              </a:pathLst>
            </a:custGeom>
            <a:solidFill>
              <a:srgbClr val="4AAEBF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1761;p46"/>
            <p:cNvSpPr/>
            <p:nvPr/>
          </p:nvSpPr>
          <p:spPr>
            <a:xfrm>
              <a:off x="5669181" y="8242209"/>
              <a:ext cx="262871" cy="779768"/>
            </a:xfrm>
            <a:custGeom>
              <a:avLst/>
              <a:gdLst/>
              <a:ahLst/>
              <a:cxnLst/>
              <a:rect l="l" t="t" r="r" b="b"/>
              <a:pathLst>
                <a:path w="1575" h="4672" extrusionOk="0">
                  <a:moveTo>
                    <a:pt x="260" y="0"/>
                  </a:moveTo>
                  <a:lnTo>
                    <a:pt x="1" y="121"/>
                  </a:lnTo>
                  <a:lnTo>
                    <a:pt x="22" y="207"/>
                  </a:lnTo>
                  <a:lnTo>
                    <a:pt x="1315" y="4672"/>
                  </a:lnTo>
                  <a:lnTo>
                    <a:pt x="1574" y="4549"/>
                  </a:lnTo>
                  <a:lnTo>
                    <a:pt x="310" y="17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miter lim="1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1762;p46"/>
            <p:cNvSpPr/>
            <p:nvPr/>
          </p:nvSpPr>
          <p:spPr>
            <a:xfrm>
              <a:off x="5652324" y="8220512"/>
              <a:ext cx="17024" cy="72102"/>
            </a:xfrm>
            <a:custGeom>
              <a:avLst/>
              <a:gdLst/>
              <a:ahLst/>
              <a:cxnLst/>
              <a:rect l="l" t="t" r="r" b="b"/>
              <a:pathLst>
                <a:path w="102" h="432" extrusionOk="0">
                  <a:moveTo>
                    <a:pt x="29" y="1"/>
                  </a:moveTo>
                  <a:lnTo>
                    <a:pt x="7" y="158"/>
                  </a:lnTo>
                  <a:lnTo>
                    <a:pt x="0" y="173"/>
                  </a:lnTo>
                  <a:lnTo>
                    <a:pt x="73" y="432"/>
                  </a:lnTo>
                  <a:lnTo>
                    <a:pt x="93" y="323"/>
                  </a:lnTo>
                  <a:lnTo>
                    <a:pt x="102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1763;p46"/>
            <p:cNvSpPr/>
            <p:nvPr/>
          </p:nvSpPr>
          <p:spPr>
            <a:xfrm>
              <a:off x="5664340" y="8262237"/>
              <a:ext cx="224484" cy="789783"/>
            </a:xfrm>
            <a:custGeom>
              <a:avLst/>
              <a:gdLst/>
              <a:ahLst/>
              <a:cxnLst/>
              <a:rect l="l" t="t" r="r" b="b"/>
              <a:pathLst>
                <a:path w="1345" h="4732" extrusionOk="0">
                  <a:moveTo>
                    <a:pt x="30" y="1"/>
                  </a:moveTo>
                  <a:lnTo>
                    <a:pt x="21" y="73"/>
                  </a:lnTo>
                  <a:lnTo>
                    <a:pt x="1" y="182"/>
                  </a:lnTo>
                  <a:lnTo>
                    <a:pt x="1324" y="4731"/>
                  </a:lnTo>
                  <a:lnTo>
                    <a:pt x="1344" y="4552"/>
                  </a:lnTo>
                  <a:lnTo>
                    <a:pt x="51" y="87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1764;p46"/>
            <p:cNvSpPr/>
            <p:nvPr/>
          </p:nvSpPr>
          <p:spPr>
            <a:xfrm>
              <a:off x="5657164" y="8200150"/>
              <a:ext cx="55412" cy="62255"/>
            </a:xfrm>
            <a:custGeom>
              <a:avLst/>
              <a:gdLst/>
              <a:ahLst/>
              <a:cxnLst/>
              <a:rect l="l" t="t" r="r" b="b"/>
              <a:pathLst>
                <a:path w="332" h="373" extrusionOk="0">
                  <a:moveTo>
                    <a:pt x="259" y="0"/>
                  </a:moveTo>
                  <a:lnTo>
                    <a:pt x="0" y="123"/>
                  </a:lnTo>
                  <a:lnTo>
                    <a:pt x="73" y="373"/>
                  </a:lnTo>
                  <a:lnTo>
                    <a:pt x="332" y="252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1765;p46"/>
            <p:cNvSpPr/>
            <p:nvPr/>
          </p:nvSpPr>
          <p:spPr>
            <a:xfrm>
              <a:off x="5712408" y="8242209"/>
              <a:ext cx="257864" cy="768920"/>
            </a:xfrm>
            <a:custGeom>
              <a:avLst/>
              <a:gdLst/>
              <a:ahLst/>
              <a:cxnLst/>
              <a:rect l="l" t="t" r="r" b="b"/>
              <a:pathLst>
                <a:path w="1545" h="4607" extrusionOk="0">
                  <a:moveTo>
                    <a:pt x="1" y="0"/>
                  </a:moveTo>
                  <a:lnTo>
                    <a:pt x="51" y="173"/>
                  </a:lnTo>
                  <a:lnTo>
                    <a:pt x="1315" y="4549"/>
                  </a:lnTo>
                  <a:lnTo>
                    <a:pt x="1545" y="4606"/>
                  </a:lnTo>
                  <a:lnTo>
                    <a:pt x="230" y="57"/>
                  </a:lnTo>
                  <a:lnTo>
                    <a:pt x="194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1766;p46"/>
            <p:cNvSpPr/>
            <p:nvPr/>
          </p:nvSpPr>
          <p:spPr>
            <a:xfrm>
              <a:off x="5700391" y="8200150"/>
              <a:ext cx="50571" cy="51573"/>
            </a:xfrm>
            <a:custGeom>
              <a:avLst/>
              <a:gdLst/>
              <a:ahLst/>
              <a:cxnLst/>
              <a:rect l="l" t="t" r="r" b="b"/>
              <a:pathLst>
                <a:path w="303" h="309" extrusionOk="0">
                  <a:moveTo>
                    <a:pt x="0" y="0"/>
                  </a:moveTo>
                  <a:lnTo>
                    <a:pt x="73" y="252"/>
                  </a:lnTo>
                  <a:lnTo>
                    <a:pt x="266" y="302"/>
                  </a:lnTo>
                  <a:lnTo>
                    <a:pt x="302" y="309"/>
                  </a:lnTo>
                  <a:lnTo>
                    <a:pt x="230" y="57"/>
                  </a:lnTo>
                  <a:lnTo>
                    <a:pt x="223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2" name="Google Shape;1767;p46"/>
            <p:cNvSpPr/>
            <p:nvPr/>
          </p:nvSpPr>
          <p:spPr>
            <a:xfrm>
              <a:off x="5885151" y="9001445"/>
              <a:ext cx="86622" cy="110323"/>
            </a:xfrm>
            <a:custGeom>
              <a:avLst/>
              <a:gdLst/>
              <a:ahLst/>
              <a:cxnLst/>
              <a:rect l="l" t="t" r="r" b="b"/>
              <a:pathLst>
                <a:path w="519" h="661" extrusionOk="0">
                  <a:moveTo>
                    <a:pt x="280" y="0"/>
                  </a:moveTo>
                  <a:lnTo>
                    <a:pt x="21" y="123"/>
                  </a:lnTo>
                  <a:lnTo>
                    <a:pt x="1" y="302"/>
                  </a:lnTo>
                  <a:cubicBezTo>
                    <a:pt x="1" y="302"/>
                    <a:pt x="130" y="497"/>
                    <a:pt x="244" y="661"/>
                  </a:cubicBezTo>
                  <a:cubicBezTo>
                    <a:pt x="308" y="577"/>
                    <a:pt x="392" y="559"/>
                    <a:pt x="450" y="559"/>
                  </a:cubicBezTo>
                  <a:cubicBezTo>
                    <a:pt x="490" y="559"/>
                    <a:pt x="518" y="568"/>
                    <a:pt x="518" y="568"/>
                  </a:cubicBezTo>
                  <a:cubicBezTo>
                    <a:pt x="510" y="338"/>
                    <a:pt x="510" y="57"/>
                    <a:pt x="510" y="57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1768;p46"/>
            <p:cNvSpPr/>
            <p:nvPr/>
          </p:nvSpPr>
          <p:spPr>
            <a:xfrm>
              <a:off x="5925708" y="9094743"/>
              <a:ext cx="46065" cy="60419"/>
            </a:xfrm>
            <a:custGeom>
              <a:avLst/>
              <a:gdLst/>
              <a:ahLst/>
              <a:cxnLst/>
              <a:rect l="l" t="t" r="r" b="b"/>
              <a:pathLst>
                <a:path w="276" h="362" extrusionOk="0">
                  <a:moveTo>
                    <a:pt x="207" y="0"/>
                  </a:moveTo>
                  <a:cubicBezTo>
                    <a:pt x="149" y="0"/>
                    <a:pt x="65" y="18"/>
                    <a:pt x="1" y="102"/>
                  </a:cubicBezTo>
                  <a:cubicBezTo>
                    <a:pt x="73" y="211"/>
                    <a:pt x="146" y="304"/>
                    <a:pt x="160" y="326"/>
                  </a:cubicBezTo>
                  <a:cubicBezTo>
                    <a:pt x="182" y="351"/>
                    <a:pt x="204" y="361"/>
                    <a:pt x="223" y="361"/>
                  </a:cubicBezTo>
                  <a:cubicBezTo>
                    <a:pt x="253" y="361"/>
                    <a:pt x="275" y="333"/>
                    <a:pt x="275" y="290"/>
                  </a:cubicBezTo>
                  <a:lnTo>
                    <a:pt x="275" y="9"/>
                  </a:lnTo>
                  <a:cubicBezTo>
                    <a:pt x="275" y="9"/>
                    <a:pt x="247" y="0"/>
                    <a:pt x="207" y="0"/>
                  </a:cubicBezTo>
                  <a:close/>
                </a:path>
              </a:pathLst>
            </a:custGeom>
            <a:solidFill>
              <a:srgbClr val="4AAEBF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1769;p46"/>
            <p:cNvSpPr/>
            <p:nvPr/>
          </p:nvSpPr>
          <p:spPr>
            <a:xfrm>
              <a:off x="5925708" y="9111600"/>
              <a:ext cx="16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1770;p46"/>
            <p:cNvSpPr/>
            <p:nvPr/>
          </p:nvSpPr>
          <p:spPr>
            <a:xfrm>
              <a:off x="5925708" y="9111600"/>
              <a:ext cx="167" cy="16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3F3F3"/>
            </a:solidFill>
            <a:ln w="9525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5218</Words>
  <Application>WPS Presentation</Application>
  <PresentationFormat>Widescreen</PresentationFormat>
  <Paragraphs>212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SimSun</vt:lpstr>
      <vt:lpstr>Wingdings</vt:lpstr>
      <vt:lpstr>Century Gothic</vt:lpstr>
      <vt:lpstr>Dosis</vt:lpstr>
      <vt:lpstr>Arial</vt:lpstr>
      <vt:lpstr>Open Sans</vt:lpstr>
      <vt:lpstr>Roboto</vt:lpstr>
      <vt:lpstr>Open Sans</vt:lpstr>
      <vt:lpstr>Calibri</vt:lpstr>
      <vt:lpstr>Albert Sans</vt:lpstr>
      <vt:lpstr>Söhne</vt:lpstr>
      <vt:lpstr>Microsoft YaHei</vt:lpstr>
      <vt:lpstr>Arial Unicode MS</vt:lpstr>
      <vt:lpstr>Calibri Light</vt:lpstr>
      <vt:lpstr>Segoe Print</vt:lpstr>
      <vt:lpstr>Times New Roman</vt:lpstr>
      <vt:lpstr>Office Theme</vt:lpstr>
      <vt:lpstr>PowerPoint 演示文稿</vt:lpstr>
      <vt:lpstr>PowerPoint 演示文稿</vt:lpstr>
      <vt:lpstr>PowerPoint 演示文稿</vt:lpstr>
      <vt:lpstr>BACKGROUND &amp; OBJECTIVE OF INITIATIVE </vt:lpstr>
      <vt:lpstr>PowerPoint 演示文稿</vt:lpstr>
      <vt:lpstr>PowerPoint 演示文稿</vt:lpstr>
      <vt:lpstr>PROGRESS…</vt:lpstr>
      <vt:lpstr>PowerPoint 演示文稿</vt:lpstr>
      <vt:lpstr>PowerPoint 演示文稿</vt:lpstr>
      <vt:lpstr>ANALYSIS OF PROGRESS…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Albuquerque</dc:creator>
  <cp:lastModifiedBy>Pinkyb Bala</cp:lastModifiedBy>
  <cp:revision>73</cp:revision>
  <cp:lastPrinted>2021-09-23T10:04:00Z</cp:lastPrinted>
  <dcterms:created xsi:type="dcterms:W3CDTF">2021-06-01T10:07:00Z</dcterms:created>
  <dcterms:modified xsi:type="dcterms:W3CDTF">2024-08-28T06:53:19Z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5CF6880F53144330B46C93A8290CAE74_13</vt:lpwstr>
  </property>
  <property fmtid="{D5CDD505-2E9C-101B-9397-08002B2CF9AE}" pid="3" name="KSOProductBuildVer">
    <vt:lpwstr>1033-12.2.0.17562</vt:lpwstr>
  </property>
</Properties>
</file>